
<file path=[Content_Types].xml><?xml version="1.0" encoding="utf-8"?>
<Types xmlns="http://schemas.openxmlformats.org/package/2006/content-types">
  <Default Extension="bin" ContentType="application/vnd.ms-office.vbaProject"/>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slides/slide180.xml" ContentType="application/vnd.openxmlformats-officedocument.presentationml.slide+xml"/>
  <Override PartName="/ppt/slides/slide181.xml" ContentType="application/vnd.openxmlformats-officedocument.presentationml.slide+xml"/>
  <Override PartName="/ppt/slides/slide182.xml" ContentType="application/vnd.openxmlformats-officedocument.presentationml.slide+xml"/>
  <Override PartName="/ppt/slides/slide183.xml" ContentType="application/vnd.openxmlformats-officedocument.presentationml.slide+xml"/>
  <Override PartName="/ppt/slides/slide184.xml" ContentType="application/vnd.openxmlformats-officedocument.presentationml.slide+xml"/>
  <Override PartName="/ppt/slides/slide185.xml" ContentType="application/vnd.openxmlformats-officedocument.presentationml.slide+xml"/>
  <Override PartName="/ppt/slides/slide186.xml" ContentType="application/vnd.openxmlformats-officedocument.presentationml.slide+xml"/>
  <Override PartName="/ppt/slides/slide187.xml" ContentType="application/vnd.openxmlformats-officedocument.presentationml.slide+xml"/>
  <Override PartName="/ppt/slides/slide188.xml" ContentType="application/vnd.openxmlformats-officedocument.presentationml.slide+xml"/>
  <Override PartName="/ppt/slides/slide189.xml" ContentType="application/vnd.openxmlformats-officedocument.presentationml.slide+xml"/>
  <Override PartName="/ppt/slides/slide190.xml" ContentType="application/vnd.openxmlformats-officedocument.presentationml.slide+xml"/>
  <Override PartName="/ppt/slides/slide191.xml" ContentType="application/vnd.openxmlformats-officedocument.presentationml.slide+xml"/>
  <Override PartName="/ppt/slides/slide192.xml" ContentType="application/vnd.openxmlformats-officedocument.presentationml.slide+xml"/>
  <Override PartName="/ppt/slides/slide193.xml" ContentType="application/vnd.openxmlformats-officedocument.presentationml.slide+xml"/>
  <Override PartName="/ppt/slides/slide194.xml" ContentType="application/vnd.openxmlformats-officedocument.presentationml.slide+xml"/>
  <Override PartName="/ppt/slides/slide195.xml" ContentType="application/vnd.openxmlformats-officedocument.presentationml.slide+xml"/>
  <Override PartName="/ppt/slides/slide196.xml" ContentType="application/vnd.openxmlformats-officedocument.presentationml.slide+xml"/>
  <Override PartName="/ppt/slides/slide197.xml" ContentType="application/vnd.openxmlformats-officedocument.presentationml.slide+xml"/>
  <Override PartName="/ppt/slides/slide198.xml" ContentType="application/vnd.openxmlformats-officedocument.presentationml.slide+xml"/>
  <Override PartName="/ppt/slides/slide199.xml" ContentType="application/vnd.openxmlformats-officedocument.presentationml.slide+xml"/>
  <Override PartName="/ppt/slides/slide200.xml" ContentType="application/vnd.openxmlformats-officedocument.presentationml.slide+xml"/>
  <Override PartName="/ppt/slides/slide201.xml" ContentType="application/vnd.openxmlformats-officedocument.presentationml.slide+xml"/>
  <Override PartName="/ppt/slides/slide202.xml" ContentType="application/vnd.openxmlformats-officedocument.presentationml.slide+xml"/>
  <Override PartName="/ppt/slides/slide203.xml" ContentType="application/vnd.openxmlformats-officedocument.presentationml.slide+xml"/>
  <Override PartName="/ppt/slides/slide204.xml" ContentType="application/vnd.openxmlformats-officedocument.presentationml.slide+xml"/>
  <Override PartName="/ppt/slides/slide205.xml" ContentType="application/vnd.openxmlformats-officedocument.presentationml.slide+xml"/>
  <Override PartName="/ppt/slides/slide206.xml" ContentType="application/vnd.openxmlformats-officedocument.presentationml.slide+xml"/>
  <Override PartName="/ppt/slides/slide207.xml" ContentType="application/vnd.openxmlformats-officedocument.presentationml.slide+xml"/>
  <Override PartName="/ppt/slides/slide208.xml" ContentType="application/vnd.openxmlformats-officedocument.presentationml.slide+xml"/>
  <Override PartName="/ppt/slides/slide209.xml" ContentType="application/vnd.openxmlformats-officedocument.presentationml.slide+xml"/>
  <Override PartName="/ppt/slides/slide210.xml" ContentType="application/vnd.openxmlformats-officedocument.presentationml.slide+xml"/>
  <Override PartName="/ppt/slides/slide211.xml" ContentType="application/vnd.openxmlformats-officedocument.presentationml.slide+xml"/>
  <Override PartName="/ppt/slides/slide212.xml" ContentType="application/vnd.openxmlformats-officedocument.presentationml.slide+xml"/>
  <Override PartName="/ppt/slides/slide213.xml" ContentType="application/vnd.openxmlformats-officedocument.presentationml.slide+xml"/>
  <Override PartName="/ppt/slides/slide214.xml" ContentType="application/vnd.openxmlformats-officedocument.presentationml.slide+xml"/>
  <Override PartName="/ppt/slides/slide215.xml" ContentType="application/vnd.openxmlformats-officedocument.presentationml.slide+xml"/>
  <Override PartName="/ppt/slides/slide216.xml" ContentType="application/vnd.openxmlformats-officedocument.presentationml.slide+xml"/>
  <Override PartName="/ppt/slides/slide217.xml" ContentType="application/vnd.openxmlformats-officedocument.presentationml.slide+xml"/>
  <Override PartName="/ppt/slides/slide218.xml" ContentType="application/vnd.openxmlformats-officedocument.presentationml.slide+xml"/>
  <Override PartName="/ppt/slides/slide219.xml" ContentType="application/vnd.openxmlformats-officedocument.presentationml.slide+xml"/>
  <Override PartName="/ppt/slides/slide220.xml" ContentType="application/vnd.openxmlformats-officedocument.presentationml.slide+xml"/>
  <Override PartName="/ppt/slides/slide221.xml" ContentType="application/vnd.openxmlformats-officedocument.presentationml.slide+xml"/>
  <Override PartName="/ppt/slides/slide222.xml" ContentType="application/vnd.openxmlformats-officedocument.presentationml.slide+xml"/>
  <Override PartName="/ppt/slides/slide223.xml" ContentType="application/vnd.openxmlformats-officedocument.presentationml.slide+xml"/>
  <Override PartName="/ppt/slides/slide224.xml" ContentType="application/vnd.openxmlformats-officedocument.presentationml.slide+xml"/>
  <Override PartName="/ppt/slides/slide225.xml" ContentType="application/vnd.openxmlformats-officedocument.presentationml.slide+xml"/>
  <Override PartName="/ppt/slides/slide226.xml" ContentType="application/vnd.openxmlformats-officedocument.presentationml.slide+xml"/>
  <Override PartName="/ppt/slides/slide227.xml" ContentType="application/vnd.openxmlformats-officedocument.presentationml.slide+xml"/>
  <Override PartName="/ppt/slides/slide228.xml" ContentType="application/vnd.openxmlformats-officedocument.presentationml.slide+xml"/>
  <Override PartName="/ppt/slides/slide229.xml" ContentType="application/vnd.openxmlformats-officedocument.presentationml.slide+xml"/>
  <Override PartName="/ppt/slides/slide230.xml" ContentType="application/vnd.openxmlformats-officedocument.presentationml.slide+xml"/>
  <Override PartName="/ppt/slides/slide231.xml" ContentType="application/vnd.openxmlformats-officedocument.presentationml.slide+xml"/>
  <Override PartName="/ppt/slides/slide232.xml" ContentType="application/vnd.openxmlformats-officedocument.presentationml.slide+xml"/>
  <Override PartName="/ppt/slides/slide233.xml" ContentType="application/vnd.openxmlformats-officedocument.presentationml.slide+xml"/>
  <Override PartName="/ppt/slides/slide234.xml" ContentType="application/vnd.openxmlformats-officedocument.presentationml.slide+xml"/>
  <Override PartName="/ppt/slides/slide235.xml" ContentType="application/vnd.openxmlformats-officedocument.presentationml.slide+xml"/>
  <Override PartName="/ppt/slides/slide236.xml" ContentType="application/vnd.openxmlformats-officedocument.presentationml.slide+xml"/>
  <Override PartName="/ppt/slides/slide237.xml" ContentType="application/vnd.openxmlformats-officedocument.presentationml.slide+xml"/>
  <Override PartName="/ppt/slides/slide238.xml" ContentType="application/vnd.openxmlformats-officedocument.presentationml.slide+xml"/>
  <Override PartName="/ppt/slides/slide239.xml" ContentType="application/vnd.openxmlformats-officedocument.presentationml.slide+xml"/>
  <Override PartName="/ppt/slides/slide240.xml" ContentType="application/vnd.openxmlformats-officedocument.presentationml.slide+xml"/>
  <Override PartName="/ppt/slides/slide241.xml" ContentType="application/vnd.openxmlformats-officedocument.presentationml.slide+xml"/>
  <Override PartName="/ppt/slides/slide242.xml" ContentType="application/vnd.openxmlformats-officedocument.presentationml.slide+xml"/>
  <Override PartName="/ppt/slides/slide243.xml" ContentType="application/vnd.openxmlformats-officedocument.presentationml.slide+xml"/>
  <Override PartName="/ppt/slides/slide244.xml" ContentType="application/vnd.openxmlformats-officedocument.presentationml.slide+xml"/>
  <Override PartName="/ppt/slides/slide245.xml" ContentType="application/vnd.openxmlformats-officedocument.presentationml.slide+xml"/>
  <Override PartName="/ppt/slides/slide246.xml" ContentType="application/vnd.openxmlformats-officedocument.presentationml.slide+xml"/>
  <Override PartName="/ppt/slides/slide247.xml" ContentType="application/vnd.openxmlformats-officedocument.presentationml.slide+xml"/>
  <Override PartName="/ppt/slides/slide248.xml" ContentType="application/vnd.openxmlformats-officedocument.presentationml.slide+xml"/>
  <Override PartName="/ppt/slides/slide249.xml" ContentType="application/vnd.openxmlformats-officedocument.presentationml.slide+xml"/>
  <Override PartName="/ppt/slides/slide250.xml" ContentType="application/vnd.openxmlformats-officedocument.presentationml.slide+xml"/>
  <Override PartName="/ppt/slides/slide251.xml" ContentType="application/vnd.openxmlformats-officedocument.presentationml.slide+xml"/>
  <Override PartName="/ppt/slides/slide252.xml" ContentType="application/vnd.openxmlformats-officedocument.presentationml.slide+xml"/>
  <Override PartName="/ppt/slides/slide253.xml" ContentType="application/vnd.openxmlformats-officedocument.presentationml.slide+xml"/>
  <Override PartName="/ppt/slides/slide254.xml" ContentType="application/vnd.openxmlformats-officedocument.presentationml.slide+xml"/>
  <Override PartName="/ppt/slides/slide255.xml" ContentType="application/vnd.openxmlformats-officedocument.presentationml.slide+xml"/>
  <Override PartName="/ppt/slides/slide256.xml" ContentType="application/vnd.openxmlformats-officedocument.presentationml.slide+xml"/>
  <Override PartName="/ppt/slides/slide257.xml" ContentType="application/vnd.openxmlformats-officedocument.presentationml.slide+xml"/>
  <Override PartName="/ppt/slides/slide258.xml" ContentType="application/vnd.openxmlformats-officedocument.presentationml.slide+xml"/>
  <Override PartName="/ppt/slides/slide259.xml" ContentType="application/vnd.openxmlformats-officedocument.presentationml.slide+xml"/>
  <Override PartName="/ppt/slides/slide260.xml" ContentType="application/vnd.openxmlformats-officedocument.presentationml.slide+xml"/>
  <Override PartName="/ppt/slides/slide261.xml" ContentType="application/vnd.openxmlformats-officedocument.presentationml.slide+xml"/>
  <Override PartName="/ppt/slides/slide262.xml" ContentType="application/vnd.openxmlformats-officedocument.presentationml.slide+xml"/>
  <Override PartName="/ppt/slides/slide263.xml" ContentType="application/vnd.openxmlformats-officedocument.presentationml.slide+xml"/>
  <Override PartName="/ppt/slides/slide264.xml" ContentType="application/vnd.openxmlformats-officedocument.presentationml.slide+xml"/>
  <Override PartName="/ppt/slides/slide265.xml" ContentType="application/vnd.openxmlformats-officedocument.presentationml.slide+xml"/>
  <Override PartName="/ppt/slides/slide266.xml" ContentType="application/vnd.openxmlformats-officedocument.presentationml.slide+xml"/>
  <Override PartName="/ppt/slides/slide267.xml" ContentType="application/vnd.openxmlformats-officedocument.presentationml.slide+xml"/>
  <Override PartName="/ppt/slides/slide268.xml" ContentType="application/vnd.openxmlformats-officedocument.presentationml.slide+xml"/>
  <Override PartName="/ppt/slides/slide269.xml" ContentType="application/vnd.openxmlformats-officedocument.presentationml.slide+xml"/>
  <Override PartName="/ppt/slides/slide270.xml" ContentType="application/vnd.openxmlformats-officedocument.presentationml.slide+xml"/>
  <Override PartName="/ppt/slides/slide271.xml" ContentType="application/vnd.openxmlformats-officedocument.presentationml.slide+xml"/>
  <Override PartName="/ppt/slides/slide272.xml" ContentType="application/vnd.openxmlformats-officedocument.presentationml.slide+xml"/>
  <Override PartName="/ppt/slides/slide273.xml" ContentType="application/vnd.openxmlformats-officedocument.presentationml.slide+xml"/>
  <Override PartName="/ppt/slides/slide274.xml" ContentType="application/vnd.openxmlformats-officedocument.presentationml.slide+xml"/>
  <Override PartName="/ppt/slides/slide275.xml" ContentType="application/vnd.openxmlformats-officedocument.presentationml.slide+xml"/>
  <Override PartName="/ppt/slides/slide276.xml" ContentType="application/vnd.openxmlformats-officedocument.presentationml.slide+xml"/>
  <Override PartName="/ppt/slides/slide277.xml" ContentType="application/vnd.openxmlformats-officedocument.presentationml.slide+xml"/>
  <Override PartName="/ppt/slides/slide278.xml" ContentType="application/vnd.openxmlformats-officedocument.presentationml.slide+xml"/>
  <Override PartName="/ppt/slides/slide279.xml" ContentType="application/vnd.openxmlformats-officedocument.presentationml.slide+xml"/>
  <Override PartName="/ppt/slides/slide280.xml" ContentType="application/vnd.openxmlformats-officedocument.presentationml.slide+xml"/>
  <Override PartName="/ppt/slides/slide281.xml" ContentType="application/vnd.openxmlformats-officedocument.presentationml.slide+xml"/>
  <Override PartName="/ppt/slides/slide282.xml" ContentType="application/vnd.openxmlformats-officedocument.presentationml.slide+xml"/>
  <Override PartName="/ppt/slides/slide283.xml" ContentType="application/vnd.openxmlformats-officedocument.presentationml.slide+xml"/>
  <Override PartName="/ppt/slides/slide284.xml" ContentType="application/vnd.openxmlformats-officedocument.presentationml.slide+xml"/>
  <Override PartName="/ppt/slides/slide285.xml" ContentType="application/vnd.openxmlformats-officedocument.presentationml.slide+xml"/>
  <Override PartName="/ppt/slides/slide286.xml" ContentType="application/vnd.openxmlformats-officedocument.presentationml.slide+xml"/>
  <Override PartName="/ppt/slides/slide287.xml" ContentType="application/vnd.openxmlformats-officedocument.presentationml.slide+xml"/>
  <Override PartName="/ppt/slides/slide288.xml" ContentType="application/vnd.openxmlformats-officedocument.presentationml.slide+xml"/>
  <Override PartName="/ppt/slides/slide289.xml" ContentType="application/vnd.openxmlformats-officedocument.presentationml.slide+xml"/>
  <Override PartName="/ppt/slides/slide290.xml" ContentType="application/vnd.openxmlformats-officedocument.presentationml.slide+xml"/>
  <Override PartName="/ppt/slides/slide291.xml" ContentType="application/vnd.openxmlformats-officedocument.presentationml.slide+xml"/>
  <Override PartName="/ppt/slides/slide292.xml" ContentType="application/vnd.openxmlformats-officedocument.presentationml.slide+xml"/>
  <Override PartName="/ppt/slides/slide293.xml" ContentType="application/vnd.openxmlformats-officedocument.presentationml.slide+xml"/>
  <Override PartName="/ppt/slides/slide294.xml" ContentType="application/vnd.openxmlformats-officedocument.presentationml.slide+xml"/>
  <Override PartName="/ppt/slides/slide295.xml" ContentType="application/vnd.openxmlformats-officedocument.presentationml.slide+xml"/>
  <Override PartName="/ppt/slides/slide296.xml" ContentType="application/vnd.openxmlformats-officedocument.presentationml.slide+xml"/>
  <Override PartName="/ppt/slides/slide297.xml" ContentType="application/vnd.openxmlformats-officedocument.presentationml.slide+xml"/>
  <Override PartName="/ppt/slides/slide298.xml" ContentType="application/vnd.openxmlformats-officedocument.presentationml.slide+xml"/>
  <Override PartName="/ppt/slides/slide299.xml" ContentType="application/vnd.openxmlformats-officedocument.presentationml.slide+xml"/>
  <Override PartName="/ppt/slides/slide300.xml" ContentType="application/vnd.openxmlformats-officedocument.presentationml.slide+xml"/>
  <Override PartName="/ppt/slides/slide301.xml" ContentType="application/vnd.openxmlformats-officedocument.presentationml.slide+xml"/>
  <Override PartName="/ppt/slides/slide302.xml" ContentType="application/vnd.openxmlformats-officedocument.presentationml.slide+xml"/>
  <Override PartName="/ppt/slides/slide303.xml" ContentType="application/vnd.openxmlformats-officedocument.presentationml.slide+xml"/>
  <Override PartName="/ppt/slides/slide304.xml" ContentType="application/vnd.openxmlformats-officedocument.presentationml.slide+xml"/>
  <Override PartName="/ppt/slides/slide305.xml" ContentType="application/vnd.openxmlformats-officedocument.presentationml.slide+xml"/>
  <Override PartName="/ppt/slides/slide306.xml" ContentType="application/vnd.openxmlformats-officedocument.presentationml.slide+xml"/>
  <Override PartName="/ppt/slides/slide307.xml" ContentType="application/vnd.openxmlformats-officedocument.presentationml.slide+xml"/>
  <Override PartName="/ppt/slides/slide308.xml" ContentType="application/vnd.openxmlformats-officedocument.presentationml.slide+xml"/>
  <Override PartName="/ppt/slides/slide309.xml" ContentType="application/vnd.openxmlformats-officedocument.presentationml.slide+xml"/>
  <Override PartName="/ppt/slides/slide310.xml" ContentType="application/vnd.openxmlformats-officedocument.presentationml.slide+xml"/>
  <Override PartName="/ppt/slides/slide311.xml" ContentType="application/vnd.openxmlformats-officedocument.presentationml.slide+xml"/>
  <Override PartName="/ppt/slides/slide312.xml" ContentType="application/vnd.openxmlformats-officedocument.presentationml.slide+xml"/>
  <Override PartName="/ppt/slides/slide313.xml" ContentType="application/vnd.openxmlformats-officedocument.presentationml.slide+xml"/>
  <Override PartName="/ppt/slides/slide314.xml" ContentType="application/vnd.openxmlformats-officedocument.presentationml.slide+xml"/>
  <Override PartName="/ppt/slides/slide315.xml" ContentType="application/vnd.openxmlformats-officedocument.presentationml.slide+xml"/>
  <Override PartName="/ppt/slides/slide316.xml" ContentType="application/vnd.openxmlformats-officedocument.presentationml.slide+xml"/>
  <Override PartName="/ppt/slides/slide317.xml" ContentType="application/vnd.openxmlformats-officedocument.presentationml.slide+xml"/>
  <Override PartName="/ppt/slides/slide318.xml" ContentType="application/vnd.openxmlformats-officedocument.presentationml.slide+xml"/>
  <Override PartName="/ppt/slides/slide319.xml" ContentType="application/vnd.openxmlformats-officedocument.presentationml.slide+xml"/>
  <Override PartName="/ppt/slides/slide320.xml" ContentType="application/vnd.openxmlformats-officedocument.presentationml.slide+xml"/>
  <Override PartName="/ppt/slides/slide321.xml" ContentType="application/vnd.openxmlformats-officedocument.presentationml.slide+xml"/>
  <Override PartName="/ppt/slides/slide322.xml" ContentType="application/vnd.openxmlformats-officedocument.presentationml.slide+xml"/>
  <Override PartName="/ppt/slides/slide323.xml" ContentType="application/vnd.openxmlformats-officedocument.presentationml.slide+xml"/>
  <Override PartName="/ppt/slides/slide324.xml" ContentType="application/vnd.openxmlformats-officedocument.presentationml.slide+xml"/>
  <Override PartName="/ppt/slides/slide325.xml" ContentType="application/vnd.openxmlformats-officedocument.presentationml.slide+xml"/>
  <Override PartName="/ppt/slides/slide326.xml" ContentType="application/vnd.openxmlformats-officedocument.presentationml.slide+xml"/>
  <Override PartName="/ppt/slides/slide327.xml" ContentType="application/vnd.openxmlformats-officedocument.presentationml.slide+xml"/>
  <Override PartName="/ppt/slides/slide328.xml" ContentType="application/vnd.openxmlformats-officedocument.presentationml.slide+xml"/>
  <Override PartName="/ppt/slides/slide329.xml" ContentType="application/vnd.openxmlformats-officedocument.presentationml.slide+xml"/>
  <Override PartName="/ppt/slides/slide330.xml" ContentType="application/vnd.openxmlformats-officedocument.presentationml.slide+xml"/>
  <Override PartName="/ppt/slides/slide331.xml" ContentType="application/vnd.openxmlformats-officedocument.presentationml.slide+xml"/>
  <Override PartName="/ppt/slides/slide332.xml" ContentType="application/vnd.openxmlformats-officedocument.presentationml.slide+xml"/>
  <Override PartName="/ppt/slides/slide333.xml" ContentType="application/vnd.openxmlformats-officedocument.presentationml.slide+xml"/>
  <Override PartName="/ppt/slides/slide334.xml" ContentType="application/vnd.openxmlformats-officedocument.presentationml.slide+xml"/>
  <Override PartName="/ppt/slides/slide335.xml" ContentType="application/vnd.openxmlformats-officedocument.presentationml.slide+xml"/>
  <Override PartName="/ppt/slides/slide336.xml" ContentType="application/vnd.openxmlformats-officedocument.presentationml.slide+xml"/>
  <Override PartName="/ppt/slides/slide337.xml" ContentType="application/vnd.openxmlformats-officedocument.presentationml.slide+xml"/>
  <Override PartName="/ppt/slides/slide338.xml" ContentType="application/vnd.openxmlformats-officedocument.presentationml.slide+xml"/>
  <Override PartName="/ppt/slides/slide339.xml" ContentType="application/vnd.openxmlformats-officedocument.presentationml.slide+xml"/>
  <Override PartName="/ppt/slides/slide340.xml" ContentType="application/vnd.openxmlformats-officedocument.presentationml.slide+xml"/>
  <Override PartName="/ppt/slides/slide341.xml" ContentType="application/vnd.openxmlformats-officedocument.presentationml.slide+xml"/>
  <Override PartName="/ppt/slides/slide342.xml" ContentType="application/vnd.openxmlformats-officedocument.presentationml.slide+xml"/>
  <Override PartName="/ppt/slides/slide343.xml" ContentType="application/vnd.openxmlformats-officedocument.presentationml.slide+xml"/>
  <Override PartName="/ppt/slides/slide344.xml" ContentType="application/vnd.openxmlformats-officedocument.presentationml.slide+xml"/>
  <Override PartName="/ppt/slides/slide345.xml" ContentType="application/vnd.openxmlformats-officedocument.presentationml.slide+xml"/>
  <Override PartName="/ppt/slides/slide346.xml" ContentType="application/vnd.openxmlformats-officedocument.presentationml.slide+xml"/>
  <Override PartName="/ppt/slides/slide347.xml" ContentType="application/vnd.openxmlformats-officedocument.presentationml.slide+xml"/>
  <Override PartName="/ppt/slides/slide348.xml" ContentType="application/vnd.openxmlformats-officedocument.presentationml.slide+xml"/>
  <Override PartName="/ppt/slides/slide349.xml" ContentType="application/vnd.openxmlformats-officedocument.presentationml.slide+xml"/>
  <Override PartName="/ppt/slides/slide350.xml" ContentType="application/vnd.openxmlformats-officedocument.presentationml.slide+xml"/>
  <Override PartName="/ppt/slides/slide351.xml" ContentType="application/vnd.openxmlformats-officedocument.presentationml.slide+xml"/>
  <Override PartName="/ppt/slides/slide352.xml" ContentType="application/vnd.openxmlformats-officedocument.presentationml.slide+xml"/>
  <Override PartName="/ppt/slides/slide353.xml" ContentType="application/vnd.openxmlformats-officedocument.presentationml.slide+xml"/>
  <Override PartName="/ppt/slides/slide354.xml" ContentType="application/vnd.openxmlformats-officedocument.presentationml.slide+xml"/>
  <Override PartName="/ppt/slides/slide355.xml" ContentType="application/vnd.openxmlformats-officedocument.presentationml.slide+xml"/>
  <Override PartName="/ppt/slides/slide356.xml" ContentType="application/vnd.openxmlformats-officedocument.presentationml.slide+xml"/>
  <Override PartName="/ppt/slides/slide357.xml" ContentType="application/vnd.openxmlformats-officedocument.presentationml.slide+xml"/>
  <Override PartName="/ppt/slides/slide358.xml" ContentType="application/vnd.openxmlformats-officedocument.presentationml.slide+xml"/>
  <Override PartName="/ppt/slides/slide359.xml" ContentType="application/vnd.openxmlformats-officedocument.presentationml.slide+xml"/>
  <Override PartName="/ppt/slides/slide360.xml" ContentType="application/vnd.openxmlformats-officedocument.presentationml.slide+xml"/>
  <Override PartName="/ppt/slides/slide361.xml" ContentType="application/vnd.openxmlformats-officedocument.presentationml.slide+xml"/>
  <Override PartName="/ppt/slides/slide362.xml" ContentType="application/vnd.openxmlformats-officedocument.presentationml.slide+xml"/>
  <Override PartName="/ppt/slides/slide363.xml" ContentType="application/vnd.openxmlformats-officedocument.presentationml.slide+xml"/>
  <Override PartName="/ppt/slides/slide364.xml" ContentType="application/vnd.openxmlformats-officedocument.presentationml.slide+xml"/>
  <Override PartName="/ppt/slides/slide365.xml" ContentType="application/vnd.openxmlformats-officedocument.presentationml.slide+xml"/>
  <Override PartName="/ppt/slides/slide366.xml" ContentType="application/vnd.openxmlformats-officedocument.presentationml.slide+xml"/>
  <Override PartName="/ppt/slides/slide367.xml" ContentType="application/vnd.openxmlformats-officedocument.presentationml.slide+xml"/>
  <Override PartName="/ppt/slides/slide368.xml" ContentType="application/vnd.openxmlformats-officedocument.presentationml.slide+xml"/>
  <Override PartName="/ppt/slides/slide369.xml" ContentType="application/vnd.openxmlformats-officedocument.presentationml.slide+xml"/>
  <Override PartName="/ppt/slides/slide370.xml" ContentType="application/vnd.openxmlformats-officedocument.presentationml.slide+xml"/>
  <Override PartName="/ppt/slides/slide371.xml" ContentType="application/vnd.openxmlformats-officedocument.presentationml.slide+xml"/>
  <Override PartName="/ppt/slides/slide372.xml" ContentType="application/vnd.openxmlformats-officedocument.presentationml.slide+xml"/>
  <Override PartName="/ppt/slides/slide373.xml" ContentType="application/vnd.openxmlformats-officedocument.presentationml.slide+xml"/>
  <Override PartName="/ppt/slides/slide374.xml" ContentType="application/vnd.openxmlformats-officedocument.presentationml.slide+xml"/>
  <Override PartName="/ppt/slides/slide375.xml" ContentType="application/vnd.openxmlformats-officedocument.presentationml.slide+xml"/>
  <Override PartName="/ppt/slides/slide376.xml" ContentType="application/vnd.openxmlformats-officedocument.presentationml.slide+xml"/>
  <Override PartName="/ppt/slides/slide377.xml" ContentType="application/vnd.openxmlformats-officedocument.presentationml.slide+xml"/>
  <Override PartName="/ppt/slides/slide378.xml" ContentType="application/vnd.openxmlformats-officedocument.presentationml.slide+xml"/>
  <Override PartName="/ppt/slides/slide379.xml" ContentType="application/vnd.openxmlformats-officedocument.presentationml.slide+xml"/>
  <Override PartName="/ppt/slides/slide380.xml" ContentType="application/vnd.openxmlformats-officedocument.presentationml.slide+xml"/>
  <Override PartName="/ppt/slides/slide381.xml" ContentType="application/vnd.openxmlformats-officedocument.presentationml.slide+xml"/>
  <Override PartName="/ppt/slides/slide382.xml" ContentType="application/vnd.openxmlformats-officedocument.presentationml.slide+xml"/>
  <Override PartName="/ppt/slides/slide383.xml" ContentType="application/vnd.openxmlformats-officedocument.presentationml.slide+xml"/>
  <Override PartName="/ppt/slides/slide384.xml" ContentType="application/vnd.openxmlformats-officedocument.presentationml.slide+xml"/>
  <Override PartName="/ppt/slides/slide385.xml" ContentType="application/vnd.openxmlformats-officedocument.presentationml.slide+xml"/>
  <Override PartName="/ppt/slides/slide386.xml" ContentType="application/vnd.openxmlformats-officedocument.presentationml.slide+xml"/>
  <Override PartName="/ppt/slides/slide387.xml" ContentType="application/vnd.openxmlformats-officedocument.presentationml.slide+xml"/>
  <Override PartName="/ppt/slides/slide388.xml" ContentType="application/vnd.openxmlformats-officedocument.presentationml.slide+xml"/>
  <Override PartName="/ppt/slides/slide389.xml" ContentType="application/vnd.openxmlformats-officedocument.presentationml.slide+xml"/>
  <Override PartName="/ppt/slides/slide390.xml" ContentType="application/vnd.openxmlformats-officedocument.presentationml.slide+xml"/>
  <Override PartName="/ppt/slides/slide391.xml" ContentType="application/vnd.openxmlformats-officedocument.presentationml.slide+xml"/>
  <Override PartName="/ppt/slides/slide392.xml" ContentType="application/vnd.openxmlformats-officedocument.presentationml.slide+xml"/>
  <Override PartName="/ppt/slides/slide393.xml" ContentType="application/vnd.openxmlformats-officedocument.presentationml.slide+xml"/>
  <Override PartName="/ppt/slides/slide394.xml" ContentType="application/vnd.openxmlformats-officedocument.presentationml.slide+xml"/>
  <Override PartName="/ppt/slides/slide395.xml" ContentType="application/vnd.openxmlformats-officedocument.presentationml.slide+xml"/>
  <Override PartName="/ppt/slides/slide396.xml" ContentType="application/vnd.openxmlformats-officedocument.presentationml.slide+xml"/>
  <Override PartName="/ppt/slides/slide397.xml" ContentType="application/vnd.openxmlformats-officedocument.presentationml.slide+xml"/>
  <Override PartName="/ppt/slides/slide398.xml" ContentType="application/vnd.openxmlformats-officedocument.presentationml.slide+xml"/>
  <Override PartName="/ppt/slides/slide399.xml" ContentType="application/vnd.openxmlformats-officedocument.presentationml.slide+xml"/>
  <Override PartName="/ppt/slides/slide400.xml" ContentType="application/vnd.openxmlformats-officedocument.presentationml.slide+xml"/>
  <Override PartName="/ppt/slides/slide401.xml" ContentType="application/vnd.openxmlformats-officedocument.presentationml.slide+xml"/>
  <Override PartName="/ppt/slides/slide402.xml" ContentType="application/vnd.openxmlformats-officedocument.presentationml.slide+xml"/>
  <Override PartName="/ppt/slides/slide403.xml" ContentType="application/vnd.openxmlformats-officedocument.presentationml.slide+xml"/>
  <Override PartName="/ppt/slides/slide404.xml" ContentType="application/vnd.openxmlformats-officedocument.presentationml.slide+xml"/>
  <Override PartName="/ppt/slides/slide405.xml" ContentType="application/vnd.openxmlformats-officedocument.presentationml.slide+xml"/>
  <Override PartName="/ppt/slides/slide406.xml" ContentType="application/vnd.openxmlformats-officedocument.presentationml.slide+xml"/>
  <Override PartName="/ppt/slides/slide407.xml" ContentType="application/vnd.openxmlformats-officedocument.presentationml.slide+xml"/>
  <Override PartName="/ppt/slides/slide408.xml" ContentType="application/vnd.openxmlformats-officedocument.presentationml.slide+xml"/>
  <Override PartName="/ppt/slides/slide409.xml" ContentType="application/vnd.openxmlformats-officedocument.presentationml.slide+xml"/>
  <Override PartName="/ppt/slides/slide410.xml" ContentType="application/vnd.openxmlformats-officedocument.presentationml.slide+xml"/>
  <Override PartName="/ppt/slides/slide411.xml" ContentType="application/vnd.openxmlformats-officedocument.presentationml.slide+xml"/>
  <Override PartName="/ppt/slides/slide412.xml" ContentType="application/vnd.openxmlformats-officedocument.presentationml.slide+xml"/>
  <Override PartName="/ppt/slides/slide413.xml" ContentType="application/vnd.openxmlformats-officedocument.presentationml.slide+xml"/>
  <Override PartName="/ppt/slides/slide414.xml" ContentType="application/vnd.openxmlformats-officedocument.presentationml.slide+xml"/>
  <Override PartName="/ppt/slides/slide415.xml" ContentType="application/vnd.openxmlformats-officedocument.presentationml.slide+xml"/>
  <Override PartName="/ppt/slides/slide416.xml" ContentType="application/vnd.openxmlformats-officedocument.presentationml.slide+xml"/>
  <Override PartName="/ppt/slides/slide417.xml" ContentType="application/vnd.openxmlformats-officedocument.presentationml.slide+xml"/>
  <Override PartName="/ppt/slides/slide418.xml" ContentType="application/vnd.openxmlformats-officedocument.presentationml.slide+xml"/>
  <Override PartName="/ppt/slides/slide419.xml" ContentType="application/vnd.openxmlformats-officedocument.presentationml.slide+xml"/>
  <Override PartName="/ppt/slides/slide420.xml" ContentType="application/vnd.openxmlformats-officedocument.presentationml.slide+xml"/>
  <Override PartName="/ppt/slides/slide421.xml" ContentType="application/vnd.openxmlformats-officedocument.presentationml.slide+xml"/>
  <Override PartName="/ppt/slides/slide422.xml" ContentType="application/vnd.openxmlformats-officedocument.presentationml.slide+xml"/>
  <Override PartName="/ppt/slides/slide423.xml" ContentType="application/vnd.openxmlformats-officedocument.presentationml.slide+xml"/>
  <Override PartName="/ppt/slides/slide424.xml" ContentType="application/vnd.openxmlformats-officedocument.presentationml.slide+xml"/>
  <Override PartName="/ppt/slides/slide425.xml" ContentType="application/vnd.openxmlformats-officedocument.presentationml.slide+xml"/>
  <Override PartName="/ppt/slides/slide426.xml" ContentType="application/vnd.openxmlformats-officedocument.presentationml.slide+xml"/>
  <Override PartName="/ppt/slides/slide427.xml" ContentType="application/vnd.openxmlformats-officedocument.presentationml.slide+xml"/>
  <Override PartName="/ppt/slides/slide428.xml" ContentType="application/vnd.openxmlformats-officedocument.presentationml.slide+xml"/>
  <Override PartName="/ppt/slides/slide429.xml" ContentType="application/vnd.openxmlformats-officedocument.presentationml.slide+xml"/>
  <Override PartName="/ppt/slides/slide430.xml" ContentType="application/vnd.openxmlformats-officedocument.presentationml.slide+xml"/>
  <Override PartName="/ppt/slides/slide431.xml" ContentType="application/vnd.openxmlformats-officedocument.presentationml.slide+xml"/>
  <Override PartName="/ppt/slides/slide432.xml" ContentType="application/vnd.openxmlformats-officedocument.presentationml.slide+xml"/>
  <Override PartName="/ppt/slides/slide433.xml" ContentType="application/vnd.openxmlformats-officedocument.presentationml.slide+xml"/>
  <Override PartName="/ppt/slides/slide434.xml" ContentType="application/vnd.openxmlformats-officedocument.presentationml.slide+xml"/>
  <Override PartName="/ppt/slides/slide435.xml" ContentType="application/vnd.openxmlformats-officedocument.presentationml.slide+xml"/>
  <Override PartName="/ppt/slides/slide436.xml" ContentType="application/vnd.openxmlformats-officedocument.presentationml.slide+xml"/>
  <Override PartName="/ppt/slides/slide437.xml" ContentType="application/vnd.openxmlformats-officedocument.presentationml.slide+xml"/>
  <Override PartName="/ppt/slides/slide438.xml" ContentType="application/vnd.openxmlformats-officedocument.presentationml.slide+xml"/>
  <Override PartName="/ppt/slides/slide439.xml" ContentType="application/vnd.openxmlformats-officedocument.presentationml.slide+xml"/>
  <Override PartName="/ppt/slides/slide440.xml" ContentType="application/vnd.openxmlformats-officedocument.presentationml.slide+xml"/>
  <Override PartName="/ppt/slides/slide441.xml" ContentType="application/vnd.openxmlformats-officedocument.presentationml.slide+xml"/>
  <Override PartName="/ppt/slides/slide442.xml" ContentType="application/vnd.openxmlformats-officedocument.presentationml.slide+xml"/>
  <Override PartName="/ppt/slides/slide443.xml" ContentType="application/vnd.openxmlformats-officedocument.presentationml.slide+xml"/>
  <Override PartName="/ppt/slides/slide444.xml" ContentType="application/vnd.openxmlformats-officedocument.presentationml.slide+xml"/>
  <Override PartName="/ppt/slides/slide445.xml" ContentType="application/vnd.openxmlformats-officedocument.presentationml.slide+xml"/>
  <Override PartName="/ppt/slides/slide446.xml" ContentType="application/vnd.openxmlformats-officedocument.presentationml.slide+xml"/>
  <Override PartName="/ppt/slides/slide447.xml" ContentType="application/vnd.openxmlformats-officedocument.presentationml.slide+xml"/>
  <Override PartName="/ppt/slides/slide448.xml" ContentType="application/vnd.openxmlformats-officedocument.presentationml.slide+xml"/>
  <Override PartName="/ppt/slides/slide449.xml" ContentType="application/vnd.openxmlformats-officedocument.presentationml.slide+xml"/>
  <Override PartName="/ppt/slides/slide450.xml" ContentType="application/vnd.openxmlformats-officedocument.presentationml.slide+xml"/>
  <Override PartName="/ppt/slides/slide451.xml" ContentType="application/vnd.openxmlformats-officedocument.presentationml.slide+xml"/>
  <Override PartName="/ppt/slides/slide452.xml" ContentType="application/vnd.openxmlformats-officedocument.presentationml.slide+xml"/>
  <Override PartName="/ppt/slides/slide453.xml" ContentType="application/vnd.openxmlformats-officedocument.presentationml.slide+xml"/>
  <Override PartName="/ppt/slides/slide454.xml" ContentType="application/vnd.openxmlformats-officedocument.presentationml.slide+xml"/>
  <Override PartName="/ppt/slides/slide455.xml" ContentType="application/vnd.openxmlformats-officedocument.presentationml.slide+xml"/>
  <Override PartName="/ppt/slides/slide456.xml" ContentType="application/vnd.openxmlformats-officedocument.presentationml.slide+xml"/>
  <Override PartName="/ppt/slides/slide457.xml" ContentType="application/vnd.openxmlformats-officedocument.presentationml.slide+xml"/>
  <Override PartName="/ppt/slides/slide458.xml" ContentType="application/vnd.openxmlformats-officedocument.presentationml.slide+xml"/>
  <Override PartName="/ppt/slides/slide459.xml" ContentType="application/vnd.openxmlformats-officedocument.presentationml.slide+xml"/>
  <Override PartName="/ppt/slides/slide460.xml" ContentType="application/vnd.openxmlformats-officedocument.presentationml.slide+xml"/>
  <Override PartName="/ppt/slides/slide461.xml" ContentType="application/vnd.openxmlformats-officedocument.presentationml.slide+xml"/>
  <Override PartName="/ppt/slides/slide462.xml" ContentType="application/vnd.openxmlformats-officedocument.presentationml.slide+xml"/>
  <Override PartName="/ppt/slides/slide463.xml" ContentType="application/vnd.openxmlformats-officedocument.presentationml.slide+xml"/>
  <Override PartName="/ppt/slides/slide464.xml" ContentType="application/vnd.openxmlformats-officedocument.presentationml.slide+xml"/>
  <Override PartName="/ppt/slides/slide465.xml" ContentType="application/vnd.openxmlformats-officedocument.presentationml.slide+xml"/>
  <Override PartName="/ppt/slides/slide466.xml" ContentType="application/vnd.openxmlformats-officedocument.presentationml.slide+xml"/>
  <Override PartName="/ppt/slides/slide467.xml" ContentType="application/vnd.openxmlformats-officedocument.presentationml.slide+xml"/>
  <Override PartName="/ppt/slides/slide468.xml" ContentType="application/vnd.openxmlformats-officedocument.presentationml.slide+xml"/>
  <Override PartName="/ppt/slides/slide469.xml" ContentType="application/vnd.openxmlformats-officedocument.presentationml.slide+xml"/>
  <Override PartName="/ppt/slides/slide470.xml" ContentType="application/vnd.openxmlformats-officedocument.presentationml.slide+xml"/>
  <Override PartName="/ppt/slides/slide471.xml" ContentType="application/vnd.openxmlformats-officedocument.presentationml.slide+xml"/>
  <Override PartName="/ppt/slides/slide472.xml" ContentType="application/vnd.openxmlformats-officedocument.presentationml.slide+xml"/>
  <Override PartName="/ppt/slides/slide473.xml" ContentType="application/vnd.openxmlformats-officedocument.presentationml.slide+xml"/>
  <Override PartName="/ppt/slides/slide474.xml" ContentType="application/vnd.openxmlformats-officedocument.presentationml.slide+xml"/>
  <Override PartName="/ppt/slides/slide475.xml" ContentType="application/vnd.openxmlformats-officedocument.presentationml.slide+xml"/>
  <Override PartName="/ppt/slides/slide476.xml" ContentType="application/vnd.openxmlformats-officedocument.presentationml.slide+xml"/>
  <Override PartName="/ppt/slides/slide477.xml" ContentType="application/vnd.openxmlformats-officedocument.presentationml.slide+xml"/>
  <Override PartName="/ppt/slides/slide478.xml" ContentType="application/vnd.openxmlformats-officedocument.presentationml.slide+xml"/>
  <Override PartName="/ppt/slides/slide479.xml" ContentType="application/vnd.openxmlformats-officedocument.presentationml.slide+xml"/>
  <Override PartName="/ppt/slides/slide480.xml" ContentType="application/vnd.openxmlformats-officedocument.presentationml.slide+xml"/>
  <Override PartName="/ppt/slides/slide481.xml" ContentType="application/vnd.openxmlformats-officedocument.presentationml.slide+xml"/>
  <Override PartName="/ppt/slides/slide482.xml" ContentType="application/vnd.openxmlformats-officedocument.presentationml.slide+xml"/>
  <Override PartName="/ppt/slides/slide483.xml" ContentType="application/vnd.openxmlformats-officedocument.presentationml.slide+xml"/>
  <Override PartName="/ppt/slides/slide484.xml" ContentType="application/vnd.openxmlformats-officedocument.presentationml.slide+xml"/>
  <Override PartName="/ppt/slides/slide485.xml" ContentType="application/vnd.openxmlformats-officedocument.presentationml.slide+xml"/>
  <Override PartName="/ppt/slides/slide486.xml" ContentType="application/vnd.openxmlformats-officedocument.presentationml.slide+xml"/>
  <Override PartName="/ppt/slides/slide487.xml" ContentType="application/vnd.openxmlformats-officedocument.presentationml.slide+xml"/>
  <Override PartName="/ppt/slides/slide488.xml" ContentType="application/vnd.openxmlformats-officedocument.presentationml.slide+xml"/>
  <Override PartName="/ppt/slides/slide489.xml" ContentType="application/vnd.openxmlformats-officedocument.presentationml.slide+xml"/>
  <Override PartName="/ppt/slides/slide490.xml" ContentType="application/vnd.openxmlformats-officedocument.presentationml.slide+xml"/>
  <Override PartName="/ppt/slides/slide491.xml" ContentType="application/vnd.openxmlformats-officedocument.presentationml.slide+xml"/>
  <Override PartName="/ppt/slides/slide492.xml" ContentType="application/vnd.openxmlformats-officedocument.presentationml.slide+xml"/>
  <Override PartName="/ppt/slides/slide493.xml" ContentType="application/vnd.openxmlformats-officedocument.presentationml.slide+xml"/>
  <Override PartName="/ppt/slides/slide494.xml" ContentType="application/vnd.openxmlformats-officedocument.presentationml.slide+xml"/>
  <Override PartName="/ppt/slides/slide495.xml" ContentType="application/vnd.openxmlformats-officedocument.presentationml.slide+xml"/>
  <Override PartName="/ppt/slides/slide496.xml" ContentType="application/vnd.openxmlformats-officedocument.presentationml.slide+xml"/>
  <Override PartName="/ppt/slides/slide497.xml" ContentType="application/vnd.openxmlformats-officedocument.presentationml.slide+xml"/>
  <Override PartName="/ppt/slides/slide498.xml" ContentType="application/vnd.openxmlformats-officedocument.presentationml.slide+xml"/>
  <Override PartName="/ppt/slides/slide499.xml" ContentType="application/vnd.openxmlformats-officedocument.presentationml.slide+xml"/>
  <Override PartName="/ppt/slides/slide500.xml" ContentType="application/vnd.openxmlformats-officedocument.presentationml.slide+xml"/>
  <Override PartName="/ppt/slides/slide501.xml" ContentType="application/vnd.openxmlformats-officedocument.presentationml.slide+xml"/>
  <Override PartName="/ppt/slides/slide502.xml" ContentType="application/vnd.openxmlformats-officedocument.presentationml.slide+xml"/>
  <Override PartName="/ppt/slides/slide503.xml" ContentType="application/vnd.openxmlformats-officedocument.presentationml.slide+xml"/>
  <Override PartName="/ppt/slides/slide504.xml" ContentType="application/vnd.openxmlformats-officedocument.presentationml.slide+xml"/>
  <Override PartName="/ppt/slides/slide505.xml" ContentType="application/vnd.openxmlformats-officedocument.presentationml.slide+xml"/>
  <Override PartName="/ppt/slides/slide506.xml" ContentType="application/vnd.openxmlformats-officedocument.presentationml.slide+xml"/>
  <Override PartName="/ppt/slides/slide507.xml" ContentType="application/vnd.openxmlformats-officedocument.presentationml.slide+xml"/>
  <Override PartName="/ppt/slides/slide508.xml" ContentType="application/vnd.openxmlformats-officedocument.presentationml.slide+xml"/>
  <Override PartName="/ppt/slides/slide509.xml" ContentType="application/vnd.openxmlformats-officedocument.presentationml.slide+xml"/>
  <Override PartName="/ppt/slides/slide510.xml" ContentType="application/vnd.openxmlformats-officedocument.presentationml.slide+xml"/>
  <Override PartName="/ppt/slides/slide511.xml" ContentType="application/vnd.openxmlformats-officedocument.presentationml.slide+xml"/>
  <Override PartName="/ppt/slides/slide512.xml" ContentType="application/vnd.openxmlformats-officedocument.presentationml.slide+xml"/>
  <Override PartName="/ppt/slides/slide513.xml" ContentType="application/vnd.openxmlformats-officedocument.presentationml.slide+xml"/>
  <Override PartName="/ppt/slides/slide514.xml" ContentType="application/vnd.openxmlformats-officedocument.presentationml.slide+xml"/>
  <Override PartName="/ppt/slides/slide515.xml" ContentType="application/vnd.openxmlformats-officedocument.presentationml.slide+xml"/>
  <Override PartName="/ppt/slides/slide516.xml" ContentType="application/vnd.openxmlformats-officedocument.presentationml.slide+xml"/>
  <Override PartName="/ppt/slides/slide517.xml" ContentType="application/vnd.openxmlformats-officedocument.presentationml.slide+xml"/>
  <Override PartName="/ppt/slides/slide518.xml" ContentType="application/vnd.openxmlformats-officedocument.presentationml.slide+xml"/>
  <Override PartName="/ppt/slides/slide519.xml" ContentType="application/vnd.openxmlformats-officedocument.presentationml.slide+xml"/>
  <Override PartName="/ppt/slides/slide520.xml" ContentType="application/vnd.openxmlformats-officedocument.presentationml.slide+xml"/>
  <Override PartName="/ppt/slides/slide521.xml" ContentType="application/vnd.openxmlformats-officedocument.presentationml.slide+xml"/>
  <Override PartName="/ppt/slides/slide522.xml" ContentType="application/vnd.openxmlformats-officedocument.presentationml.slide+xml"/>
  <Override PartName="/ppt/slides/slide523.xml" ContentType="application/vnd.openxmlformats-officedocument.presentationml.slide+xml"/>
  <Override PartName="/ppt/slides/slide524.xml" ContentType="application/vnd.openxmlformats-officedocument.presentationml.slide+xml"/>
  <Override PartName="/ppt/slides/slide525.xml" ContentType="application/vnd.openxmlformats-officedocument.presentationml.slide+xml"/>
  <Override PartName="/ppt/slides/slide526.xml" ContentType="application/vnd.openxmlformats-officedocument.presentationml.slide+xml"/>
  <Override PartName="/ppt/slides/slide527.xml" ContentType="application/vnd.openxmlformats-officedocument.presentationml.slide+xml"/>
  <Override PartName="/ppt/slides/slide528.xml" ContentType="application/vnd.openxmlformats-officedocument.presentationml.slide+xml"/>
  <Override PartName="/ppt/slides/slide529.xml" ContentType="application/vnd.openxmlformats-officedocument.presentationml.slide+xml"/>
  <Override PartName="/ppt/slides/slide530.xml" ContentType="application/vnd.openxmlformats-officedocument.presentationml.slide+xml"/>
  <Override PartName="/ppt/slides/slide531.xml" ContentType="application/vnd.openxmlformats-officedocument.presentationml.slide+xml"/>
  <Override PartName="/ppt/slides/slide532.xml" ContentType="application/vnd.openxmlformats-officedocument.presentationml.slide+xml"/>
  <Override PartName="/ppt/slides/slide533.xml" ContentType="application/vnd.openxmlformats-officedocument.presentationml.slide+xml"/>
  <Override PartName="/ppt/slides/slide534.xml" ContentType="application/vnd.openxmlformats-officedocument.presentationml.slide+xml"/>
  <Override PartName="/ppt/slides/slide535.xml" ContentType="application/vnd.openxmlformats-officedocument.presentationml.slide+xml"/>
  <Override PartName="/ppt/slides/slide536.xml" ContentType="application/vnd.openxmlformats-officedocument.presentationml.slide+xml"/>
  <Override PartName="/ppt/slides/slide537.xml" ContentType="application/vnd.openxmlformats-officedocument.presentationml.slide+xml"/>
  <Override PartName="/ppt/slides/slide538.xml" ContentType="application/vnd.openxmlformats-officedocument.presentationml.slide+xml"/>
  <Override PartName="/ppt/slides/slide539.xml" ContentType="application/vnd.openxmlformats-officedocument.presentationml.slide+xml"/>
  <Override PartName="/ppt/slides/slide540.xml" ContentType="application/vnd.openxmlformats-officedocument.presentationml.slide+xml"/>
  <Override PartName="/ppt/slides/slide541.xml" ContentType="application/vnd.openxmlformats-officedocument.presentationml.slide+xml"/>
  <Override PartName="/ppt/slides/slide542.xml" ContentType="application/vnd.openxmlformats-officedocument.presentationml.slide+xml"/>
  <Override PartName="/ppt/slides/slide543.xml" ContentType="application/vnd.openxmlformats-officedocument.presentationml.slide+xml"/>
  <Override PartName="/ppt/slides/slide544.xml" ContentType="application/vnd.openxmlformats-officedocument.presentationml.slide+xml"/>
  <Override PartName="/ppt/slides/slide545.xml" ContentType="application/vnd.openxmlformats-officedocument.presentationml.slide+xml"/>
  <Override PartName="/ppt/slides/slide546.xml" ContentType="application/vnd.openxmlformats-officedocument.presentationml.slide+xml"/>
  <Override PartName="/ppt/slides/slide547.xml" ContentType="application/vnd.openxmlformats-officedocument.presentationml.slide+xml"/>
  <Override PartName="/ppt/slides/slide548.xml" ContentType="application/vnd.openxmlformats-officedocument.presentationml.slide+xml"/>
  <Override PartName="/ppt/slides/slide549.xml" ContentType="application/vnd.openxmlformats-officedocument.presentationml.slide+xml"/>
  <Override PartName="/ppt/slides/slide550.xml" ContentType="application/vnd.openxmlformats-officedocument.presentationml.slide+xml"/>
  <Override PartName="/ppt/slides/slide551.xml" ContentType="application/vnd.openxmlformats-officedocument.presentationml.slide+xml"/>
  <Override PartName="/ppt/slides/slide552.xml" ContentType="application/vnd.openxmlformats-officedocument.presentationml.slide+xml"/>
  <Override PartName="/ppt/slides/slide553.xml" ContentType="application/vnd.openxmlformats-officedocument.presentationml.slide+xml"/>
  <Override PartName="/ppt/slides/slide554.xml" ContentType="application/vnd.openxmlformats-officedocument.presentationml.slide+xml"/>
  <Override PartName="/ppt/slides/slide555.xml" ContentType="application/vnd.openxmlformats-officedocument.presentationml.slide+xml"/>
  <Override PartName="/ppt/slides/slide556.xml" ContentType="application/vnd.openxmlformats-officedocument.presentationml.slide+xml"/>
  <Override PartName="/ppt/slides/slide557.xml" ContentType="application/vnd.openxmlformats-officedocument.presentationml.slide+xml"/>
  <Override PartName="/ppt/slides/slide558.xml" ContentType="application/vnd.openxmlformats-officedocument.presentationml.slide+xml"/>
  <Override PartName="/ppt/slides/slide559.xml" ContentType="application/vnd.openxmlformats-officedocument.presentationml.slide+xml"/>
  <Override PartName="/ppt/slides/slide560.xml" ContentType="application/vnd.openxmlformats-officedocument.presentationml.slide+xml"/>
  <Override PartName="/ppt/slides/slide561.xml" ContentType="application/vnd.openxmlformats-officedocument.presentationml.slide+xml"/>
  <Override PartName="/ppt/slides/slide562.xml" ContentType="application/vnd.openxmlformats-officedocument.presentationml.slide+xml"/>
  <Override PartName="/ppt/slides/slide563.xml" ContentType="application/vnd.openxmlformats-officedocument.presentationml.slide+xml"/>
  <Override PartName="/ppt/slides/slide564.xml" ContentType="application/vnd.openxmlformats-officedocument.presentationml.slide+xml"/>
  <Override PartName="/ppt/slides/slide565.xml" ContentType="application/vnd.openxmlformats-officedocument.presentationml.slide+xml"/>
  <Override PartName="/ppt/slides/slide566.xml" ContentType="application/vnd.openxmlformats-officedocument.presentationml.slide+xml"/>
  <Override PartName="/ppt/slides/slide567.xml" ContentType="application/vnd.openxmlformats-officedocument.presentationml.slide+xml"/>
  <Override PartName="/ppt/slides/slide568.xml" ContentType="application/vnd.openxmlformats-officedocument.presentationml.slide+xml"/>
  <Override PartName="/ppt/slides/slide569.xml" ContentType="application/vnd.openxmlformats-officedocument.presentationml.slide+xml"/>
  <Override PartName="/ppt/slides/slide570.xml" ContentType="application/vnd.openxmlformats-officedocument.presentationml.slide+xml"/>
  <Override PartName="/ppt/slides/slide571.xml" ContentType="application/vnd.openxmlformats-officedocument.presentationml.slide+xml"/>
  <Override PartName="/ppt/slides/slide572.xml" ContentType="application/vnd.openxmlformats-officedocument.presentationml.slide+xml"/>
  <Override PartName="/ppt/slides/slide573.xml" ContentType="application/vnd.openxmlformats-officedocument.presentationml.slide+xml"/>
  <Override PartName="/ppt/slides/slide574.xml" ContentType="application/vnd.openxmlformats-officedocument.presentationml.slide+xml"/>
  <Override PartName="/ppt/slides/slide575.xml" ContentType="application/vnd.openxmlformats-officedocument.presentationml.slide+xml"/>
  <Override PartName="/ppt/slides/slide576.xml" ContentType="application/vnd.openxmlformats-officedocument.presentationml.slide+xml"/>
  <Override PartName="/ppt/slides/slide577.xml" ContentType="application/vnd.openxmlformats-officedocument.presentationml.slide+xml"/>
  <Override PartName="/ppt/slides/slide578.xml" ContentType="application/vnd.openxmlformats-officedocument.presentationml.slide+xml"/>
  <Override PartName="/ppt/slides/slide579.xml" ContentType="application/vnd.openxmlformats-officedocument.presentationml.slide+xml"/>
  <Override PartName="/ppt/slides/slide580.xml" ContentType="application/vnd.openxmlformats-officedocument.presentationml.slide+xml"/>
  <Override PartName="/ppt/slides/slide581.xml" ContentType="application/vnd.openxmlformats-officedocument.presentationml.slide+xml"/>
  <Override PartName="/ppt/slides/slide582.xml" ContentType="application/vnd.openxmlformats-officedocument.presentationml.slide+xml"/>
  <Override PartName="/ppt/slides/slide583.xml" ContentType="application/vnd.openxmlformats-officedocument.presentationml.slide+xml"/>
  <Override PartName="/ppt/slides/slide584.xml" ContentType="application/vnd.openxmlformats-officedocument.presentationml.slide+xml"/>
  <Override PartName="/ppt/slides/slide585.xml" ContentType="application/vnd.openxmlformats-officedocument.presentationml.slide+xml"/>
  <Override PartName="/ppt/slides/slide586.xml" ContentType="application/vnd.openxmlformats-officedocument.presentationml.slide+xml"/>
  <Override PartName="/ppt/slides/slide587.xml" ContentType="application/vnd.openxmlformats-officedocument.presentationml.slide+xml"/>
  <Override PartName="/ppt/slides/slide588.xml" ContentType="application/vnd.openxmlformats-officedocument.presentationml.slide+xml"/>
  <Override PartName="/ppt/slides/slide589.xml" ContentType="application/vnd.openxmlformats-officedocument.presentationml.slide+xml"/>
  <Override PartName="/ppt/slides/slide590.xml" ContentType="application/vnd.openxmlformats-officedocument.presentationml.slide+xml"/>
  <Override PartName="/ppt/slides/slide591.xml" ContentType="application/vnd.openxmlformats-officedocument.presentationml.slide+xml"/>
  <Override PartName="/ppt/slides/slide592.xml" ContentType="application/vnd.openxmlformats-officedocument.presentationml.slide+xml"/>
  <Override PartName="/ppt/slides/slide593.xml" ContentType="application/vnd.openxmlformats-officedocument.presentationml.slide+xml"/>
  <Override PartName="/ppt/slides/slide594.xml" ContentType="application/vnd.openxmlformats-officedocument.presentationml.slide+xml"/>
  <Override PartName="/ppt/slides/slide595.xml" ContentType="application/vnd.openxmlformats-officedocument.presentationml.slide+xml"/>
  <Override PartName="/ppt/slides/slide596.xml" ContentType="application/vnd.openxmlformats-officedocument.presentationml.slide+xml"/>
  <Override PartName="/ppt/slides/slide597.xml" ContentType="application/vnd.openxmlformats-officedocument.presentationml.slide+xml"/>
  <Override PartName="/ppt/slides/slide598.xml" ContentType="application/vnd.openxmlformats-officedocument.presentationml.slide+xml"/>
  <Override PartName="/ppt/slides/slide599.xml" ContentType="application/vnd.openxmlformats-officedocument.presentationml.slide+xml"/>
  <Override PartName="/ppt/slides/slide600.xml" ContentType="application/vnd.openxmlformats-officedocument.presentationml.slide+xml"/>
  <Override PartName="/ppt/slides/slide601.xml" ContentType="application/vnd.openxmlformats-officedocument.presentationml.slide+xml"/>
  <Override PartName="/ppt/slides/slide602.xml" ContentType="application/vnd.openxmlformats-officedocument.presentationml.slide+xml"/>
  <Override PartName="/ppt/slides/slide603.xml" ContentType="application/vnd.openxmlformats-officedocument.presentationml.slide+xml"/>
  <Override PartName="/ppt/slides/slide604.xml" ContentType="application/vnd.openxmlformats-officedocument.presentationml.slide+xml"/>
  <Override PartName="/ppt/slides/slide605.xml" ContentType="application/vnd.openxmlformats-officedocument.presentationml.slide+xml"/>
  <Override PartName="/ppt/slides/slide606.xml" ContentType="application/vnd.openxmlformats-officedocument.presentationml.slide+xml"/>
  <Override PartName="/ppt/slides/slide607.xml" ContentType="application/vnd.openxmlformats-officedocument.presentationml.slide+xml"/>
  <Override PartName="/ppt/slides/slide608.xml" ContentType="application/vnd.openxmlformats-officedocument.presentationml.slide+xml"/>
  <Override PartName="/ppt/slides/slide609.xml" ContentType="application/vnd.openxmlformats-officedocument.presentationml.slide+xml"/>
  <Override PartName="/ppt/slides/slide610.xml" ContentType="application/vnd.openxmlformats-officedocument.presentationml.slide+xml"/>
  <Override PartName="/ppt/slides/slide611.xml" ContentType="application/vnd.openxmlformats-officedocument.presentationml.slide+xml"/>
  <Override PartName="/ppt/slides/slide612.xml" ContentType="application/vnd.openxmlformats-officedocument.presentationml.slide+xml"/>
  <Override PartName="/ppt/slides/slide613.xml" ContentType="application/vnd.openxmlformats-officedocument.presentationml.slide+xml"/>
  <Override PartName="/ppt/slides/slide614.xml" ContentType="application/vnd.openxmlformats-officedocument.presentationml.slide+xml"/>
  <Override PartName="/ppt/slides/slide615.xml" ContentType="application/vnd.openxmlformats-officedocument.presentationml.slide+xml"/>
  <Override PartName="/ppt/slides/slide616.xml" ContentType="application/vnd.openxmlformats-officedocument.presentationml.slide+xml"/>
  <Override PartName="/ppt/slides/slide617.xml" ContentType="application/vnd.openxmlformats-officedocument.presentationml.slide+xml"/>
  <Override PartName="/ppt/slides/slide618.xml" ContentType="application/vnd.openxmlformats-officedocument.presentationml.slide+xml"/>
  <Override PartName="/ppt/slides/slide619.xml" ContentType="application/vnd.openxmlformats-officedocument.presentationml.slide+xml"/>
  <Override PartName="/ppt/slides/slide620.xml" ContentType="application/vnd.openxmlformats-officedocument.presentationml.slide+xml"/>
  <Override PartName="/ppt/slides/slide621.xml" ContentType="application/vnd.openxmlformats-officedocument.presentationml.slide+xml"/>
  <Override PartName="/ppt/slides/slide622.xml" ContentType="application/vnd.openxmlformats-officedocument.presentationml.slide+xml"/>
  <Override PartName="/ppt/slides/slide623.xml" ContentType="application/vnd.openxmlformats-officedocument.presentationml.slide+xml"/>
  <Override PartName="/ppt/slides/slide624.xml" ContentType="application/vnd.openxmlformats-officedocument.presentationml.slide+xml"/>
  <Override PartName="/ppt/slides/slide625.xml" ContentType="application/vnd.openxmlformats-officedocument.presentationml.slide+xml"/>
  <Override PartName="/ppt/slides/slide626.xml" ContentType="application/vnd.openxmlformats-officedocument.presentationml.slide+xml"/>
  <Override PartName="/ppt/slides/slide627.xml" ContentType="application/vnd.openxmlformats-officedocument.presentationml.slide+xml"/>
  <Override PartName="/ppt/slides/slide628.xml" ContentType="application/vnd.openxmlformats-officedocument.presentationml.slide+xml"/>
  <Override PartName="/ppt/slides/slide629.xml" ContentType="application/vnd.openxmlformats-officedocument.presentationml.slide+xml"/>
  <Override PartName="/ppt/slides/slide630.xml" ContentType="application/vnd.openxmlformats-officedocument.presentationml.slide+xml"/>
  <Override PartName="/ppt/slides/slide631.xml" ContentType="application/vnd.openxmlformats-officedocument.presentationml.slide+xml"/>
  <Override PartName="/ppt/slides/slide632.xml" ContentType="application/vnd.openxmlformats-officedocument.presentationml.slide+xml"/>
  <Override PartName="/ppt/slides/slide633.xml" ContentType="application/vnd.openxmlformats-officedocument.presentationml.slide+xml"/>
  <Override PartName="/ppt/slides/slide634.xml" ContentType="application/vnd.openxmlformats-officedocument.presentationml.slide+xml"/>
  <Override PartName="/ppt/slides/slide635.xml" ContentType="application/vnd.openxmlformats-officedocument.presentationml.slide+xml"/>
  <Override PartName="/ppt/slides/slide636.xml" ContentType="application/vnd.openxmlformats-officedocument.presentationml.slide+xml"/>
  <Override PartName="/ppt/slides/slide637.xml" ContentType="application/vnd.openxmlformats-officedocument.presentationml.slide+xml"/>
  <Override PartName="/ppt/slides/slide638.xml" ContentType="application/vnd.openxmlformats-officedocument.presentationml.slide+xml"/>
  <Override PartName="/ppt/slides/slide639.xml" ContentType="application/vnd.openxmlformats-officedocument.presentationml.slide+xml"/>
  <Override PartName="/ppt/slides/slide640.xml" ContentType="application/vnd.openxmlformats-officedocument.presentationml.slide+xml"/>
  <Override PartName="/ppt/slides/slide641.xml" ContentType="application/vnd.openxmlformats-officedocument.presentationml.slide+xml"/>
  <Override PartName="/ppt/slides/slide642.xml" ContentType="application/vnd.openxmlformats-officedocument.presentationml.slide+xml"/>
  <Override PartName="/ppt/slides/slide643.xml" ContentType="application/vnd.openxmlformats-officedocument.presentationml.slide+xml"/>
  <Override PartName="/ppt/slides/slide644.xml" ContentType="application/vnd.openxmlformats-officedocument.presentationml.slide+xml"/>
  <Override PartName="/ppt/slides/slide645.xml" ContentType="application/vnd.openxmlformats-officedocument.presentationml.slide+xml"/>
  <Override PartName="/ppt/slides/slide646.xml" ContentType="application/vnd.openxmlformats-officedocument.presentationml.slide+xml"/>
  <Override PartName="/ppt/slides/slide647.xml" ContentType="application/vnd.openxmlformats-officedocument.presentationml.slide+xml"/>
  <Override PartName="/ppt/slides/slide648.xml" ContentType="application/vnd.openxmlformats-officedocument.presentationml.slide+xml"/>
  <Override PartName="/ppt/slides/slide649.xml" ContentType="application/vnd.openxmlformats-officedocument.presentationml.slide+xml"/>
  <Override PartName="/ppt/slides/slide650.xml" ContentType="application/vnd.openxmlformats-officedocument.presentationml.slide+xml"/>
  <Override PartName="/ppt/slides/slide651.xml" ContentType="application/vnd.openxmlformats-officedocument.presentationml.slide+xml"/>
  <Override PartName="/ppt/slides/slide652.xml" ContentType="application/vnd.openxmlformats-officedocument.presentationml.slide+xml"/>
  <Override PartName="/ppt/slides/slide653.xml" ContentType="application/vnd.openxmlformats-officedocument.presentationml.slide+xml"/>
  <Override PartName="/ppt/slides/slide654.xml" ContentType="application/vnd.openxmlformats-officedocument.presentationml.slide+xml"/>
  <Override PartName="/ppt/slides/slide655.xml" ContentType="application/vnd.openxmlformats-officedocument.presentationml.slide+xml"/>
  <Override PartName="/ppt/slides/slide656.xml" ContentType="application/vnd.openxmlformats-officedocument.presentationml.slide+xml"/>
  <Override PartName="/ppt/slides/slide657.xml" ContentType="application/vnd.openxmlformats-officedocument.presentationml.slide+xml"/>
  <Override PartName="/ppt/slides/slide658.xml" ContentType="application/vnd.openxmlformats-officedocument.presentationml.slide+xml"/>
  <Override PartName="/ppt/slides/slide659.xml" ContentType="application/vnd.openxmlformats-officedocument.presentationml.slide+xml"/>
  <Override PartName="/ppt/slides/slide660.xml" ContentType="application/vnd.openxmlformats-officedocument.presentationml.slide+xml"/>
  <Override PartName="/ppt/slides/slide661.xml" ContentType="application/vnd.openxmlformats-officedocument.presentationml.slide+xml"/>
  <Override PartName="/ppt/slides/slide662.xml" ContentType="application/vnd.openxmlformats-officedocument.presentationml.slide+xml"/>
  <Override PartName="/ppt/slides/slide663.xml" ContentType="application/vnd.openxmlformats-officedocument.presentationml.slide+xml"/>
  <Override PartName="/ppt/slides/slide664.xml" ContentType="application/vnd.openxmlformats-officedocument.presentationml.slide+xml"/>
  <Override PartName="/ppt/slides/slide665.xml" ContentType="application/vnd.openxmlformats-officedocument.presentationml.slide+xml"/>
  <Override PartName="/ppt/slides/slide666.xml" ContentType="application/vnd.openxmlformats-officedocument.presentationml.slide+xml"/>
  <Override PartName="/ppt/slides/slide667.xml" ContentType="application/vnd.openxmlformats-officedocument.presentationml.slide+xml"/>
  <Override PartName="/ppt/slides/slide668.xml" ContentType="application/vnd.openxmlformats-officedocument.presentationml.slide+xml"/>
  <Override PartName="/ppt/slides/slide669.xml" ContentType="application/vnd.openxmlformats-officedocument.presentationml.slide+xml"/>
  <Override PartName="/ppt/slides/slide670.xml" ContentType="application/vnd.openxmlformats-officedocument.presentationml.slide+xml"/>
  <Override PartName="/ppt/slides/slide671.xml" ContentType="application/vnd.openxmlformats-officedocument.presentationml.slide+xml"/>
  <Override PartName="/ppt/slides/slide672.xml" ContentType="application/vnd.openxmlformats-officedocument.presentationml.slide+xml"/>
  <Override PartName="/ppt/slides/slide673.xml" ContentType="application/vnd.openxmlformats-officedocument.presentationml.slide+xml"/>
  <Override PartName="/ppt/slides/slide674.xml" ContentType="application/vnd.openxmlformats-officedocument.presentationml.slide+xml"/>
  <Override PartName="/ppt/slides/slide675.xml" ContentType="application/vnd.openxmlformats-officedocument.presentationml.slide+xml"/>
  <Override PartName="/ppt/slides/slide676.xml" ContentType="application/vnd.openxmlformats-officedocument.presentationml.slide+xml"/>
  <Override PartName="/ppt/slides/slide677.xml" ContentType="application/vnd.openxmlformats-officedocument.presentationml.slide+xml"/>
  <Override PartName="/ppt/slides/slide678.xml" ContentType="application/vnd.openxmlformats-officedocument.presentationml.slide+xml"/>
  <Override PartName="/ppt/slides/slide679.xml" ContentType="application/vnd.openxmlformats-officedocument.presentationml.slide+xml"/>
  <Override PartName="/ppt/slides/slide680.xml" ContentType="application/vnd.openxmlformats-officedocument.presentationml.slide+xml"/>
  <Override PartName="/ppt/slides/slide681.xml" ContentType="application/vnd.openxmlformats-officedocument.presentationml.slide+xml"/>
  <Override PartName="/ppt/slides/slide682.xml" ContentType="application/vnd.openxmlformats-officedocument.presentationml.slide+xml"/>
  <Override PartName="/ppt/slides/slide683.xml" ContentType="application/vnd.openxmlformats-officedocument.presentationml.slide+xml"/>
  <Override PartName="/ppt/slides/slide684.xml" ContentType="application/vnd.openxmlformats-officedocument.presentationml.slide+xml"/>
  <Override PartName="/ppt/slides/slide685.xml" ContentType="application/vnd.openxmlformats-officedocument.presentationml.slide+xml"/>
  <Override PartName="/ppt/slides/slide686.xml" ContentType="application/vnd.openxmlformats-officedocument.presentationml.slide+xml"/>
  <Override PartName="/ppt/slides/slide687.xml" ContentType="application/vnd.openxmlformats-officedocument.presentationml.slide+xml"/>
  <Override PartName="/ppt/slides/slide688.xml" ContentType="application/vnd.openxmlformats-officedocument.presentationml.slide+xml"/>
  <Override PartName="/ppt/slides/slide689.xml" ContentType="application/vnd.openxmlformats-officedocument.presentationml.slide+xml"/>
  <Override PartName="/ppt/slides/slide690.xml" ContentType="application/vnd.openxmlformats-officedocument.presentationml.slide+xml"/>
  <Override PartName="/ppt/slides/slide691.xml" ContentType="application/vnd.openxmlformats-officedocument.presentationml.slide+xml"/>
  <Override PartName="/ppt/slides/slide692.xml" ContentType="application/vnd.openxmlformats-officedocument.presentationml.slide+xml"/>
  <Override PartName="/ppt/slides/slide693.xml" ContentType="application/vnd.openxmlformats-officedocument.presentationml.slide+xml"/>
  <Override PartName="/ppt/slides/slide694.xml" ContentType="application/vnd.openxmlformats-officedocument.presentationml.slide+xml"/>
  <Override PartName="/ppt/slides/slide695.xml" ContentType="application/vnd.openxmlformats-officedocument.presentationml.slide+xml"/>
  <Override PartName="/ppt/slides/slide696.xml" ContentType="application/vnd.openxmlformats-officedocument.presentationml.slide+xml"/>
  <Override PartName="/ppt/slides/slide697.xml" ContentType="application/vnd.openxmlformats-officedocument.presentationml.slide+xml"/>
  <Override PartName="/ppt/slides/slide698.xml" ContentType="application/vnd.openxmlformats-officedocument.presentationml.slide+xml"/>
  <Override PartName="/ppt/slides/slide699.xml" ContentType="application/vnd.openxmlformats-officedocument.presentationml.slide+xml"/>
  <Override PartName="/ppt/slides/slide700.xml" ContentType="application/vnd.openxmlformats-officedocument.presentationml.slide+xml"/>
  <Override PartName="/ppt/slides/slide701.xml" ContentType="application/vnd.openxmlformats-officedocument.presentationml.slide+xml"/>
  <Override PartName="/ppt/slides/slide702.xml" ContentType="application/vnd.openxmlformats-officedocument.presentationml.slide+xml"/>
  <Override PartName="/ppt/slides/slide703.xml" ContentType="application/vnd.openxmlformats-officedocument.presentationml.slide+xml"/>
  <Override PartName="/ppt/slides/slide704.xml" ContentType="application/vnd.openxmlformats-officedocument.presentationml.slide+xml"/>
  <Override PartName="/ppt/slides/slide705.xml" ContentType="application/vnd.openxmlformats-officedocument.presentationml.slide+xml"/>
  <Override PartName="/ppt/slides/slide706.xml" ContentType="application/vnd.openxmlformats-officedocument.presentationml.slide+xml"/>
  <Override PartName="/ppt/slides/slide707.xml" ContentType="application/vnd.openxmlformats-officedocument.presentationml.slide+xml"/>
  <Override PartName="/ppt/slides/slide708.xml" ContentType="application/vnd.openxmlformats-officedocument.presentationml.slide+xml"/>
  <Override PartName="/ppt/slides/slide709.xml" ContentType="application/vnd.openxmlformats-officedocument.presentationml.slide+xml"/>
  <Override PartName="/ppt/slides/slide710.xml" ContentType="application/vnd.openxmlformats-officedocument.presentationml.slide+xml"/>
  <Override PartName="/ppt/slides/slide711.xml" ContentType="application/vnd.openxmlformats-officedocument.presentationml.slide+xml"/>
  <Override PartName="/ppt/slides/slide712.xml" ContentType="application/vnd.openxmlformats-officedocument.presentationml.slide+xml"/>
  <Override PartName="/ppt/slides/slide713.xml" ContentType="application/vnd.openxmlformats-officedocument.presentationml.slide+xml"/>
  <Override PartName="/ppt/slides/slide714.xml" ContentType="application/vnd.openxmlformats-officedocument.presentationml.slide+xml"/>
  <Override PartName="/ppt/slides/slide715.xml" ContentType="application/vnd.openxmlformats-officedocument.presentationml.slide+xml"/>
  <Override PartName="/ppt/slides/slide716.xml" ContentType="application/vnd.openxmlformats-officedocument.presentationml.slide+xml"/>
  <Override PartName="/ppt/slides/slide717.xml" ContentType="application/vnd.openxmlformats-officedocument.presentationml.slide+xml"/>
  <Override PartName="/ppt/slides/slide718.xml" ContentType="application/vnd.openxmlformats-officedocument.presentationml.slide+xml"/>
  <Override PartName="/ppt/slides/slide719.xml" ContentType="application/vnd.openxmlformats-officedocument.presentationml.slide+xml"/>
  <Override PartName="/ppt/slides/slide720.xml" ContentType="application/vnd.openxmlformats-officedocument.presentationml.slide+xml"/>
  <Override PartName="/ppt/slides/slide721.xml" ContentType="application/vnd.openxmlformats-officedocument.presentationml.slide+xml"/>
  <Override PartName="/ppt/slides/slide722.xml" ContentType="application/vnd.openxmlformats-officedocument.presentationml.slide+xml"/>
  <Override PartName="/ppt/slides/slide723.xml" ContentType="application/vnd.openxmlformats-officedocument.presentationml.slide+xml"/>
  <Override PartName="/ppt/slides/slide724.xml" ContentType="application/vnd.openxmlformats-officedocument.presentationml.slide+xml"/>
  <Override PartName="/ppt/slides/slide725.xml" ContentType="application/vnd.openxmlformats-officedocument.presentationml.slide+xml"/>
  <Override PartName="/ppt/slides/slide726.xml" ContentType="application/vnd.openxmlformats-officedocument.presentationml.slide+xml"/>
  <Override PartName="/ppt/slides/slide727.xml" ContentType="application/vnd.openxmlformats-officedocument.presentationml.slide+xml"/>
  <Override PartName="/ppt/slides/slide728.xml" ContentType="application/vnd.openxmlformats-officedocument.presentationml.slide+xml"/>
  <Override PartName="/ppt/slides/slide729.xml" ContentType="application/vnd.openxmlformats-officedocument.presentationml.slide+xml"/>
  <Override PartName="/ppt/slides/slide730.xml" ContentType="application/vnd.openxmlformats-officedocument.presentationml.slide+xml"/>
  <Override PartName="/ppt/slides/slide731.xml" ContentType="application/vnd.openxmlformats-officedocument.presentationml.slide+xml"/>
  <Override PartName="/ppt/slides/slide732.xml" ContentType="application/vnd.openxmlformats-officedocument.presentationml.slide+xml"/>
  <Override PartName="/ppt/slides/slide733.xml" ContentType="application/vnd.openxmlformats-officedocument.presentationml.slide+xml"/>
  <Override PartName="/ppt/slides/slide734.xml" ContentType="application/vnd.openxmlformats-officedocument.presentationml.slide+xml"/>
  <Override PartName="/ppt/slides/slide735.xml" ContentType="application/vnd.openxmlformats-officedocument.presentationml.slide+xml"/>
  <Override PartName="/ppt/slides/slide736.xml" ContentType="application/vnd.openxmlformats-officedocument.presentationml.slide+xml"/>
  <Override PartName="/ppt/slides/slide737.xml" ContentType="application/vnd.openxmlformats-officedocument.presentationml.slide+xml"/>
  <Override PartName="/ppt/slides/slide738.xml" ContentType="application/vnd.openxmlformats-officedocument.presentationml.slide+xml"/>
  <Override PartName="/ppt/slides/slide739.xml" ContentType="application/vnd.openxmlformats-officedocument.presentationml.slide+xml"/>
  <Override PartName="/ppt/slides/slide740.xml" ContentType="application/vnd.openxmlformats-officedocument.presentationml.slide+xml"/>
  <Override PartName="/ppt/slides/slide741.xml" ContentType="application/vnd.openxmlformats-officedocument.presentationml.slide+xml"/>
  <Override PartName="/ppt/slides/slide742.xml" ContentType="application/vnd.openxmlformats-officedocument.presentationml.slide+xml"/>
  <Override PartName="/ppt/slides/slide743.xml" ContentType="application/vnd.openxmlformats-officedocument.presentationml.slide+xml"/>
  <Override PartName="/ppt/slides/slide744.xml" ContentType="application/vnd.openxmlformats-officedocument.presentationml.slide+xml"/>
  <Override PartName="/ppt/slides/slide745.xml" ContentType="application/vnd.openxmlformats-officedocument.presentationml.slide+xml"/>
  <Override PartName="/ppt/slides/slide746.xml" ContentType="application/vnd.openxmlformats-officedocument.presentationml.slide+xml"/>
  <Override PartName="/ppt/slides/slide747.xml" ContentType="application/vnd.openxmlformats-officedocument.presentationml.slide+xml"/>
  <Override PartName="/ppt/slides/slide748.xml" ContentType="application/vnd.openxmlformats-officedocument.presentationml.slide+xml"/>
  <Override PartName="/ppt/slides/slide749.xml" ContentType="application/vnd.openxmlformats-officedocument.presentationml.slide+xml"/>
  <Override PartName="/ppt/slides/slide750.xml" ContentType="application/vnd.openxmlformats-officedocument.presentationml.slide+xml"/>
  <Override PartName="/ppt/slides/slide751.xml" ContentType="application/vnd.openxmlformats-officedocument.presentationml.slide+xml"/>
  <Override PartName="/ppt/slides/slide752.xml" ContentType="application/vnd.openxmlformats-officedocument.presentationml.slide+xml"/>
  <Override PartName="/ppt/slides/slide753.xml" ContentType="application/vnd.openxmlformats-officedocument.presentationml.slide+xml"/>
  <Override PartName="/ppt/slides/slide754.xml" ContentType="application/vnd.openxmlformats-officedocument.presentationml.slide+xml"/>
  <Override PartName="/ppt/slides/slide755.xml" ContentType="application/vnd.openxmlformats-officedocument.presentationml.slide+xml"/>
  <Override PartName="/ppt/slides/slide756.xml" ContentType="application/vnd.openxmlformats-officedocument.presentationml.slide+xml"/>
  <Override PartName="/ppt/slides/slide757.xml" ContentType="application/vnd.openxmlformats-officedocument.presentationml.slide+xml"/>
  <Override PartName="/ppt/slides/slide758.xml" ContentType="application/vnd.openxmlformats-officedocument.presentationml.slide+xml"/>
  <Override PartName="/ppt/slides/slide759.xml" ContentType="application/vnd.openxmlformats-officedocument.presentationml.slide+xml"/>
  <Override PartName="/ppt/slides/slide760.xml" ContentType="application/vnd.openxmlformats-officedocument.presentationml.slide+xml"/>
  <Override PartName="/ppt/slides/slide761.xml" ContentType="application/vnd.openxmlformats-officedocument.presentationml.slide+xml"/>
  <Override PartName="/ppt/slides/slide762.xml" ContentType="application/vnd.openxmlformats-officedocument.presentationml.slide+xml"/>
  <Override PartName="/ppt/slides/slide763.xml" ContentType="application/vnd.openxmlformats-officedocument.presentationml.slide+xml"/>
  <Override PartName="/ppt/slides/slide764.xml" ContentType="application/vnd.openxmlformats-officedocument.presentationml.slide+xml"/>
  <Override PartName="/ppt/slides/slide765.xml" ContentType="application/vnd.openxmlformats-officedocument.presentationml.slide+xml"/>
  <Override PartName="/ppt/slides/slide766.xml" ContentType="application/vnd.openxmlformats-officedocument.presentationml.slide+xml"/>
  <Override PartName="/ppt/slides/slide767.xml" ContentType="application/vnd.openxmlformats-officedocument.presentationml.slide+xml"/>
  <Override PartName="/ppt/slides/slide768.xml" ContentType="application/vnd.openxmlformats-officedocument.presentationml.slide+xml"/>
  <Override PartName="/ppt/slides/slide769.xml" ContentType="application/vnd.openxmlformats-officedocument.presentationml.slide+xml"/>
  <Override PartName="/ppt/slides/slide770.xml" ContentType="application/vnd.openxmlformats-officedocument.presentationml.slide+xml"/>
  <Override PartName="/ppt/slides/slide771.xml" ContentType="application/vnd.openxmlformats-officedocument.presentationml.slide+xml"/>
  <Override PartName="/ppt/slides/slide772.xml" ContentType="application/vnd.openxmlformats-officedocument.presentationml.slide+xml"/>
  <Override PartName="/ppt/slides/slide773.xml" ContentType="application/vnd.openxmlformats-officedocument.presentationml.slide+xml"/>
  <Override PartName="/ppt/slides/slide774.xml" ContentType="application/vnd.openxmlformats-officedocument.presentationml.slide+xml"/>
  <Override PartName="/ppt/slides/slide775.xml" ContentType="application/vnd.openxmlformats-officedocument.presentationml.slide+xml"/>
  <Override PartName="/ppt/slides/slide776.xml" ContentType="application/vnd.openxmlformats-officedocument.presentationml.slide+xml"/>
  <Override PartName="/ppt/slides/slide777.xml" ContentType="application/vnd.openxmlformats-officedocument.presentationml.slide+xml"/>
  <Override PartName="/ppt/slides/slide778.xml" ContentType="application/vnd.openxmlformats-officedocument.presentationml.slide+xml"/>
  <Override PartName="/ppt/slides/slide779.xml" ContentType="application/vnd.openxmlformats-officedocument.presentationml.slide+xml"/>
  <Override PartName="/ppt/slides/slide780.xml" ContentType="application/vnd.openxmlformats-officedocument.presentationml.slide+xml"/>
  <Override PartName="/ppt/slides/slide781.xml" ContentType="application/vnd.openxmlformats-officedocument.presentationml.slide+xml"/>
  <Override PartName="/ppt/slides/slide782.xml" ContentType="application/vnd.openxmlformats-officedocument.presentationml.slide+xml"/>
  <Override PartName="/ppt/slides/slide783.xml" ContentType="application/vnd.openxmlformats-officedocument.presentationml.slide+xml"/>
  <Override PartName="/ppt/slides/slide784.xml" ContentType="application/vnd.openxmlformats-officedocument.presentationml.slide+xml"/>
  <Override PartName="/ppt/slides/slide785.xml" ContentType="application/vnd.openxmlformats-officedocument.presentationml.slide+xml"/>
  <Override PartName="/ppt/slides/slide786.xml" ContentType="application/vnd.openxmlformats-officedocument.presentationml.slide+xml"/>
  <Override PartName="/ppt/slides/slide787.xml" ContentType="application/vnd.openxmlformats-officedocument.presentationml.slide+xml"/>
  <Override PartName="/ppt/slides/slide788.xml" ContentType="application/vnd.openxmlformats-officedocument.presentationml.slide+xml"/>
  <Override PartName="/ppt/slides/slide789.xml" ContentType="application/vnd.openxmlformats-officedocument.presentationml.slide+xml"/>
  <Override PartName="/ppt/slides/slide790.xml" ContentType="application/vnd.openxmlformats-officedocument.presentationml.slide+xml"/>
  <Override PartName="/ppt/slides/slide791.xml" ContentType="application/vnd.openxmlformats-officedocument.presentationml.slide+xml"/>
  <Override PartName="/ppt/slides/slide792.xml" ContentType="application/vnd.openxmlformats-officedocument.presentationml.slide+xml"/>
  <Override PartName="/ppt/slides/slide793.xml" ContentType="application/vnd.openxmlformats-officedocument.presentationml.slide+xml"/>
  <Override PartName="/ppt/slides/slide794.xml" ContentType="application/vnd.openxmlformats-officedocument.presentationml.slide+xml"/>
  <Override PartName="/ppt/slides/slide795.xml" ContentType="application/vnd.openxmlformats-officedocument.presentationml.slide+xml"/>
  <Override PartName="/ppt/slides/slide796.xml" ContentType="application/vnd.openxmlformats-officedocument.presentationml.slide+xml"/>
  <Override PartName="/ppt/slides/slide797.xml" ContentType="application/vnd.openxmlformats-officedocument.presentationml.slide+xml"/>
  <Override PartName="/ppt/slides/slide798.xml" ContentType="application/vnd.openxmlformats-officedocument.presentationml.slide+xml"/>
  <Override PartName="/ppt/slides/slide799.xml" ContentType="application/vnd.openxmlformats-officedocument.presentationml.slide+xml"/>
  <Override PartName="/ppt/slides/slide800.xml" ContentType="application/vnd.openxmlformats-officedocument.presentationml.slide+xml"/>
  <Override PartName="/ppt/slides/slide801.xml" ContentType="application/vnd.openxmlformats-officedocument.presentationml.slide+xml"/>
  <Override PartName="/ppt/slides/slide802.xml" ContentType="application/vnd.openxmlformats-officedocument.presentationml.slide+xml"/>
  <Override PartName="/ppt/slides/slide803.xml" ContentType="application/vnd.openxmlformats-officedocument.presentationml.slide+xml"/>
  <Override PartName="/ppt/slides/slide804.xml" ContentType="application/vnd.openxmlformats-officedocument.presentationml.slide+xml"/>
  <Override PartName="/ppt/slides/slide805.xml" ContentType="application/vnd.openxmlformats-officedocument.presentationml.slide+xml"/>
  <Override PartName="/ppt/slides/slide806.xml" ContentType="application/vnd.openxmlformats-officedocument.presentationml.slide+xml"/>
  <Override PartName="/ppt/slides/slide807.xml" ContentType="application/vnd.openxmlformats-officedocument.presentationml.slide+xml"/>
  <Override PartName="/ppt/slides/slide808.xml" ContentType="application/vnd.openxmlformats-officedocument.presentationml.slide+xml"/>
  <Override PartName="/ppt/slides/slide809.xml" ContentType="application/vnd.openxmlformats-officedocument.presentationml.slide+xml"/>
  <Override PartName="/ppt/slides/slide810.xml" ContentType="application/vnd.openxmlformats-officedocument.presentationml.slide+xml"/>
  <Override PartName="/ppt/slides/slide811.xml" ContentType="application/vnd.openxmlformats-officedocument.presentationml.slide+xml"/>
  <Override PartName="/ppt/slides/slide812.xml" ContentType="application/vnd.openxmlformats-officedocument.presentationml.slide+xml"/>
  <Override PartName="/ppt/slides/slide813.xml" ContentType="application/vnd.openxmlformats-officedocument.presentationml.slide+xml"/>
  <Override PartName="/ppt/slides/slide814.xml" ContentType="application/vnd.openxmlformats-officedocument.presentationml.slide+xml"/>
  <Override PartName="/ppt/slides/slide815.xml" ContentType="application/vnd.openxmlformats-officedocument.presentationml.slide+xml"/>
  <Override PartName="/ppt/slides/slide816.xml" ContentType="application/vnd.openxmlformats-officedocument.presentationml.slide+xml"/>
  <Override PartName="/ppt/slides/slide817.xml" ContentType="application/vnd.openxmlformats-officedocument.presentationml.slide+xml"/>
  <Override PartName="/ppt/slides/slide818.xml" ContentType="application/vnd.openxmlformats-officedocument.presentationml.slide+xml"/>
  <Override PartName="/ppt/slides/slide819.xml" ContentType="application/vnd.openxmlformats-officedocument.presentationml.slide+xml"/>
  <Override PartName="/ppt/slides/slide820.xml" ContentType="application/vnd.openxmlformats-officedocument.presentationml.slide+xml"/>
  <Override PartName="/ppt/slides/slide821.xml" ContentType="application/vnd.openxmlformats-officedocument.presentationml.slide+xml"/>
  <Override PartName="/ppt/slides/slide822.xml" ContentType="application/vnd.openxmlformats-officedocument.presentationml.slide+xml"/>
  <Override PartName="/ppt/slides/slide823.xml" ContentType="application/vnd.openxmlformats-officedocument.presentationml.slide+xml"/>
  <Override PartName="/ppt/slides/slide824.xml" ContentType="application/vnd.openxmlformats-officedocument.presentationml.slide+xml"/>
  <Override PartName="/ppt/slides/slide825.xml" ContentType="application/vnd.openxmlformats-officedocument.presentationml.slide+xml"/>
  <Override PartName="/ppt/slides/slide826.xml" ContentType="application/vnd.openxmlformats-officedocument.presentationml.slide+xml"/>
  <Override PartName="/ppt/slides/slide827.xml" ContentType="application/vnd.openxmlformats-officedocument.presentationml.slide+xml"/>
  <Override PartName="/ppt/slides/slide828.xml" ContentType="application/vnd.openxmlformats-officedocument.presentationml.slide+xml"/>
  <Override PartName="/ppt/slides/slide829.xml" ContentType="application/vnd.openxmlformats-officedocument.presentationml.slide+xml"/>
  <Override PartName="/ppt/slides/slide830.xml" ContentType="application/vnd.openxmlformats-officedocument.presentationml.slide+xml"/>
  <Override PartName="/ppt/slides/slide831.xml" ContentType="application/vnd.openxmlformats-officedocument.presentationml.slide+xml"/>
  <Override PartName="/ppt/slides/slide832.xml" ContentType="application/vnd.openxmlformats-officedocument.presentationml.slide+xml"/>
  <Override PartName="/ppt/slides/slide833.xml" ContentType="application/vnd.openxmlformats-officedocument.presentationml.slide+xml"/>
  <Override PartName="/ppt/slides/slide834.xml" ContentType="application/vnd.openxmlformats-officedocument.presentationml.slide+xml"/>
  <Override PartName="/ppt/slides/slide835.xml" ContentType="application/vnd.openxmlformats-officedocument.presentationml.slide+xml"/>
  <Override PartName="/ppt/slides/slide836.xml" ContentType="application/vnd.openxmlformats-officedocument.presentationml.slide+xml"/>
  <Override PartName="/ppt/slides/slide837.xml" ContentType="application/vnd.openxmlformats-officedocument.presentationml.slide+xml"/>
  <Override PartName="/ppt/slides/slide838.xml" ContentType="application/vnd.openxmlformats-officedocument.presentationml.slide+xml"/>
  <Override PartName="/ppt/slides/slide839.xml" ContentType="application/vnd.openxmlformats-officedocument.presentationml.slide+xml"/>
  <Override PartName="/ppt/slides/slide840.xml" ContentType="application/vnd.openxmlformats-officedocument.presentationml.slide+xml"/>
  <Override PartName="/ppt/slides/slide841.xml" ContentType="application/vnd.openxmlformats-officedocument.presentationml.slide+xml"/>
  <Override PartName="/ppt/slides/slide842.xml" ContentType="application/vnd.openxmlformats-officedocument.presentationml.slide+xml"/>
  <Override PartName="/ppt/slides/slide843.xml" ContentType="application/vnd.openxmlformats-officedocument.presentationml.slide+xml"/>
  <Override PartName="/ppt/slides/slide844.xml" ContentType="application/vnd.openxmlformats-officedocument.presentationml.slide+xml"/>
  <Override PartName="/ppt/slides/slide845.xml" ContentType="application/vnd.openxmlformats-officedocument.presentationml.slide+xml"/>
  <Override PartName="/ppt/slides/slide846.xml" ContentType="application/vnd.openxmlformats-officedocument.presentationml.slide+xml"/>
  <Override PartName="/ppt/slides/slide847.xml" ContentType="application/vnd.openxmlformats-officedocument.presentationml.slide+xml"/>
  <Override PartName="/ppt/slides/slide848.xml" ContentType="application/vnd.openxmlformats-officedocument.presentationml.slide+xml"/>
  <Override PartName="/ppt/slides/slide849.xml" ContentType="application/vnd.openxmlformats-officedocument.presentationml.slide+xml"/>
  <Override PartName="/ppt/slides/slide850.xml" ContentType="application/vnd.openxmlformats-officedocument.presentationml.slide+xml"/>
  <Override PartName="/ppt/slides/slide851.xml" ContentType="application/vnd.openxmlformats-officedocument.presentationml.slide+xml"/>
  <Override PartName="/ppt/slides/slide852.xml" ContentType="application/vnd.openxmlformats-officedocument.presentationml.slide+xml"/>
  <Override PartName="/ppt/slides/slide853.xml" ContentType="application/vnd.openxmlformats-officedocument.presentationml.slide+xml"/>
  <Override PartName="/ppt/slides/slide854.xml" ContentType="application/vnd.openxmlformats-officedocument.presentationml.slide+xml"/>
  <Override PartName="/ppt/slides/slide855.xml" ContentType="application/vnd.openxmlformats-officedocument.presentationml.slide+xml"/>
  <Override PartName="/ppt/slides/slide856.xml" ContentType="application/vnd.openxmlformats-officedocument.presentationml.slide+xml"/>
  <Override PartName="/ppt/slides/slide857.xml" ContentType="application/vnd.openxmlformats-officedocument.presentationml.slide+xml"/>
  <Override PartName="/ppt/slides/slide858.xml" ContentType="application/vnd.openxmlformats-officedocument.presentationml.slide+xml"/>
  <Override PartName="/ppt/slides/slide859.xml" ContentType="application/vnd.openxmlformats-officedocument.presentationml.slide+xml"/>
  <Override PartName="/ppt/slides/slide860.xml" ContentType="application/vnd.openxmlformats-officedocument.presentationml.slide+xml"/>
  <Override PartName="/ppt/slides/slide861.xml" ContentType="application/vnd.openxmlformats-officedocument.presentationml.slide+xml"/>
  <Override PartName="/ppt/slides/slide862.xml" ContentType="application/vnd.openxmlformats-officedocument.presentationml.slide+xml"/>
  <Override PartName="/ppt/slides/slide863.xml" ContentType="application/vnd.openxmlformats-officedocument.presentationml.slide+xml"/>
  <Override PartName="/ppt/slides/slide864.xml" ContentType="application/vnd.openxmlformats-officedocument.presentationml.slide+xml"/>
  <Override PartName="/ppt/slides/slide865.xml" ContentType="application/vnd.openxmlformats-officedocument.presentationml.slide+xml"/>
  <Override PartName="/ppt/slides/slide866.xml" ContentType="application/vnd.openxmlformats-officedocument.presentationml.slide+xml"/>
  <Override PartName="/ppt/slides/slide867.xml" ContentType="application/vnd.openxmlformats-officedocument.presentationml.slide+xml"/>
  <Override PartName="/ppt/slides/slide868.xml" ContentType="application/vnd.openxmlformats-officedocument.presentationml.slide+xml"/>
  <Override PartName="/ppt/slides/slide869.xml" ContentType="application/vnd.openxmlformats-officedocument.presentationml.slide+xml"/>
  <Override PartName="/ppt/slides/slide870.xml" ContentType="application/vnd.openxmlformats-officedocument.presentationml.slide+xml"/>
  <Override PartName="/ppt/slides/slide871.xml" ContentType="application/vnd.openxmlformats-officedocument.presentationml.slide+xml"/>
  <Override PartName="/ppt/slides/slide872.xml" ContentType="application/vnd.openxmlformats-officedocument.presentationml.slide+xml"/>
  <Override PartName="/ppt/slides/slide873.xml" ContentType="application/vnd.openxmlformats-officedocument.presentationml.slide+xml"/>
  <Override PartName="/ppt/slides/slide874.xml" ContentType="application/vnd.openxmlformats-officedocument.presentationml.slide+xml"/>
  <Override PartName="/ppt/slides/slide875.xml" ContentType="application/vnd.openxmlformats-officedocument.presentationml.slide+xml"/>
  <Override PartName="/ppt/slides/slide876.xml" ContentType="application/vnd.openxmlformats-officedocument.presentationml.slide+xml"/>
  <Override PartName="/ppt/slides/slide877.xml" ContentType="application/vnd.openxmlformats-officedocument.presentationml.slide+xml"/>
  <Override PartName="/ppt/slides/slide878.xml" ContentType="application/vnd.openxmlformats-officedocument.presentationml.slide+xml"/>
  <Override PartName="/ppt/slides/slide879.xml" ContentType="application/vnd.openxmlformats-officedocument.presentationml.slide+xml"/>
  <Override PartName="/ppt/slides/slide880.xml" ContentType="application/vnd.openxmlformats-officedocument.presentationml.slide+xml"/>
  <Override PartName="/ppt/slides/slide881.xml" ContentType="application/vnd.openxmlformats-officedocument.presentationml.slide+xml"/>
  <Override PartName="/ppt/slides/slide882.xml" ContentType="application/vnd.openxmlformats-officedocument.presentationml.slide+xml"/>
  <Override PartName="/ppt/slides/slide883.xml" ContentType="application/vnd.openxmlformats-officedocument.presentationml.slide+xml"/>
  <Override PartName="/ppt/slides/slide884.xml" ContentType="application/vnd.openxmlformats-officedocument.presentationml.slide+xml"/>
  <Override PartName="/ppt/slides/slide885.xml" ContentType="application/vnd.openxmlformats-officedocument.presentationml.slide+xml"/>
  <Override PartName="/ppt/slides/slide886.xml" ContentType="application/vnd.openxmlformats-officedocument.presentationml.slide+xml"/>
  <Override PartName="/ppt/slides/slide887.xml" ContentType="application/vnd.openxmlformats-officedocument.presentationml.slide+xml"/>
  <Override PartName="/ppt/slides/slide888.xml" ContentType="application/vnd.openxmlformats-officedocument.presentationml.slide+xml"/>
  <Override PartName="/ppt/slides/slide889.xml" ContentType="application/vnd.openxmlformats-officedocument.presentationml.slide+xml"/>
  <Override PartName="/ppt/slides/slide890.xml" ContentType="application/vnd.openxmlformats-officedocument.presentationml.slide+xml"/>
  <Override PartName="/ppt/slides/slide891.xml" ContentType="application/vnd.openxmlformats-officedocument.presentationml.slide+xml"/>
  <Override PartName="/ppt/slides/slide892.xml" ContentType="application/vnd.openxmlformats-officedocument.presentationml.slide+xml"/>
  <Override PartName="/ppt/slides/slide893.xml" ContentType="application/vnd.openxmlformats-officedocument.presentationml.slide+xml"/>
  <Override PartName="/ppt/slides/slide894.xml" ContentType="application/vnd.openxmlformats-officedocument.presentationml.slide+xml"/>
  <Override PartName="/ppt/slides/slide895.xml" ContentType="application/vnd.openxmlformats-officedocument.presentationml.slide+xml"/>
  <Override PartName="/ppt/slides/slide896.xml" ContentType="application/vnd.openxmlformats-officedocument.presentationml.slide+xml"/>
  <Override PartName="/ppt/slides/slide897.xml" ContentType="application/vnd.openxmlformats-officedocument.presentationml.slide+xml"/>
  <Override PartName="/ppt/slides/slide898.xml" ContentType="application/vnd.openxmlformats-officedocument.presentationml.slide+xml"/>
  <Override PartName="/ppt/slides/slide899.xml" ContentType="application/vnd.openxmlformats-officedocument.presentationml.slide+xml"/>
  <Override PartName="/ppt/slides/slide900.xml" ContentType="application/vnd.openxmlformats-officedocument.presentationml.slide+xml"/>
  <Override PartName="/ppt/slides/slide901.xml" ContentType="application/vnd.openxmlformats-officedocument.presentationml.slide+xml"/>
  <Override PartName="/ppt/slides/slide902.xml" ContentType="application/vnd.openxmlformats-officedocument.presentationml.slide+xml"/>
  <Override PartName="/ppt/slides/slide903.xml" ContentType="application/vnd.openxmlformats-officedocument.presentationml.slide+xml"/>
  <Override PartName="/ppt/slides/slide904.xml" ContentType="application/vnd.openxmlformats-officedocument.presentationml.slide+xml"/>
  <Override PartName="/ppt/slides/slide905.xml" ContentType="application/vnd.openxmlformats-officedocument.presentationml.slide+xml"/>
  <Override PartName="/ppt/slides/slide906.xml" ContentType="application/vnd.openxmlformats-officedocument.presentationml.slide+xml"/>
  <Override PartName="/ppt/slides/slide907.xml" ContentType="application/vnd.openxmlformats-officedocument.presentationml.slide+xml"/>
  <Override PartName="/ppt/slides/slide908.xml" ContentType="application/vnd.openxmlformats-officedocument.presentationml.slide+xml"/>
  <Override PartName="/ppt/slides/slide909.xml" ContentType="application/vnd.openxmlformats-officedocument.presentationml.slide+xml"/>
  <Override PartName="/ppt/slides/slide910.xml" ContentType="application/vnd.openxmlformats-officedocument.presentationml.slide+xml"/>
  <Override PartName="/ppt/slides/slide911.xml" ContentType="application/vnd.openxmlformats-officedocument.presentationml.slide+xml"/>
  <Override PartName="/ppt/slides/slide912.xml" ContentType="application/vnd.openxmlformats-officedocument.presentationml.slide+xml"/>
  <Override PartName="/ppt/slides/slide913.xml" ContentType="application/vnd.openxmlformats-officedocument.presentationml.slide+xml"/>
  <Override PartName="/ppt/slides/slide914.xml" ContentType="application/vnd.openxmlformats-officedocument.presentationml.slide+xml"/>
  <Override PartName="/ppt/slides/slide915.xml" ContentType="application/vnd.openxmlformats-officedocument.presentationml.slide+xml"/>
  <Override PartName="/ppt/slides/slide916.xml" ContentType="application/vnd.openxmlformats-officedocument.presentationml.slide+xml"/>
  <Override PartName="/ppt/slides/slide917.xml" ContentType="application/vnd.openxmlformats-officedocument.presentationml.slide+xml"/>
  <Override PartName="/ppt/slides/slide918.xml" ContentType="application/vnd.openxmlformats-officedocument.presentationml.slide+xml"/>
  <Override PartName="/ppt/slides/slide919.xml" ContentType="application/vnd.openxmlformats-officedocument.presentationml.slide+xml"/>
  <Override PartName="/ppt/slides/slide920.xml" ContentType="application/vnd.openxmlformats-officedocument.presentationml.slide+xml"/>
  <Override PartName="/ppt/slides/slide921.xml" ContentType="application/vnd.openxmlformats-officedocument.presentationml.slide+xml"/>
  <Override PartName="/ppt/slides/slide922.xml" ContentType="application/vnd.openxmlformats-officedocument.presentationml.slide+xml"/>
  <Override PartName="/ppt/slides/slide923.xml" ContentType="application/vnd.openxmlformats-officedocument.presentationml.slide+xml"/>
  <Override PartName="/ppt/slides/slide924.xml" ContentType="application/vnd.openxmlformats-officedocument.presentationml.slide+xml"/>
  <Override PartName="/ppt/slides/slide925.xml" ContentType="application/vnd.openxmlformats-officedocument.presentationml.slide+xml"/>
  <Override PartName="/ppt/slides/slide926.xml" ContentType="application/vnd.openxmlformats-officedocument.presentationml.slide+xml"/>
  <Override PartName="/ppt/slides/slide927.xml" ContentType="application/vnd.openxmlformats-officedocument.presentationml.slide+xml"/>
  <Override PartName="/ppt/slides/slide928.xml" ContentType="application/vnd.openxmlformats-officedocument.presentationml.slide+xml"/>
  <Override PartName="/ppt/slides/slide929.xml" ContentType="application/vnd.openxmlformats-officedocument.presentationml.slide+xml"/>
  <Override PartName="/ppt/slides/slide930.xml" ContentType="application/vnd.openxmlformats-officedocument.presentationml.slide+xml"/>
  <Override PartName="/ppt/slides/slide931.xml" ContentType="application/vnd.openxmlformats-officedocument.presentationml.slide+xml"/>
  <Override PartName="/ppt/slides/slide932.xml" ContentType="application/vnd.openxmlformats-officedocument.presentationml.slide+xml"/>
  <Override PartName="/ppt/slides/slide933.xml" ContentType="application/vnd.openxmlformats-officedocument.presentationml.slide+xml"/>
  <Override PartName="/ppt/slides/slide934.xml" ContentType="application/vnd.openxmlformats-officedocument.presentationml.slide+xml"/>
  <Override PartName="/ppt/slides/slide935.xml" ContentType="application/vnd.openxmlformats-officedocument.presentationml.slide+xml"/>
  <Override PartName="/ppt/slides/slide936.xml" ContentType="application/vnd.openxmlformats-officedocument.presentationml.slide+xml"/>
  <Override PartName="/ppt/slides/slide937.xml" ContentType="application/vnd.openxmlformats-officedocument.presentationml.slide+xml"/>
  <Override PartName="/ppt/slides/slide938.xml" ContentType="application/vnd.openxmlformats-officedocument.presentationml.slide+xml"/>
  <Override PartName="/ppt/slides/slide939.xml" ContentType="application/vnd.openxmlformats-officedocument.presentationml.slide+xml"/>
  <Override PartName="/ppt/slides/slide940.xml" ContentType="application/vnd.openxmlformats-officedocument.presentationml.slide+xml"/>
  <Override PartName="/ppt/slides/slide941.xml" ContentType="application/vnd.openxmlformats-officedocument.presentationml.slide+xml"/>
  <Override PartName="/ppt/slides/slide942.xml" ContentType="application/vnd.openxmlformats-officedocument.presentationml.slide+xml"/>
  <Override PartName="/ppt/slides/slide943.xml" ContentType="application/vnd.openxmlformats-officedocument.presentationml.slide+xml"/>
  <Override PartName="/ppt/slides/slide944.xml" ContentType="application/vnd.openxmlformats-officedocument.presentationml.slide+xml"/>
  <Override PartName="/ppt/slides/slide945.xml" ContentType="application/vnd.openxmlformats-officedocument.presentationml.slide+xml"/>
  <Override PartName="/ppt/slides/slide946.xml" ContentType="application/vnd.openxmlformats-officedocument.presentationml.slide+xml"/>
  <Override PartName="/ppt/slides/slide947.xml" ContentType="application/vnd.openxmlformats-officedocument.presentationml.slide+xml"/>
  <Override PartName="/ppt/slides/slide948.xml" ContentType="application/vnd.openxmlformats-officedocument.presentationml.slide+xml"/>
  <Override PartName="/ppt/slides/slide949.xml" ContentType="application/vnd.openxmlformats-officedocument.presentationml.slide+xml"/>
  <Override PartName="/ppt/slides/slide950.xml" ContentType="application/vnd.openxmlformats-officedocument.presentationml.slide+xml"/>
  <Override PartName="/ppt/slides/slide951.xml" ContentType="application/vnd.openxmlformats-officedocument.presentationml.slide+xml"/>
  <Override PartName="/ppt/slides/slide952.xml" ContentType="application/vnd.openxmlformats-officedocument.presentationml.slide+xml"/>
  <Override PartName="/ppt/slides/slide953.xml" ContentType="application/vnd.openxmlformats-officedocument.presentationml.slide+xml"/>
  <Override PartName="/ppt/slides/slide954.xml" ContentType="application/vnd.openxmlformats-officedocument.presentationml.slide+xml"/>
  <Override PartName="/ppt/slides/slide955.xml" ContentType="application/vnd.openxmlformats-officedocument.presentationml.slide+xml"/>
  <Override PartName="/ppt/slides/slide956.xml" ContentType="application/vnd.openxmlformats-officedocument.presentationml.slide+xml"/>
  <Override PartName="/ppt/slides/slide957.xml" ContentType="application/vnd.openxmlformats-officedocument.presentationml.slide+xml"/>
  <Override PartName="/ppt/slides/slide958.xml" ContentType="application/vnd.openxmlformats-officedocument.presentationml.slide+xml"/>
  <Override PartName="/ppt/slides/slide959.xml" ContentType="application/vnd.openxmlformats-officedocument.presentationml.slide+xml"/>
  <Override PartName="/ppt/slides/slide960.xml" ContentType="application/vnd.openxmlformats-officedocument.presentationml.slide+xml"/>
  <Override PartName="/ppt/slides/slide961.xml" ContentType="application/vnd.openxmlformats-officedocument.presentationml.slide+xml"/>
  <Override PartName="/ppt/slides/slide962.xml" ContentType="application/vnd.openxmlformats-officedocument.presentationml.slide+xml"/>
  <Override PartName="/ppt/slides/slide963.xml" ContentType="application/vnd.openxmlformats-officedocument.presentationml.slide+xml"/>
  <Override PartName="/ppt/slides/slide964.xml" ContentType="application/vnd.openxmlformats-officedocument.presentationml.slide+xml"/>
  <Override PartName="/ppt/slides/slide965.xml" ContentType="application/vnd.openxmlformats-officedocument.presentationml.slide+xml"/>
  <Override PartName="/ppt/slides/slide966.xml" ContentType="application/vnd.openxmlformats-officedocument.presentationml.slide+xml"/>
  <Override PartName="/ppt/slides/slide967.xml" ContentType="application/vnd.openxmlformats-officedocument.presentationml.slide+xml"/>
  <Override PartName="/ppt/slides/slide968.xml" ContentType="application/vnd.openxmlformats-officedocument.presentationml.slide+xml"/>
  <Override PartName="/ppt/slides/slide969.xml" ContentType="application/vnd.openxmlformats-officedocument.presentationml.slide+xml"/>
  <Override PartName="/ppt/slides/slide970.xml" ContentType="application/vnd.openxmlformats-officedocument.presentationml.slide+xml"/>
  <Override PartName="/ppt/slides/slide971.xml" ContentType="application/vnd.openxmlformats-officedocument.presentationml.slide+xml"/>
  <Override PartName="/ppt/slides/slide972.xml" ContentType="application/vnd.openxmlformats-officedocument.presentationml.slide+xml"/>
  <Override PartName="/ppt/slides/slide973.xml" ContentType="application/vnd.openxmlformats-officedocument.presentationml.slide+xml"/>
  <Override PartName="/ppt/slides/slide974.xml" ContentType="application/vnd.openxmlformats-officedocument.presentationml.slide+xml"/>
  <Override PartName="/ppt/slides/slide975.xml" ContentType="application/vnd.openxmlformats-officedocument.presentationml.slide+xml"/>
  <Override PartName="/ppt/slides/slide976.xml" ContentType="application/vnd.openxmlformats-officedocument.presentationml.slide+xml"/>
  <Override PartName="/ppt/slides/slide977.xml" ContentType="application/vnd.openxmlformats-officedocument.presentationml.slide+xml"/>
  <Override PartName="/ppt/slides/slide978.xml" ContentType="application/vnd.openxmlformats-officedocument.presentationml.slide+xml"/>
  <Override PartName="/ppt/slides/slide979.xml" ContentType="application/vnd.openxmlformats-officedocument.presentationml.slide+xml"/>
  <Override PartName="/ppt/slides/slide980.xml" ContentType="application/vnd.openxmlformats-officedocument.presentationml.slide+xml"/>
  <Override PartName="/ppt/slides/slide981.xml" ContentType="application/vnd.openxmlformats-officedocument.presentationml.slide+xml"/>
  <Override PartName="/ppt/slides/slide982.xml" ContentType="application/vnd.openxmlformats-officedocument.presentationml.slide+xml"/>
  <Override PartName="/ppt/slides/slide983.xml" ContentType="application/vnd.openxmlformats-officedocument.presentationml.slide+xml"/>
  <Override PartName="/ppt/slides/slide984.xml" ContentType="application/vnd.openxmlformats-officedocument.presentationml.slide+xml"/>
  <Override PartName="/ppt/slides/slide985.xml" ContentType="application/vnd.openxmlformats-officedocument.presentationml.slide+xml"/>
  <Override PartName="/ppt/slides/slide986.xml" ContentType="application/vnd.openxmlformats-officedocument.presentationml.slide+xml"/>
  <Override PartName="/ppt/slides/slide987.xml" ContentType="application/vnd.openxmlformats-officedocument.presentationml.slide+xml"/>
  <Override PartName="/ppt/slides/slide988.xml" ContentType="application/vnd.openxmlformats-officedocument.presentationml.slide+xml"/>
  <Override PartName="/ppt/slides/slide989.xml" ContentType="application/vnd.openxmlformats-officedocument.presentationml.slide+xml"/>
  <Override PartName="/ppt/slides/slide990.xml" ContentType="application/vnd.openxmlformats-officedocument.presentationml.slide+xml"/>
  <Override PartName="/ppt/slides/slide991.xml" ContentType="application/vnd.openxmlformats-officedocument.presentationml.slide+xml"/>
  <Override PartName="/ppt/slides/slide992.xml" ContentType="application/vnd.openxmlformats-officedocument.presentationml.slide+xml"/>
  <Override PartName="/ppt/slides/slide993.xml" ContentType="application/vnd.openxmlformats-officedocument.presentationml.slide+xml"/>
  <Override PartName="/ppt/slides/slide994.xml" ContentType="application/vnd.openxmlformats-officedocument.presentationml.slide+xml"/>
  <Override PartName="/ppt/slides/slide995.xml" ContentType="application/vnd.openxmlformats-officedocument.presentationml.slide+xml"/>
  <Override PartName="/ppt/slides/slide996.xml" ContentType="application/vnd.openxmlformats-officedocument.presentationml.slide+xml"/>
  <Override PartName="/ppt/slides/slide997.xml" ContentType="application/vnd.openxmlformats-officedocument.presentationml.slide+xml"/>
  <Override PartName="/ppt/slides/slide998.xml" ContentType="application/vnd.openxmlformats-officedocument.presentationml.slide+xml"/>
  <Override PartName="/ppt/slides/slide999.xml" ContentType="application/vnd.openxmlformats-officedocument.presentationml.slide+xml"/>
  <Override PartName="/ppt/slides/slide1000.xml" ContentType="application/vnd.openxmlformats-officedocument.presentationml.slide+xml"/>
  <Override PartName="/ppt/slides/slide1001.xml" ContentType="application/vnd.openxmlformats-officedocument.presentationml.slide+xml"/>
  <Override PartName="/ppt/slides/slide1002.xml" ContentType="application/vnd.openxmlformats-officedocument.presentationml.slide+xml"/>
  <Override PartName="/ppt/slides/slide1003.xml" ContentType="application/vnd.openxmlformats-officedocument.presentationml.slide+xml"/>
  <Override PartName="/ppt/slides/slide1004.xml" ContentType="application/vnd.openxmlformats-officedocument.presentationml.slide+xml"/>
  <Override PartName="/ppt/slides/slide1005.xml" ContentType="application/vnd.openxmlformats-officedocument.presentationml.slide+xml"/>
  <Override PartName="/ppt/slides/slide1006.xml" ContentType="application/vnd.openxmlformats-officedocument.presentationml.slide+xml"/>
  <Override PartName="/ppt/slides/slide1007.xml" ContentType="application/vnd.openxmlformats-officedocument.presentationml.slide+xml"/>
  <Override PartName="/ppt/slides/slide1008.xml" ContentType="application/vnd.openxmlformats-officedocument.presentationml.slide+xml"/>
  <Override PartName="/ppt/slides/slide1009.xml" ContentType="application/vnd.openxmlformats-officedocument.presentationml.slide+xml"/>
  <Override PartName="/ppt/slides/slide1010.xml" ContentType="application/vnd.openxmlformats-officedocument.presentationml.slide+xml"/>
  <Override PartName="/ppt/slides/slide1011.xml" ContentType="application/vnd.openxmlformats-officedocument.presentationml.slide+xml"/>
  <Override PartName="/ppt/slides/slide1012.xml" ContentType="application/vnd.openxmlformats-officedocument.presentationml.slide+xml"/>
  <Override PartName="/ppt/slides/slide1013.xml" ContentType="application/vnd.openxmlformats-officedocument.presentationml.slide+xml"/>
  <Override PartName="/ppt/slides/slide1014.xml" ContentType="application/vnd.openxmlformats-officedocument.presentationml.slide+xml"/>
  <Override PartName="/ppt/slides/slide1015.xml" ContentType="application/vnd.openxmlformats-officedocument.presentationml.slide+xml"/>
  <Override PartName="/ppt/slides/slide1016.xml" ContentType="application/vnd.openxmlformats-officedocument.presentationml.slide+xml"/>
  <Override PartName="/ppt/slides/slide1017.xml" ContentType="application/vnd.openxmlformats-officedocument.presentationml.slide+xml"/>
  <Override PartName="/ppt/slides/slide1018.xml" ContentType="application/vnd.openxmlformats-officedocument.presentationml.slide+xml"/>
  <Override PartName="/ppt/slides/slide1019.xml" ContentType="application/vnd.openxmlformats-officedocument.presentationml.slide+xml"/>
  <Override PartName="/ppt/slides/slide1020.xml" ContentType="application/vnd.openxmlformats-officedocument.presentationml.slide+xml"/>
  <Override PartName="/ppt/slides/slide1021.xml" ContentType="application/vnd.openxmlformats-officedocument.presentationml.slide+xml"/>
  <Override PartName="/ppt/slides/slide1022.xml" ContentType="application/vnd.openxmlformats-officedocument.presentationml.slide+xml"/>
  <Override PartName="/ppt/slides/slide1023.xml" ContentType="application/vnd.openxmlformats-officedocument.presentationml.slide+xml"/>
  <Override PartName="/ppt/slides/slide1024.xml" ContentType="application/vnd.openxmlformats-officedocument.presentationml.slide+xml"/>
  <Override PartName="/ppt/slides/slide1025.xml" ContentType="application/vnd.openxmlformats-officedocument.presentationml.slide+xml"/>
  <Override PartName="/ppt/slides/slide1026.xml" ContentType="application/vnd.openxmlformats-officedocument.presentationml.slide+xml"/>
  <Override PartName="/ppt/slides/slide1027.xml" ContentType="application/vnd.openxmlformats-officedocument.presentationml.slide+xml"/>
  <Override PartName="/ppt/slides/slide1028.xml" ContentType="application/vnd.openxmlformats-officedocument.presentationml.slide+xml"/>
  <Override PartName="/ppt/slides/slide1029.xml" ContentType="application/vnd.openxmlformats-officedocument.presentationml.slide+xml"/>
  <Override PartName="/ppt/slides/slide1030.xml" ContentType="application/vnd.openxmlformats-officedocument.presentationml.slide+xml"/>
  <Override PartName="/ppt/slides/slide1031.xml" ContentType="application/vnd.openxmlformats-officedocument.presentationml.slide+xml"/>
  <Override PartName="/ppt/slides/slide1032.xml" ContentType="application/vnd.openxmlformats-officedocument.presentationml.slide+xml"/>
  <Override PartName="/ppt/slides/slide1033.xml" ContentType="application/vnd.openxmlformats-officedocument.presentationml.slide+xml"/>
  <Override PartName="/ppt/slides/slide1034.xml" ContentType="application/vnd.openxmlformats-officedocument.presentationml.slide+xml"/>
  <Override PartName="/ppt/slides/slide1035.xml" ContentType="application/vnd.openxmlformats-officedocument.presentationml.slide+xml"/>
  <Override PartName="/ppt/slides/slide1036.xml" ContentType="application/vnd.openxmlformats-officedocument.presentationml.slide+xml"/>
  <Override PartName="/ppt/slides/slide1037.xml" ContentType="application/vnd.openxmlformats-officedocument.presentationml.slide+xml"/>
  <Override PartName="/ppt/slides/slide1038.xml" ContentType="application/vnd.openxmlformats-officedocument.presentationml.slide+xml"/>
  <Override PartName="/ppt/slides/slide1039.xml" ContentType="application/vnd.openxmlformats-officedocument.presentationml.slide+xml"/>
  <Override PartName="/ppt/slides/slide1040.xml" ContentType="application/vnd.openxmlformats-officedocument.presentationml.slide+xml"/>
  <Override PartName="/ppt/slides/slide1041.xml" ContentType="application/vnd.openxmlformats-officedocument.presentationml.slide+xml"/>
  <Override PartName="/ppt/slides/slide1042.xml" ContentType="application/vnd.openxmlformats-officedocument.presentationml.slide+xml"/>
  <Override PartName="/ppt/slides/slide1043.xml" ContentType="application/vnd.openxmlformats-officedocument.presentationml.slide+xml"/>
  <Override PartName="/ppt/slides/slide1044.xml" ContentType="application/vnd.openxmlformats-officedocument.presentationml.slide+xml"/>
  <Override PartName="/ppt/slides/slide1045.xml" ContentType="application/vnd.openxmlformats-officedocument.presentationml.slide+xml"/>
  <Override PartName="/ppt/slides/slide1046.xml" ContentType="application/vnd.openxmlformats-officedocument.presentationml.slide+xml"/>
  <Override PartName="/ppt/slides/slide1047.xml" ContentType="application/vnd.openxmlformats-officedocument.presentationml.slide+xml"/>
  <Override PartName="/ppt/slides/slide1048.xml" ContentType="application/vnd.openxmlformats-officedocument.presentationml.slide+xml"/>
  <Override PartName="/ppt/slides/slide1049.xml" ContentType="application/vnd.openxmlformats-officedocument.presentationml.slide+xml"/>
  <Override PartName="/ppt/slides/slide1050.xml" ContentType="application/vnd.openxmlformats-officedocument.presentationml.slide+xml"/>
  <Override PartName="/ppt/slides/slide1051.xml" ContentType="application/vnd.openxmlformats-officedocument.presentationml.slide+xml"/>
  <Override PartName="/ppt/slides/slide1052.xml" ContentType="application/vnd.openxmlformats-officedocument.presentationml.slide+xml"/>
  <Override PartName="/ppt/slides/slide1053.xml" ContentType="application/vnd.openxmlformats-officedocument.presentationml.slide+xml"/>
  <Override PartName="/ppt/slides/slide1054.xml" ContentType="application/vnd.openxmlformats-officedocument.presentationml.slide+xml"/>
  <Override PartName="/ppt/slides/slide1055.xml" ContentType="application/vnd.openxmlformats-officedocument.presentationml.slide+xml"/>
  <Override PartName="/ppt/slides/slide1056.xml" ContentType="application/vnd.openxmlformats-officedocument.presentationml.slide+xml"/>
  <Override PartName="/ppt/slides/slide1057.xml" ContentType="application/vnd.openxmlformats-officedocument.presentationml.slide+xml"/>
  <Override PartName="/ppt/slides/slide1058.xml" ContentType="application/vnd.openxmlformats-officedocument.presentationml.slide+xml"/>
  <Override PartName="/ppt/slides/slide1059.xml" ContentType="application/vnd.openxmlformats-officedocument.presentationml.slide+xml"/>
  <Override PartName="/ppt/slides/slide1060.xml" ContentType="application/vnd.openxmlformats-officedocument.presentationml.slide+xml"/>
  <Override PartName="/ppt/slides/slide1061.xml" ContentType="application/vnd.openxmlformats-officedocument.presentationml.slide+xml"/>
  <Override PartName="/ppt/slides/slide1062.xml" ContentType="application/vnd.openxmlformats-officedocument.presentationml.slide+xml"/>
  <Override PartName="/ppt/slides/slide1063.xml" ContentType="application/vnd.openxmlformats-officedocument.presentationml.slide+xml"/>
  <Override PartName="/ppt/slides/slide1064.xml" ContentType="application/vnd.openxmlformats-officedocument.presentationml.slide+xml"/>
  <Override PartName="/ppt/slides/slide1065.xml" ContentType="application/vnd.openxmlformats-officedocument.presentationml.slide+xml"/>
  <Override PartName="/ppt/slides/slide1066.xml" ContentType="application/vnd.openxmlformats-officedocument.presentationml.slide+xml"/>
  <Override PartName="/ppt/slides/slide1067.xml" ContentType="application/vnd.openxmlformats-officedocument.presentationml.slide+xml"/>
  <Override PartName="/ppt/slides/slide1068.xml" ContentType="application/vnd.openxmlformats-officedocument.presentationml.slide+xml"/>
  <Override PartName="/ppt/slides/slide1069.xml" ContentType="application/vnd.openxmlformats-officedocument.presentationml.slide+xml"/>
  <Override PartName="/ppt/slides/slide1070.xml" ContentType="application/vnd.openxmlformats-officedocument.presentationml.slide+xml"/>
  <Override PartName="/ppt/slides/slide1071.xml" ContentType="application/vnd.openxmlformats-officedocument.presentationml.slide+xml"/>
  <Override PartName="/ppt/slides/slide1072.xml" ContentType="application/vnd.openxmlformats-officedocument.presentationml.slide+xml"/>
  <Override PartName="/ppt/slides/slide1073.xml" ContentType="application/vnd.openxmlformats-officedocument.presentationml.slide+xml"/>
  <Override PartName="/ppt/slides/slide1074.xml" ContentType="application/vnd.openxmlformats-officedocument.presentationml.slide+xml"/>
  <Override PartName="/ppt/slides/slide1075.xml" ContentType="application/vnd.openxmlformats-officedocument.presentationml.slide+xml"/>
  <Override PartName="/ppt/slides/slide1076.xml" ContentType="application/vnd.openxmlformats-officedocument.presentationml.slide+xml"/>
  <Override PartName="/ppt/slides/slide1077.xml" ContentType="application/vnd.openxmlformats-officedocument.presentationml.slide+xml"/>
  <Override PartName="/ppt/slides/slide1078.xml" ContentType="application/vnd.openxmlformats-officedocument.presentationml.slide+xml"/>
  <Override PartName="/ppt/slides/slide1079.xml" ContentType="application/vnd.openxmlformats-officedocument.presentationml.slide+xml"/>
  <Override PartName="/ppt/slides/slide1080.xml" ContentType="application/vnd.openxmlformats-officedocument.presentationml.slide+xml"/>
  <Override PartName="/ppt/slides/slide1081.xml" ContentType="application/vnd.openxmlformats-officedocument.presentationml.slide+xml"/>
  <Override PartName="/ppt/slides/slide1082.xml" ContentType="application/vnd.openxmlformats-officedocument.presentationml.slide+xml"/>
  <Override PartName="/ppt/slides/slide1083.xml" ContentType="application/vnd.openxmlformats-officedocument.presentationml.slide+xml"/>
  <Override PartName="/ppt/slides/slide1084.xml" ContentType="application/vnd.openxmlformats-officedocument.presentationml.slide+xml"/>
  <Override PartName="/ppt/slides/slide1085.xml" ContentType="application/vnd.openxmlformats-officedocument.presentationml.slide+xml"/>
  <Override PartName="/ppt/slides/slide1086.xml" ContentType="application/vnd.openxmlformats-officedocument.presentationml.slide+xml"/>
  <Override PartName="/ppt/slides/slide1087.xml" ContentType="application/vnd.openxmlformats-officedocument.presentationml.slide+xml"/>
  <Override PartName="/ppt/slides/slide1088.xml" ContentType="application/vnd.openxmlformats-officedocument.presentationml.slide+xml"/>
  <Override PartName="/ppt/slides/slide1089.xml" ContentType="application/vnd.openxmlformats-officedocument.presentationml.slide+xml"/>
  <Override PartName="/ppt/slides/slide1090.xml" ContentType="application/vnd.openxmlformats-officedocument.presentationml.slide+xml"/>
  <Override PartName="/ppt/slides/slide1091.xml" ContentType="application/vnd.openxmlformats-officedocument.presentationml.slide+xml"/>
  <Override PartName="/ppt/slides/slide1092.xml" ContentType="application/vnd.openxmlformats-officedocument.presentationml.slide+xml"/>
  <Override PartName="/ppt/slides/slide1093.xml" ContentType="application/vnd.openxmlformats-officedocument.presentationml.slide+xml"/>
  <Override PartName="/ppt/slides/slide1094.xml" ContentType="application/vnd.openxmlformats-officedocument.presentationml.slide+xml"/>
  <Override PartName="/ppt/slides/slide1095.xml" ContentType="application/vnd.openxmlformats-officedocument.presentationml.slide+xml"/>
  <Override PartName="/ppt/slides/slide1096.xml" ContentType="application/vnd.openxmlformats-officedocument.presentationml.slide+xml"/>
  <Override PartName="/ppt/slides/slide1097.xml" ContentType="application/vnd.openxmlformats-officedocument.presentationml.slide+xml"/>
  <Override PartName="/ppt/slides/slide1098.xml" ContentType="application/vnd.openxmlformats-officedocument.presentationml.slide+xml"/>
  <Override PartName="/ppt/slides/slide1099.xml" ContentType="application/vnd.openxmlformats-officedocument.presentationml.slide+xml"/>
  <Override PartName="/ppt/slides/slide1100.xml" ContentType="application/vnd.openxmlformats-officedocument.presentationml.slide+xml"/>
  <Override PartName="/ppt/slides/slide1101.xml" ContentType="application/vnd.openxmlformats-officedocument.presentationml.slide+xml"/>
  <Override PartName="/ppt/slides/slide1102.xml" ContentType="application/vnd.openxmlformats-officedocument.presentationml.slide+xml"/>
  <Override PartName="/ppt/slides/slide1103.xml" ContentType="application/vnd.openxmlformats-officedocument.presentationml.slide+xml"/>
  <Override PartName="/ppt/slides/slide1104.xml" ContentType="application/vnd.openxmlformats-officedocument.presentationml.slide+xml"/>
  <Override PartName="/ppt/slides/slide1105.xml" ContentType="application/vnd.openxmlformats-officedocument.presentationml.slide+xml"/>
  <Override PartName="/ppt/slides/slide1106.xml" ContentType="application/vnd.openxmlformats-officedocument.presentationml.slide+xml"/>
  <Override PartName="/ppt/slides/slide1107.xml" ContentType="application/vnd.openxmlformats-officedocument.presentationml.slide+xml"/>
  <Override PartName="/ppt/slides/slide1108.xml" ContentType="application/vnd.openxmlformats-officedocument.presentationml.slide+xml"/>
  <Override PartName="/ppt/slides/slide1109.xml" ContentType="application/vnd.openxmlformats-officedocument.presentationml.slide+xml"/>
  <Override PartName="/ppt/slides/slide1110.xml" ContentType="application/vnd.openxmlformats-officedocument.presentationml.slide+xml"/>
  <Override PartName="/ppt/slides/slide1111.xml" ContentType="application/vnd.openxmlformats-officedocument.presentationml.slide+xml"/>
  <Override PartName="/ppt/slides/slide1112.xml" ContentType="application/vnd.openxmlformats-officedocument.presentationml.slide+xml"/>
  <Override PartName="/ppt/slides/slide1113.xml" ContentType="application/vnd.openxmlformats-officedocument.presentationml.slide+xml"/>
  <Override PartName="/ppt/slides/slide1114.xml" ContentType="application/vnd.openxmlformats-officedocument.presentationml.slide+xml"/>
  <Override PartName="/ppt/slides/slide1115.xml" ContentType="application/vnd.openxmlformats-officedocument.presentationml.slide+xml"/>
  <Override PartName="/ppt/slides/slide1116.xml" ContentType="application/vnd.openxmlformats-officedocument.presentationml.slide+xml"/>
  <Override PartName="/ppt/slides/slide1117.xml" ContentType="application/vnd.openxmlformats-officedocument.presentationml.slide+xml"/>
  <Override PartName="/ppt/slides/slide1118.xml" ContentType="application/vnd.openxmlformats-officedocument.presentationml.slide+xml"/>
  <Override PartName="/ppt/slides/slide1119.xml" ContentType="application/vnd.openxmlformats-officedocument.presentationml.slide+xml"/>
  <Override PartName="/ppt/slides/slide1120.xml" ContentType="application/vnd.openxmlformats-officedocument.presentationml.slide+xml"/>
  <Override PartName="/ppt/slides/slide1121.xml" ContentType="application/vnd.openxmlformats-officedocument.presentationml.slide+xml"/>
  <Override PartName="/ppt/slides/slide1122.xml" ContentType="application/vnd.openxmlformats-officedocument.presentationml.slide+xml"/>
  <Override PartName="/ppt/slides/slide1123.xml" ContentType="application/vnd.openxmlformats-officedocument.presentationml.slide+xml"/>
  <Override PartName="/ppt/slides/slide1124.xml" ContentType="application/vnd.openxmlformats-officedocument.presentationml.slide+xml"/>
  <Override PartName="/ppt/slides/slide1125.xml" ContentType="application/vnd.openxmlformats-officedocument.presentationml.slide+xml"/>
  <Override PartName="/ppt/slides/slide1126.xml" ContentType="application/vnd.openxmlformats-officedocument.presentationml.slide+xml"/>
  <Override PartName="/ppt/slides/slide1127.xml" ContentType="application/vnd.openxmlformats-officedocument.presentationml.slide+xml"/>
  <Override PartName="/ppt/slides/slide1128.xml" ContentType="application/vnd.openxmlformats-officedocument.presentationml.slide+xml"/>
  <Override PartName="/ppt/slides/slide1129.xml" ContentType="application/vnd.openxmlformats-officedocument.presentationml.slide+xml"/>
  <Override PartName="/ppt/slides/slide1130.xml" ContentType="application/vnd.openxmlformats-officedocument.presentationml.slide+xml"/>
  <Override PartName="/ppt/slides/slide1131.xml" ContentType="application/vnd.openxmlformats-officedocument.presentationml.slide+xml"/>
  <Override PartName="/ppt/slides/slide1132.xml" ContentType="application/vnd.openxmlformats-officedocument.presentationml.slide+xml"/>
  <Override PartName="/ppt/slides/slide1133.xml" ContentType="application/vnd.openxmlformats-officedocument.presentationml.slide+xml"/>
  <Override PartName="/ppt/slides/slide1134.xml" ContentType="application/vnd.openxmlformats-officedocument.presentationml.slide+xml"/>
  <Override PartName="/ppt/slides/slide1135.xml" ContentType="application/vnd.openxmlformats-officedocument.presentationml.slide+xml"/>
  <Override PartName="/ppt/slides/slide1136.xml" ContentType="application/vnd.openxmlformats-officedocument.presentationml.slide+xml"/>
  <Override PartName="/ppt/slides/slide1137.xml" ContentType="application/vnd.openxmlformats-officedocument.presentationml.slide+xml"/>
  <Override PartName="/ppt/slides/slide1138.xml" ContentType="application/vnd.openxmlformats-officedocument.presentationml.slide+xml"/>
  <Override PartName="/ppt/slides/slide1139.xml" ContentType="application/vnd.openxmlformats-officedocument.presentationml.slide+xml"/>
  <Override PartName="/ppt/slides/slide1140.xml" ContentType="application/vnd.openxmlformats-officedocument.presentationml.slide+xml"/>
  <Override PartName="/ppt/slides/slide1141.xml" ContentType="application/vnd.openxmlformats-officedocument.presentationml.slide+xml"/>
  <Override PartName="/ppt/slides/slide1142.xml" ContentType="application/vnd.openxmlformats-officedocument.presentationml.slide+xml"/>
  <Override PartName="/ppt/slides/slide1143.xml" ContentType="application/vnd.openxmlformats-officedocument.presentationml.slide+xml"/>
  <Override PartName="/ppt/slides/slide1144.xml" ContentType="application/vnd.openxmlformats-officedocument.presentationml.slide+xml"/>
  <Override PartName="/ppt/slides/slide1145.xml" ContentType="application/vnd.openxmlformats-officedocument.presentationml.slide+xml"/>
  <Override PartName="/ppt/slides/slide1146.xml" ContentType="application/vnd.openxmlformats-officedocument.presentationml.slide+xml"/>
  <Override PartName="/ppt/slides/slide1147.xml" ContentType="application/vnd.openxmlformats-officedocument.presentationml.slide+xml"/>
  <Override PartName="/ppt/slides/slide1148.xml" ContentType="application/vnd.openxmlformats-officedocument.presentationml.slide+xml"/>
  <Override PartName="/ppt/slides/slide1149.xml" ContentType="application/vnd.openxmlformats-officedocument.presentationml.slide+xml"/>
  <Override PartName="/ppt/slides/slide1150.xml" ContentType="application/vnd.openxmlformats-officedocument.presentationml.slide+xml"/>
  <Override PartName="/ppt/slides/slide1151.xml" ContentType="application/vnd.openxmlformats-officedocument.presentationml.slide+xml"/>
  <Override PartName="/ppt/slides/slide1152.xml" ContentType="application/vnd.openxmlformats-officedocument.presentationml.slide+xml"/>
  <Override PartName="/ppt/slides/slide1153.xml" ContentType="application/vnd.openxmlformats-officedocument.presentationml.slide+xml"/>
  <Override PartName="/ppt/slides/slide1154.xml" ContentType="application/vnd.openxmlformats-officedocument.presentationml.slide+xml"/>
  <Override PartName="/ppt/slides/slide1155.xml" ContentType="application/vnd.openxmlformats-officedocument.presentationml.slide+xml"/>
  <Override PartName="/ppt/slides/slide1156.xml" ContentType="application/vnd.openxmlformats-officedocument.presentationml.slide+xml"/>
  <Override PartName="/ppt/slides/slide1157.xml" ContentType="application/vnd.openxmlformats-officedocument.presentationml.slide+xml"/>
  <Override PartName="/ppt/slides/slide1158.xml" ContentType="application/vnd.openxmlformats-officedocument.presentationml.slide+xml"/>
  <Override PartName="/ppt/slides/slide1159.xml" ContentType="application/vnd.openxmlformats-officedocument.presentationml.slide+xml"/>
  <Override PartName="/ppt/slides/slide1160.xml" ContentType="application/vnd.openxmlformats-officedocument.presentationml.slide+xml"/>
  <Override PartName="/ppt/slides/slide1161.xml" ContentType="application/vnd.openxmlformats-officedocument.presentationml.slide+xml"/>
  <Override PartName="/ppt/slides/slide1162.xml" ContentType="application/vnd.openxmlformats-officedocument.presentationml.slide+xml"/>
  <Override PartName="/ppt/slides/slide1163.xml" ContentType="application/vnd.openxmlformats-officedocument.presentationml.slide+xml"/>
  <Override PartName="/ppt/slides/slide1164.xml" ContentType="application/vnd.openxmlformats-officedocument.presentationml.slide+xml"/>
  <Override PartName="/ppt/slides/slide1165.xml" ContentType="application/vnd.openxmlformats-officedocument.presentationml.slide+xml"/>
  <Override PartName="/ppt/slides/slide1166.xml" ContentType="application/vnd.openxmlformats-officedocument.presentationml.slide+xml"/>
  <Override PartName="/ppt/slides/slide1167.xml" ContentType="application/vnd.openxmlformats-officedocument.presentationml.slide+xml"/>
  <Override PartName="/ppt/slides/slide1168.xml" ContentType="application/vnd.openxmlformats-officedocument.presentationml.slide+xml"/>
  <Override PartName="/ppt/slides/slide1169.xml" ContentType="application/vnd.openxmlformats-officedocument.presentationml.slide+xml"/>
  <Override PartName="/ppt/slides/slide1170.xml" ContentType="application/vnd.openxmlformats-officedocument.presentationml.slide+xml"/>
  <Override PartName="/ppt/slides/slide1171.xml" ContentType="application/vnd.openxmlformats-officedocument.presentationml.slide+xml"/>
  <Override PartName="/ppt/slides/slide1172.xml" ContentType="application/vnd.openxmlformats-officedocument.presentationml.slide+xml"/>
  <Override PartName="/ppt/slides/slide1173.xml" ContentType="application/vnd.openxmlformats-officedocument.presentationml.slide+xml"/>
  <Override PartName="/ppt/slides/slide1174.xml" ContentType="application/vnd.openxmlformats-officedocument.presentationml.slide+xml"/>
  <Override PartName="/ppt/slides/slide1175.xml" ContentType="application/vnd.openxmlformats-officedocument.presentationml.slide+xml"/>
  <Override PartName="/ppt/slides/slide1176.xml" ContentType="application/vnd.openxmlformats-officedocument.presentationml.slide+xml"/>
  <Override PartName="/ppt/slides/slide1177.xml" ContentType="application/vnd.openxmlformats-officedocument.presentationml.slide+xml"/>
  <Override PartName="/ppt/slides/slide1178.xml" ContentType="application/vnd.openxmlformats-officedocument.presentationml.slide+xml"/>
  <Override PartName="/ppt/slides/slide1179.xml" ContentType="application/vnd.openxmlformats-officedocument.presentationml.slide+xml"/>
  <Override PartName="/ppt/slides/slide1180.xml" ContentType="application/vnd.openxmlformats-officedocument.presentationml.slide+xml"/>
  <Override PartName="/ppt/slides/slide1181.xml" ContentType="application/vnd.openxmlformats-officedocument.presentationml.slide+xml"/>
  <Override PartName="/ppt/slides/slide1182.xml" ContentType="application/vnd.openxmlformats-officedocument.presentationml.slide+xml"/>
  <Override PartName="/ppt/slides/slide1183.xml" ContentType="application/vnd.openxmlformats-officedocument.presentationml.slide+xml"/>
  <Override PartName="/ppt/slides/slide1184.xml" ContentType="application/vnd.openxmlformats-officedocument.presentationml.slide+xml"/>
  <Override PartName="/ppt/slides/slide1185.xml" ContentType="application/vnd.openxmlformats-officedocument.presentationml.slide+xml"/>
  <Override PartName="/ppt/slides/slide1186.xml" ContentType="application/vnd.openxmlformats-officedocument.presentationml.slide+xml"/>
  <Override PartName="/ppt/slides/slide1187.xml" ContentType="application/vnd.openxmlformats-officedocument.presentationml.slide+xml"/>
  <Override PartName="/ppt/slides/slide1188.xml" ContentType="application/vnd.openxmlformats-officedocument.presentationml.slide+xml"/>
  <Override PartName="/ppt/slides/slide1189.xml" ContentType="application/vnd.openxmlformats-officedocument.presentationml.slide+xml"/>
  <Override PartName="/ppt/slides/slide1190.xml" ContentType="application/vnd.openxmlformats-officedocument.presentationml.slide+xml"/>
  <Override PartName="/ppt/slides/slide1191.xml" ContentType="application/vnd.openxmlformats-officedocument.presentationml.slide+xml"/>
  <Override PartName="/ppt/slides/slide1192.xml" ContentType="application/vnd.openxmlformats-officedocument.presentationml.slide+xml"/>
  <Override PartName="/ppt/slides/slide1193.xml" ContentType="application/vnd.openxmlformats-officedocument.presentationml.slide+xml"/>
  <Override PartName="/ppt/slides/slide1194.xml" ContentType="application/vnd.openxmlformats-officedocument.presentationml.slide+xml"/>
  <Override PartName="/ppt/slides/slide1195.xml" ContentType="application/vnd.openxmlformats-officedocument.presentationml.slide+xml"/>
  <Override PartName="/ppt/slides/slide1196.xml" ContentType="application/vnd.openxmlformats-officedocument.presentationml.slide+xml"/>
  <Override PartName="/ppt/slides/slide1197.xml" ContentType="application/vnd.openxmlformats-officedocument.presentationml.slide+xml"/>
  <Override PartName="/ppt/slides/slide1198.xml" ContentType="application/vnd.openxmlformats-officedocument.presentationml.slide+xml"/>
  <Override PartName="/ppt/slides/slide1199.xml" ContentType="application/vnd.openxmlformats-officedocument.presentationml.slide+xml"/>
  <Override PartName="/ppt/slides/slide1200.xml" ContentType="application/vnd.openxmlformats-officedocument.presentationml.slide+xml"/>
  <Override PartName="/ppt/slides/slide1201.xml" ContentType="application/vnd.openxmlformats-officedocument.presentationml.slide+xml"/>
  <Override PartName="/ppt/slides/slide1202.xml" ContentType="application/vnd.openxmlformats-officedocument.presentationml.slide+xml"/>
  <Override PartName="/ppt/slides/slide1203.xml" ContentType="application/vnd.openxmlformats-officedocument.presentationml.slide+xml"/>
  <Override PartName="/ppt/slides/slide1204.xml" ContentType="application/vnd.openxmlformats-officedocument.presentationml.slide+xml"/>
  <Override PartName="/ppt/slides/slide1205.xml" ContentType="application/vnd.openxmlformats-officedocument.presentationml.slide+xml"/>
  <Override PartName="/ppt/slides/slide1206.xml" ContentType="application/vnd.openxmlformats-officedocument.presentationml.slide+xml"/>
  <Override PartName="/ppt/slides/slide1207.xml" ContentType="application/vnd.openxmlformats-officedocument.presentationml.slide+xml"/>
  <Override PartName="/ppt/slides/slide1208.xml" ContentType="application/vnd.openxmlformats-officedocument.presentationml.slide+xml"/>
  <Override PartName="/ppt/slides/slide1209.xml" ContentType="application/vnd.openxmlformats-officedocument.presentationml.slide+xml"/>
  <Override PartName="/ppt/slides/slide1210.xml" ContentType="application/vnd.openxmlformats-officedocument.presentationml.slide+xml"/>
  <Override PartName="/ppt/slides/slide1211.xml" ContentType="application/vnd.openxmlformats-officedocument.presentationml.slide+xml"/>
  <Override PartName="/ppt/slides/slide1212.xml" ContentType="application/vnd.openxmlformats-officedocument.presentationml.slide+xml"/>
  <Override PartName="/ppt/slides/slide1213.xml" ContentType="application/vnd.openxmlformats-officedocument.presentationml.slide+xml"/>
  <Override PartName="/ppt/slides/slide1214.xml" ContentType="application/vnd.openxmlformats-officedocument.presentationml.slide+xml"/>
  <Override PartName="/ppt/slides/slide1215.xml" ContentType="application/vnd.openxmlformats-officedocument.presentationml.slide+xml"/>
  <Override PartName="/ppt/slides/slide1216.xml" ContentType="application/vnd.openxmlformats-officedocument.presentationml.slide+xml"/>
  <Override PartName="/ppt/slides/slide1217.xml" ContentType="application/vnd.openxmlformats-officedocument.presentationml.slide+xml"/>
  <Override PartName="/ppt/slides/slide1218.xml" ContentType="application/vnd.openxmlformats-officedocument.presentationml.slide+xml"/>
  <Override PartName="/ppt/slides/slide1219.xml" ContentType="application/vnd.openxmlformats-officedocument.presentationml.slide+xml"/>
  <Override PartName="/ppt/slides/slide1220.xml" ContentType="application/vnd.openxmlformats-officedocument.presentationml.slide+xml"/>
  <Override PartName="/ppt/slides/slide1221.xml" ContentType="application/vnd.openxmlformats-officedocument.presentationml.slide+xml"/>
  <Override PartName="/ppt/slides/slide1222.xml" ContentType="application/vnd.openxmlformats-officedocument.presentationml.slide+xml"/>
  <Override PartName="/ppt/slides/slide1223.xml" ContentType="application/vnd.openxmlformats-officedocument.presentationml.slide+xml"/>
  <Override PartName="/ppt/slides/slide1224.xml" ContentType="application/vnd.openxmlformats-officedocument.presentationml.slide+xml"/>
  <Override PartName="/ppt/slides/slide1225.xml" ContentType="application/vnd.openxmlformats-officedocument.presentationml.slide+xml"/>
  <Override PartName="/ppt/slides/slide1226.xml" ContentType="application/vnd.openxmlformats-officedocument.presentationml.slide+xml"/>
  <Override PartName="/ppt/slides/slide1227.xml" ContentType="application/vnd.openxmlformats-officedocument.presentationml.slide+xml"/>
  <Override PartName="/ppt/slides/slide1228.xml" ContentType="application/vnd.openxmlformats-officedocument.presentationml.slide+xml"/>
  <Override PartName="/ppt/slides/slide1229.xml" ContentType="application/vnd.openxmlformats-officedocument.presentationml.slide+xml"/>
  <Override PartName="/ppt/slides/slide1230.xml" ContentType="application/vnd.openxmlformats-officedocument.presentationml.slide+xml"/>
  <Override PartName="/ppt/slides/slide1231.xml" ContentType="application/vnd.openxmlformats-officedocument.presentationml.slide+xml"/>
  <Override PartName="/ppt/slides/slide1232.xml" ContentType="application/vnd.openxmlformats-officedocument.presentationml.slide+xml"/>
  <Override PartName="/ppt/slides/slide1233.xml" ContentType="application/vnd.openxmlformats-officedocument.presentationml.slide+xml"/>
  <Override PartName="/ppt/slides/slide1234.xml" ContentType="application/vnd.openxmlformats-officedocument.presentationml.slide+xml"/>
  <Override PartName="/ppt/slides/slide1235.xml" ContentType="application/vnd.openxmlformats-officedocument.presentationml.slide+xml"/>
  <Override PartName="/ppt/slides/slide1236.xml" ContentType="application/vnd.openxmlformats-officedocument.presentationml.slide+xml"/>
  <Override PartName="/ppt/slides/slide1237.xml" ContentType="application/vnd.openxmlformats-officedocument.presentationml.slide+xml"/>
  <Override PartName="/ppt/slides/slide1238.xml" ContentType="application/vnd.openxmlformats-officedocument.presentationml.slide+xml"/>
  <Override PartName="/ppt/slides/slide1239.xml" ContentType="application/vnd.openxmlformats-officedocument.presentationml.slide+xml"/>
  <Override PartName="/ppt/slides/slide1240.xml" ContentType="application/vnd.openxmlformats-officedocument.presentationml.slide+xml"/>
  <Override PartName="/ppt/slides/slide1241.xml" ContentType="application/vnd.openxmlformats-officedocument.presentationml.slide+xml"/>
  <Override PartName="/ppt/slides/slide1242.xml" ContentType="application/vnd.openxmlformats-officedocument.presentationml.slide+xml"/>
  <Override PartName="/ppt/slides/slide1243.xml" ContentType="application/vnd.openxmlformats-officedocument.presentationml.slide+xml"/>
  <Override PartName="/ppt/slides/slide1244.xml" ContentType="application/vnd.openxmlformats-officedocument.presentationml.slide+xml"/>
  <Override PartName="/ppt/slides/slide1245.xml" ContentType="application/vnd.openxmlformats-officedocument.presentationml.slide+xml"/>
  <Override PartName="/ppt/slides/slide1246.xml" ContentType="application/vnd.openxmlformats-officedocument.presentationml.slide+xml"/>
  <Override PartName="/ppt/slides/slide1247.xml" ContentType="application/vnd.openxmlformats-officedocument.presentationml.slide+xml"/>
  <Override PartName="/ppt/slides/slide1248.xml" ContentType="application/vnd.openxmlformats-officedocument.presentationml.slide+xml"/>
  <Override PartName="/ppt/slides/slide1249.xml" ContentType="application/vnd.openxmlformats-officedocument.presentationml.slide+xml"/>
  <Override PartName="/ppt/slides/slide1250.xml" ContentType="application/vnd.openxmlformats-officedocument.presentationml.slide+xml"/>
  <Override PartName="/ppt/slides/slide1251.xml" ContentType="application/vnd.openxmlformats-officedocument.presentationml.slide+xml"/>
  <Override PartName="/ppt/slides/slide1252.xml" ContentType="application/vnd.openxmlformats-officedocument.presentationml.slide+xml"/>
  <Override PartName="/ppt/slides/slide1253.xml" ContentType="application/vnd.openxmlformats-officedocument.presentationml.slide+xml"/>
  <Override PartName="/ppt/slides/slide1254.xml" ContentType="application/vnd.openxmlformats-officedocument.presentationml.slide+xml"/>
  <Override PartName="/ppt/slides/slide1255.xml" ContentType="application/vnd.openxmlformats-officedocument.presentationml.slide+xml"/>
  <Override PartName="/ppt/slides/slide1256.xml" ContentType="application/vnd.openxmlformats-officedocument.presentationml.slide+xml"/>
  <Override PartName="/ppt/slides/slide1257.xml" ContentType="application/vnd.openxmlformats-officedocument.presentationml.slide+xml"/>
  <Override PartName="/ppt/slides/slide1258.xml" ContentType="application/vnd.openxmlformats-officedocument.presentationml.slide+xml"/>
  <Override PartName="/ppt/slides/slide1259.xml" ContentType="application/vnd.openxmlformats-officedocument.presentationml.slide+xml"/>
  <Override PartName="/ppt/slides/slide1260.xml" ContentType="application/vnd.openxmlformats-officedocument.presentationml.slide+xml"/>
  <Override PartName="/ppt/slides/slide1261.xml" ContentType="application/vnd.openxmlformats-officedocument.presentationml.slide+xml"/>
  <Override PartName="/ppt/slides/slide1262.xml" ContentType="application/vnd.openxmlformats-officedocument.presentationml.slide+xml"/>
  <Override PartName="/ppt/slides/slide1263.xml" ContentType="application/vnd.openxmlformats-officedocument.presentationml.slide+xml"/>
  <Override PartName="/ppt/slides/slide1264.xml" ContentType="application/vnd.openxmlformats-officedocument.presentationml.slide+xml"/>
  <Override PartName="/ppt/slides/slide1265.xml" ContentType="application/vnd.openxmlformats-officedocument.presentationml.slide+xml"/>
  <Override PartName="/ppt/slides/slide1266.xml" ContentType="application/vnd.openxmlformats-officedocument.presentationml.slide+xml"/>
  <Override PartName="/ppt/slides/slide1267.xml" ContentType="application/vnd.openxmlformats-officedocument.presentationml.slide+xml"/>
  <Override PartName="/ppt/slides/slide1268.xml" ContentType="application/vnd.openxmlformats-officedocument.presentationml.slide+xml"/>
  <Override PartName="/ppt/slides/slide1269.xml" ContentType="application/vnd.openxmlformats-officedocument.presentationml.slide+xml"/>
  <Override PartName="/ppt/slides/slide1270.xml" ContentType="application/vnd.openxmlformats-officedocument.presentationml.slide+xml"/>
  <Override PartName="/ppt/slides/slide1271.xml" ContentType="application/vnd.openxmlformats-officedocument.presentationml.slide+xml"/>
  <Override PartName="/ppt/slides/slide1272.xml" ContentType="application/vnd.openxmlformats-officedocument.presentationml.slide+xml"/>
  <Override PartName="/ppt/slides/slide1273.xml" ContentType="application/vnd.openxmlformats-officedocument.presentationml.slide+xml"/>
  <Override PartName="/ppt/slides/slide1274.xml" ContentType="application/vnd.openxmlformats-officedocument.presentationml.slide+xml"/>
  <Override PartName="/ppt/slides/slide1275.xml" ContentType="application/vnd.openxmlformats-officedocument.presentationml.slide+xml"/>
  <Override PartName="/ppt/slides/slide1276.xml" ContentType="application/vnd.openxmlformats-officedocument.presentationml.slide+xml"/>
  <Override PartName="/ppt/slides/slide1277.xml" ContentType="application/vnd.openxmlformats-officedocument.presentationml.slide+xml"/>
  <Override PartName="/ppt/slides/slide1278.xml" ContentType="application/vnd.openxmlformats-officedocument.presentationml.slide+xml"/>
  <Override PartName="/ppt/slides/slide1279.xml" ContentType="application/vnd.openxmlformats-officedocument.presentationml.slide+xml"/>
  <Override PartName="/ppt/slides/slide1280.xml" ContentType="application/vnd.openxmlformats-officedocument.presentationml.slide+xml"/>
  <Override PartName="/ppt/slides/slide1281.xml" ContentType="application/vnd.openxmlformats-officedocument.presentationml.slide+xml"/>
  <Override PartName="/ppt/slides/slide1282.xml" ContentType="application/vnd.openxmlformats-officedocument.presentationml.slide+xml"/>
  <Override PartName="/ppt/slides/slide1283.xml" ContentType="application/vnd.openxmlformats-officedocument.presentationml.slide+xml"/>
  <Override PartName="/ppt/slides/slide1284.xml" ContentType="application/vnd.openxmlformats-officedocument.presentationml.slide+xml"/>
  <Override PartName="/ppt/slides/slide1285.xml" ContentType="application/vnd.openxmlformats-officedocument.presentationml.slide+xml"/>
  <Override PartName="/ppt/slides/slide1286.xml" ContentType="application/vnd.openxmlformats-officedocument.presentationml.slide+xml"/>
  <Override PartName="/ppt/slides/slide1287.xml" ContentType="application/vnd.openxmlformats-officedocument.presentationml.slide+xml"/>
  <Override PartName="/ppt/slides/slide1288.xml" ContentType="application/vnd.openxmlformats-officedocument.presentationml.slide+xml"/>
  <Override PartName="/ppt/slides/slide1289.xml" ContentType="application/vnd.openxmlformats-officedocument.presentationml.slide+xml"/>
  <Override PartName="/ppt/slides/slide1290.xml" ContentType="application/vnd.openxmlformats-officedocument.presentationml.slide+xml"/>
  <Override PartName="/ppt/slides/slide1291.xml" ContentType="application/vnd.openxmlformats-officedocument.presentationml.slide+xml"/>
  <Override PartName="/ppt/slides/slide1292.xml" ContentType="application/vnd.openxmlformats-officedocument.presentationml.slide+xml"/>
  <Override PartName="/ppt/slides/slide1293.xml" ContentType="application/vnd.openxmlformats-officedocument.presentationml.slide+xml"/>
  <Override PartName="/ppt/slides/slide1294.xml" ContentType="application/vnd.openxmlformats-officedocument.presentationml.slide+xml"/>
  <Override PartName="/ppt/slides/slide1295.xml" ContentType="application/vnd.openxmlformats-officedocument.presentationml.slide+xml"/>
  <Override PartName="/ppt/slides/slide1296.xml" ContentType="application/vnd.openxmlformats-officedocument.presentationml.slide+xml"/>
  <Override PartName="/ppt/slides/slide1297.xml" ContentType="application/vnd.openxmlformats-officedocument.presentationml.slide+xml"/>
  <Override PartName="/ppt/slides/slide1298.xml" ContentType="application/vnd.openxmlformats-officedocument.presentationml.slide+xml"/>
  <Override PartName="/ppt/slides/slide1299.xml" ContentType="application/vnd.openxmlformats-officedocument.presentationml.slide+xml"/>
  <Override PartName="/ppt/slides/slide1300.xml" ContentType="application/vnd.openxmlformats-officedocument.presentationml.slide+xml"/>
  <Override PartName="/ppt/slides/slide1301.xml" ContentType="application/vnd.openxmlformats-officedocument.presentationml.slide+xml"/>
  <Override PartName="/ppt/slides/slide1302.xml" ContentType="application/vnd.openxmlformats-officedocument.presentationml.slide+xml"/>
  <Override PartName="/ppt/slides/slide1303.xml" ContentType="application/vnd.openxmlformats-officedocument.presentationml.slide+xml"/>
  <Override PartName="/ppt/slides/slide1304.xml" ContentType="application/vnd.openxmlformats-officedocument.presentationml.slide+xml"/>
  <Override PartName="/ppt/slides/slide1305.xml" ContentType="application/vnd.openxmlformats-officedocument.presentationml.slide+xml"/>
  <Override PartName="/ppt/slides/slide1306.xml" ContentType="application/vnd.openxmlformats-officedocument.presentationml.slide+xml"/>
  <Override PartName="/ppt/slides/slide1307.xml" ContentType="application/vnd.openxmlformats-officedocument.presentationml.slide+xml"/>
  <Override PartName="/ppt/slides/slide1308.xml" ContentType="application/vnd.openxmlformats-officedocument.presentationml.slide+xml"/>
  <Override PartName="/ppt/slides/slide1309.xml" ContentType="application/vnd.openxmlformats-officedocument.presentationml.slide+xml"/>
  <Override PartName="/ppt/slides/slide1310.xml" ContentType="application/vnd.openxmlformats-officedocument.presentationml.slide+xml"/>
  <Override PartName="/ppt/slides/slide1311.xml" ContentType="application/vnd.openxmlformats-officedocument.presentationml.slide+xml"/>
  <Override PartName="/ppt/slides/slide1312.xml" ContentType="application/vnd.openxmlformats-officedocument.presentationml.slide+xml"/>
  <Override PartName="/ppt/slides/slide1313.xml" ContentType="application/vnd.openxmlformats-officedocument.presentationml.slide+xml"/>
  <Override PartName="/ppt/slides/slide1314.xml" ContentType="application/vnd.openxmlformats-officedocument.presentationml.slide+xml"/>
  <Override PartName="/ppt/slides/slide1315.xml" ContentType="application/vnd.openxmlformats-officedocument.presentationml.slide+xml"/>
  <Override PartName="/ppt/slides/slide1316.xml" ContentType="application/vnd.openxmlformats-officedocument.presentationml.slide+xml"/>
  <Override PartName="/ppt/slides/slide1317.xml" ContentType="application/vnd.openxmlformats-officedocument.presentationml.slide+xml"/>
  <Override PartName="/ppt/slides/slide1318.xml" ContentType="application/vnd.openxmlformats-officedocument.presentationml.slide+xml"/>
  <Override PartName="/ppt/slides/slide1319.xml" ContentType="application/vnd.openxmlformats-officedocument.presentationml.slide+xml"/>
  <Override PartName="/ppt/slides/slide1320.xml" ContentType="application/vnd.openxmlformats-officedocument.presentationml.slide+xml"/>
  <Override PartName="/ppt/slides/slide1321.xml" ContentType="application/vnd.openxmlformats-officedocument.presentationml.slide+xml"/>
  <Override PartName="/ppt/slides/slide1322.xml" ContentType="application/vnd.openxmlformats-officedocument.presentationml.slide+xml"/>
  <Override PartName="/ppt/slides/slide1323.xml" ContentType="application/vnd.openxmlformats-officedocument.presentationml.slide+xml"/>
  <Override PartName="/ppt/slides/slide1324.xml" ContentType="application/vnd.openxmlformats-officedocument.presentationml.slide+xml"/>
  <Override PartName="/ppt/slides/slide1325.xml" ContentType="application/vnd.openxmlformats-officedocument.presentationml.slide+xml"/>
  <Override PartName="/ppt/slides/slide1326.xml" ContentType="application/vnd.openxmlformats-officedocument.presentationml.slide+xml"/>
  <Override PartName="/ppt/slides/slide1327.xml" ContentType="application/vnd.openxmlformats-officedocument.presentationml.slide+xml"/>
  <Override PartName="/ppt/slides/slide1328.xml" ContentType="application/vnd.openxmlformats-officedocument.presentationml.slide+xml"/>
  <Override PartName="/ppt/slides/slide1329.xml" ContentType="application/vnd.openxmlformats-officedocument.presentationml.slide+xml"/>
  <Override PartName="/ppt/slides/slide1330.xml" ContentType="application/vnd.openxmlformats-officedocument.presentationml.slide+xml"/>
  <Override PartName="/ppt/slides/slide1331.xml" ContentType="application/vnd.openxmlformats-officedocument.presentationml.slide+xml"/>
  <Override PartName="/ppt/slides/slide1332.xml" ContentType="application/vnd.openxmlformats-officedocument.presentationml.slide+xml"/>
  <Override PartName="/ppt/slides/slide1333.xml" ContentType="application/vnd.openxmlformats-officedocument.presentationml.slide+xml"/>
  <Override PartName="/ppt/slides/slide1334.xml" ContentType="application/vnd.openxmlformats-officedocument.presentationml.slide+xml"/>
  <Override PartName="/ppt/slides/slide1335.xml" ContentType="application/vnd.openxmlformats-officedocument.presentationml.slide+xml"/>
  <Override PartName="/ppt/slides/slide1336.xml" ContentType="application/vnd.openxmlformats-officedocument.presentationml.slide+xml"/>
  <Override PartName="/ppt/slides/slide1337.xml" ContentType="application/vnd.openxmlformats-officedocument.presentationml.slide+xml"/>
  <Override PartName="/ppt/slides/slide1338.xml" ContentType="application/vnd.openxmlformats-officedocument.presentationml.slide+xml"/>
  <Override PartName="/ppt/slides/slide1339.xml" ContentType="application/vnd.openxmlformats-officedocument.presentationml.slide+xml"/>
  <Override PartName="/ppt/slides/slide1340.xml" ContentType="application/vnd.openxmlformats-officedocument.presentationml.slide+xml"/>
  <Override PartName="/ppt/slides/slide1341.xml" ContentType="application/vnd.openxmlformats-officedocument.presentationml.slide+xml"/>
  <Override PartName="/ppt/slides/slide1342.xml" ContentType="application/vnd.openxmlformats-officedocument.presentationml.slide+xml"/>
  <Override PartName="/ppt/slides/slide1343.xml" ContentType="application/vnd.openxmlformats-officedocument.presentationml.slide+xml"/>
  <Override PartName="/ppt/slides/slide1344.xml" ContentType="application/vnd.openxmlformats-officedocument.presentationml.slide+xml"/>
  <Override PartName="/ppt/slides/slide1345.xml" ContentType="application/vnd.openxmlformats-officedocument.presentationml.slide+xml"/>
  <Override PartName="/ppt/slides/slide1346.xml" ContentType="application/vnd.openxmlformats-officedocument.presentationml.slide+xml"/>
  <Override PartName="/ppt/slides/slide1347.xml" ContentType="application/vnd.openxmlformats-officedocument.presentationml.slide+xml"/>
  <Override PartName="/ppt/slides/slide1348.xml" ContentType="application/vnd.openxmlformats-officedocument.presentationml.slide+xml"/>
  <Override PartName="/ppt/slides/slide1349.xml" ContentType="application/vnd.openxmlformats-officedocument.presentationml.slide+xml"/>
  <Override PartName="/ppt/slides/slide1350.xml" ContentType="application/vnd.openxmlformats-officedocument.presentationml.slide+xml"/>
  <Override PartName="/ppt/slides/slide1351.xml" ContentType="application/vnd.openxmlformats-officedocument.presentationml.slide+xml"/>
  <Override PartName="/ppt/slides/slide1352.xml" ContentType="application/vnd.openxmlformats-officedocument.presentationml.slide+xml"/>
  <Override PartName="/ppt/slides/slide1353.xml" ContentType="application/vnd.openxmlformats-officedocument.presentationml.slide+xml"/>
  <Override PartName="/ppt/slides/slide1354.xml" ContentType="application/vnd.openxmlformats-officedocument.presentationml.slide+xml"/>
  <Override PartName="/ppt/slides/slide1355.xml" ContentType="application/vnd.openxmlformats-officedocument.presentationml.slide+xml"/>
  <Override PartName="/ppt/slides/slide1356.xml" ContentType="application/vnd.openxmlformats-officedocument.presentationml.slide+xml"/>
  <Override PartName="/ppt/slides/slide1357.xml" ContentType="application/vnd.openxmlformats-officedocument.presentationml.slide+xml"/>
  <Override PartName="/ppt/slides/slide1358.xml" ContentType="application/vnd.openxmlformats-officedocument.presentationml.slide+xml"/>
  <Override PartName="/ppt/slides/slide1359.xml" ContentType="application/vnd.openxmlformats-officedocument.presentationml.slide+xml"/>
  <Override PartName="/ppt/slides/slide1360.xml" ContentType="application/vnd.openxmlformats-officedocument.presentationml.slide+xml"/>
  <Override PartName="/ppt/slides/slide1361.xml" ContentType="application/vnd.openxmlformats-officedocument.presentationml.slide+xml"/>
  <Override PartName="/ppt/slides/slide1362.xml" ContentType="application/vnd.openxmlformats-officedocument.presentationml.slide+xml"/>
  <Override PartName="/ppt/slides/slide1363.xml" ContentType="application/vnd.openxmlformats-officedocument.presentationml.slide+xml"/>
  <Override PartName="/ppt/slides/slide1364.xml" ContentType="application/vnd.openxmlformats-officedocument.presentationml.slide+xml"/>
  <Override PartName="/ppt/slides/slide1365.xml" ContentType="application/vnd.openxmlformats-officedocument.presentationml.slide+xml"/>
  <Override PartName="/ppt/slides/slide1366.xml" ContentType="application/vnd.openxmlformats-officedocument.presentationml.slide+xml"/>
  <Override PartName="/ppt/slides/slide1367.xml" ContentType="application/vnd.openxmlformats-officedocument.presentationml.slide+xml"/>
  <Override PartName="/ppt/slides/slide1368.xml" ContentType="application/vnd.openxmlformats-officedocument.presentationml.slide+xml"/>
  <Override PartName="/ppt/slides/slide1369.xml" ContentType="application/vnd.openxmlformats-officedocument.presentationml.slide+xml"/>
  <Override PartName="/ppt/slides/slide1370.xml" ContentType="application/vnd.openxmlformats-officedocument.presentationml.slide+xml"/>
  <Override PartName="/ppt/slides/slide1371.xml" ContentType="application/vnd.openxmlformats-officedocument.presentationml.slide+xml"/>
  <Override PartName="/ppt/slides/slide1372.xml" ContentType="application/vnd.openxmlformats-officedocument.presentationml.slide+xml"/>
  <Override PartName="/ppt/slides/slide1373.xml" ContentType="application/vnd.openxmlformats-officedocument.presentationml.slide+xml"/>
  <Override PartName="/ppt/slides/slide1374.xml" ContentType="application/vnd.openxmlformats-officedocument.presentationml.slide+xml"/>
  <Override PartName="/ppt/slides/slide1375.xml" ContentType="application/vnd.openxmlformats-officedocument.presentationml.slide+xml"/>
  <Override PartName="/ppt/slides/slide1376.xml" ContentType="application/vnd.openxmlformats-officedocument.presentationml.slide+xml"/>
  <Override PartName="/ppt/slides/slide1377.xml" ContentType="application/vnd.openxmlformats-officedocument.presentationml.slide+xml"/>
  <Override PartName="/ppt/slides/slide1378.xml" ContentType="application/vnd.openxmlformats-officedocument.presentationml.slide+xml"/>
  <Override PartName="/ppt/slides/slide1379.xml" ContentType="application/vnd.openxmlformats-officedocument.presentationml.slide+xml"/>
  <Override PartName="/ppt/slides/slide1380.xml" ContentType="application/vnd.openxmlformats-officedocument.presentationml.slide+xml"/>
  <Override PartName="/ppt/slides/slide1381.xml" ContentType="application/vnd.openxmlformats-officedocument.presentationml.slide+xml"/>
  <Override PartName="/ppt/slides/slide1382.xml" ContentType="application/vnd.openxmlformats-officedocument.presentationml.slide+xml"/>
  <Override PartName="/ppt/slides/slide1383.xml" ContentType="application/vnd.openxmlformats-officedocument.presentationml.slide+xml"/>
  <Override PartName="/ppt/slides/slide1384.xml" ContentType="application/vnd.openxmlformats-officedocument.presentationml.slide+xml"/>
  <Override PartName="/ppt/slides/slide1385.xml" ContentType="application/vnd.openxmlformats-officedocument.presentationml.slide+xml"/>
  <Override PartName="/ppt/slides/slide1386.xml" ContentType="application/vnd.openxmlformats-officedocument.presentationml.slide+xml"/>
  <Override PartName="/ppt/slides/slide1387.xml" ContentType="application/vnd.openxmlformats-officedocument.presentationml.slide+xml"/>
  <Override PartName="/ppt/slides/slide1388.xml" ContentType="application/vnd.openxmlformats-officedocument.presentationml.slide+xml"/>
  <Override PartName="/ppt/slides/slide1389.xml" ContentType="application/vnd.openxmlformats-officedocument.presentationml.slide+xml"/>
  <Override PartName="/ppt/slides/slide1390.xml" ContentType="application/vnd.openxmlformats-officedocument.presentationml.slide+xml"/>
  <Override PartName="/ppt/slides/slide1391.xml" ContentType="application/vnd.openxmlformats-officedocument.presentationml.slide+xml"/>
  <Override PartName="/ppt/slides/slide1392.xml" ContentType="application/vnd.openxmlformats-officedocument.presentationml.slide+xml"/>
  <Override PartName="/ppt/slides/slide1393.xml" ContentType="application/vnd.openxmlformats-officedocument.presentationml.slide+xml"/>
  <Override PartName="/ppt/slides/slide1394.xml" ContentType="application/vnd.openxmlformats-officedocument.presentationml.slide+xml"/>
  <Override PartName="/ppt/slides/slide1395.xml" ContentType="application/vnd.openxmlformats-officedocument.presentationml.slide+xml"/>
  <Override PartName="/ppt/slides/slide1396.xml" ContentType="application/vnd.openxmlformats-officedocument.presentationml.slide+xml"/>
  <Override PartName="/ppt/slides/slide1397.xml" ContentType="application/vnd.openxmlformats-officedocument.presentationml.slide+xml"/>
  <Override PartName="/ppt/slides/slide1398.xml" ContentType="application/vnd.openxmlformats-officedocument.presentationml.slide+xml"/>
  <Override PartName="/ppt/slides/slide1399.xml" ContentType="application/vnd.openxmlformats-officedocument.presentationml.slide+xml"/>
  <Override PartName="/ppt/slides/slide1400.xml" ContentType="application/vnd.openxmlformats-officedocument.presentationml.slide+xml"/>
  <Override PartName="/ppt/slides/slide1401.xml" ContentType="application/vnd.openxmlformats-officedocument.presentationml.slide+xml"/>
  <Override PartName="/ppt/slides/slide1402.xml" ContentType="application/vnd.openxmlformats-officedocument.presentationml.slide+xml"/>
  <Override PartName="/ppt/slides/slide1403.xml" ContentType="application/vnd.openxmlformats-officedocument.presentationml.slide+xml"/>
  <Override PartName="/ppt/slides/slide1404.xml" ContentType="application/vnd.openxmlformats-officedocument.presentationml.slide+xml"/>
  <Override PartName="/ppt/slides/slide1405.xml" ContentType="application/vnd.openxmlformats-officedocument.presentationml.slide+xml"/>
  <Override PartName="/ppt/slides/slide1406.xml" ContentType="application/vnd.openxmlformats-officedocument.presentationml.slide+xml"/>
  <Override PartName="/ppt/slides/slide1407.xml" ContentType="application/vnd.openxmlformats-officedocument.presentationml.slide+xml"/>
  <Override PartName="/ppt/slides/slide1408.xml" ContentType="application/vnd.openxmlformats-officedocument.presentationml.slide+xml"/>
  <Override PartName="/ppt/slides/slide1409.xml" ContentType="application/vnd.openxmlformats-officedocument.presentationml.slide+xml"/>
  <Override PartName="/ppt/slides/slide1410.xml" ContentType="application/vnd.openxmlformats-officedocument.presentationml.slide+xml"/>
  <Override PartName="/ppt/slides/slide1411.xml" ContentType="application/vnd.openxmlformats-officedocument.presentationml.slide+xml"/>
  <Override PartName="/ppt/slides/slide1412.xml" ContentType="application/vnd.openxmlformats-officedocument.presentationml.slide+xml"/>
  <Override PartName="/ppt/slides/slide1413.xml" ContentType="application/vnd.openxmlformats-officedocument.presentationml.slide+xml"/>
  <Override PartName="/ppt/slides/slide1414.xml" ContentType="application/vnd.openxmlformats-officedocument.presentationml.slide+xml"/>
  <Override PartName="/ppt/slides/slide1415.xml" ContentType="application/vnd.openxmlformats-officedocument.presentationml.slide+xml"/>
  <Override PartName="/ppt/slides/slide1416.xml" ContentType="application/vnd.openxmlformats-officedocument.presentationml.slide+xml"/>
  <Override PartName="/ppt/slides/slide1417.xml" ContentType="application/vnd.openxmlformats-officedocument.presentationml.slide+xml"/>
  <Override PartName="/ppt/slides/slide1418.xml" ContentType="application/vnd.openxmlformats-officedocument.presentationml.slide+xml"/>
  <Override PartName="/ppt/slides/slide1419.xml" ContentType="application/vnd.openxmlformats-officedocument.presentationml.slide+xml"/>
  <Override PartName="/ppt/slides/slide1420.xml" ContentType="application/vnd.openxmlformats-officedocument.presentationml.slide+xml"/>
  <Override PartName="/ppt/slides/slide1421.xml" ContentType="application/vnd.openxmlformats-officedocument.presentationml.slide+xml"/>
  <Override PartName="/ppt/slides/slide1422.xml" ContentType="application/vnd.openxmlformats-officedocument.presentationml.slide+xml"/>
  <Override PartName="/ppt/slides/slide1423.xml" ContentType="application/vnd.openxmlformats-officedocument.presentationml.slide+xml"/>
  <Override PartName="/ppt/slides/slide1424.xml" ContentType="application/vnd.openxmlformats-officedocument.presentationml.slide+xml"/>
  <Override PartName="/ppt/slides/slide1425.xml" ContentType="application/vnd.openxmlformats-officedocument.presentationml.slide+xml"/>
  <Override PartName="/ppt/slides/slide1426.xml" ContentType="application/vnd.openxmlformats-officedocument.presentationml.slide+xml"/>
  <Override PartName="/ppt/slides/slide1427.xml" ContentType="application/vnd.openxmlformats-officedocument.presentationml.slide+xml"/>
  <Override PartName="/ppt/slides/slide1428.xml" ContentType="application/vnd.openxmlformats-officedocument.presentationml.slide+xml"/>
  <Override PartName="/ppt/slides/slide1429.xml" ContentType="application/vnd.openxmlformats-officedocument.presentationml.slide+xml"/>
  <Override PartName="/ppt/slides/slide1430.xml" ContentType="application/vnd.openxmlformats-officedocument.presentationml.slide+xml"/>
  <Override PartName="/ppt/slides/slide1431.xml" ContentType="application/vnd.openxmlformats-officedocument.presentationml.slide+xml"/>
  <Override PartName="/ppt/slides/slide1432.xml" ContentType="application/vnd.openxmlformats-officedocument.presentationml.slide+xml"/>
  <Override PartName="/ppt/slides/slide1433.xml" ContentType="application/vnd.openxmlformats-officedocument.presentationml.slide+xml"/>
  <Override PartName="/ppt/slides/slide1434.xml" ContentType="application/vnd.openxmlformats-officedocument.presentationml.slide+xml"/>
  <Override PartName="/ppt/slides/slide1435.xml" ContentType="application/vnd.openxmlformats-officedocument.presentationml.slide+xml"/>
  <Override PartName="/ppt/slides/slide1436.xml" ContentType="application/vnd.openxmlformats-officedocument.presentationml.slide+xml"/>
  <Override PartName="/ppt/slides/slide1437.xml" ContentType="application/vnd.openxmlformats-officedocument.presentationml.slide+xml"/>
  <Override PartName="/ppt/slides/slide1438.xml" ContentType="application/vnd.openxmlformats-officedocument.presentationml.slide+xml"/>
  <Override PartName="/ppt/slides/slide1439.xml" ContentType="application/vnd.openxmlformats-officedocument.presentationml.slide+xml"/>
  <Override PartName="/ppt/slides/slide1440.xml" ContentType="application/vnd.openxmlformats-officedocument.presentationml.slide+xml"/>
  <Override PartName="/ppt/slides/slide1441.xml" ContentType="application/vnd.openxmlformats-officedocument.presentationml.slide+xml"/>
  <Override PartName="/ppt/slides/slide1442.xml" ContentType="application/vnd.openxmlformats-officedocument.presentationml.slide+xml"/>
  <Override PartName="/ppt/slides/slide1443.xml" ContentType="application/vnd.openxmlformats-officedocument.presentationml.slide+xml"/>
  <Override PartName="/ppt/slides/slide1444.xml" ContentType="application/vnd.openxmlformats-officedocument.presentationml.slide+xml"/>
  <Override PartName="/ppt/slides/slide1445.xml" ContentType="application/vnd.openxmlformats-officedocument.presentationml.slide+xml"/>
  <Override PartName="/ppt/slides/slide1446.xml" ContentType="application/vnd.openxmlformats-officedocument.presentationml.slide+xml"/>
  <Override PartName="/ppt/slides/slide1447.xml" ContentType="application/vnd.openxmlformats-officedocument.presentationml.slide+xml"/>
  <Override PartName="/ppt/slides/slide1448.xml" ContentType="application/vnd.openxmlformats-officedocument.presentationml.slide+xml"/>
  <Override PartName="/ppt/slides/slide1449.xml" ContentType="application/vnd.openxmlformats-officedocument.presentationml.slide+xml"/>
  <Override PartName="/ppt/slides/slide1450.xml" ContentType="application/vnd.openxmlformats-officedocument.presentationml.slide+xml"/>
  <Override PartName="/ppt/slides/slide1451.xml" ContentType="application/vnd.openxmlformats-officedocument.presentationml.slide+xml"/>
  <Override PartName="/ppt/slides/slide1452.xml" ContentType="application/vnd.openxmlformats-officedocument.presentationml.slide+xml"/>
  <Override PartName="/ppt/slides/slide1453.xml" ContentType="application/vnd.openxmlformats-officedocument.presentationml.slide+xml"/>
  <Override PartName="/ppt/slides/slide1454.xml" ContentType="application/vnd.openxmlformats-officedocument.presentationml.slide+xml"/>
  <Override PartName="/ppt/slides/slide1455.xml" ContentType="application/vnd.openxmlformats-officedocument.presentationml.slide+xml"/>
  <Override PartName="/ppt/slides/slide1456.xml" ContentType="application/vnd.openxmlformats-officedocument.presentationml.slide+xml"/>
  <Override PartName="/ppt/slides/slide1457.xml" ContentType="application/vnd.openxmlformats-officedocument.presentationml.slide+xml"/>
  <Override PartName="/ppt/slides/slide1458.xml" ContentType="application/vnd.openxmlformats-officedocument.presentationml.slide+xml"/>
  <Override PartName="/ppt/slides/slide1459.xml" ContentType="application/vnd.openxmlformats-officedocument.presentationml.slide+xml"/>
  <Override PartName="/ppt/slides/slide1460.xml" ContentType="application/vnd.openxmlformats-officedocument.presentationml.slide+xml"/>
  <Override PartName="/ppt/slides/slide1461.xml" ContentType="application/vnd.openxmlformats-officedocument.presentationml.slide+xml"/>
  <Override PartName="/ppt/slides/slide1462.xml" ContentType="application/vnd.openxmlformats-officedocument.presentationml.slide+xml"/>
  <Override PartName="/ppt/slides/slide1463.xml" ContentType="application/vnd.openxmlformats-officedocument.presentationml.slide+xml"/>
  <Override PartName="/ppt/slides/slide1464.xml" ContentType="application/vnd.openxmlformats-officedocument.presentationml.slide+xml"/>
  <Override PartName="/ppt/slides/slide1465.xml" ContentType="application/vnd.openxmlformats-officedocument.presentationml.slide+xml"/>
  <Override PartName="/ppt/slides/slide1466.xml" ContentType="application/vnd.openxmlformats-officedocument.presentationml.slide+xml"/>
  <Override PartName="/ppt/slides/slide1467.xml" ContentType="application/vnd.openxmlformats-officedocument.presentationml.slide+xml"/>
  <Override PartName="/ppt/slides/slide1468.xml" ContentType="application/vnd.openxmlformats-officedocument.presentationml.slide+xml"/>
  <Override PartName="/ppt/slides/slide1469.xml" ContentType="application/vnd.openxmlformats-officedocument.presentationml.slide+xml"/>
  <Override PartName="/ppt/slides/slide1470.xml" ContentType="application/vnd.openxmlformats-officedocument.presentationml.slide+xml"/>
  <Override PartName="/ppt/slides/slide1471.xml" ContentType="application/vnd.openxmlformats-officedocument.presentationml.slide+xml"/>
  <Override PartName="/ppt/slides/slide1472.xml" ContentType="application/vnd.openxmlformats-officedocument.presentationml.slide+xml"/>
  <Override PartName="/ppt/slides/slide1473.xml" ContentType="application/vnd.openxmlformats-officedocument.presentationml.slide+xml"/>
  <Override PartName="/ppt/slides/slide1474.xml" ContentType="application/vnd.openxmlformats-officedocument.presentationml.slide+xml"/>
  <Override PartName="/ppt/slides/slide1475.xml" ContentType="application/vnd.openxmlformats-officedocument.presentationml.slide+xml"/>
  <Override PartName="/ppt/slides/slide1476.xml" ContentType="application/vnd.openxmlformats-officedocument.presentationml.slide+xml"/>
  <Override PartName="/ppt/slides/slide1477.xml" ContentType="application/vnd.openxmlformats-officedocument.presentationml.slide+xml"/>
  <Override PartName="/ppt/slides/slide1478.xml" ContentType="application/vnd.openxmlformats-officedocument.presentationml.slide+xml"/>
  <Override PartName="/ppt/slides/slide1479.xml" ContentType="application/vnd.openxmlformats-officedocument.presentationml.slide+xml"/>
  <Override PartName="/ppt/slides/slide1480.xml" ContentType="application/vnd.openxmlformats-officedocument.presentationml.slide+xml"/>
  <Override PartName="/ppt/slides/slide1481.xml" ContentType="application/vnd.openxmlformats-officedocument.presentationml.slide+xml"/>
  <Override PartName="/ppt/slides/slide1482.xml" ContentType="application/vnd.openxmlformats-officedocument.presentationml.slide+xml"/>
  <Override PartName="/ppt/slides/slide1483.xml" ContentType="application/vnd.openxmlformats-officedocument.presentationml.slide+xml"/>
  <Override PartName="/ppt/slides/slide1484.xml" ContentType="application/vnd.openxmlformats-officedocument.presentationml.slide+xml"/>
  <Override PartName="/ppt/slides/slide1485.xml" ContentType="application/vnd.openxmlformats-officedocument.presentationml.slide+xml"/>
  <Override PartName="/ppt/slides/slide1486.xml" ContentType="application/vnd.openxmlformats-officedocument.presentationml.slide+xml"/>
  <Override PartName="/ppt/slides/slide1487.xml" ContentType="application/vnd.openxmlformats-officedocument.presentationml.slide+xml"/>
  <Override PartName="/ppt/slides/slide1488.xml" ContentType="application/vnd.openxmlformats-officedocument.presentationml.slide+xml"/>
  <Override PartName="/ppt/slides/slide1489.xml" ContentType="application/vnd.openxmlformats-officedocument.presentationml.slide+xml"/>
  <Override PartName="/ppt/slides/slide1490.xml" ContentType="application/vnd.openxmlformats-officedocument.presentationml.slide+xml"/>
  <Override PartName="/ppt/slides/slide1491.xml" ContentType="application/vnd.openxmlformats-officedocument.presentationml.slide+xml"/>
  <Override PartName="/ppt/slides/slide1492.xml" ContentType="application/vnd.openxmlformats-officedocument.presentationml.slide+xml"/>
  <Override PartName="/ppt/slides/slide1493.xml" ContentType="application/vnd.openxmlformats-officedocument.presentationml.slide+xml"/>
  <Override PartName="/ppt/slides/slide1494.xml" ContentType="application/vnd.openxmlformats-officedocument.presentationml.slide+xml"/>
  <Override PartName="/ppt/slides/slide1495.xml" ContentType="application/vnd.openxmlformats-officedocument.presentationml.slide+xml"/>
  <Override PartName="/ppt/slides/slide1496.xml" ContentType="application/vnd.openxmlformats-officedocument.presentationml.slide+xml"/>
  <Override PartName="/ppt/slides/slide1497.xml" ContentType="application/vnd.openxmlformats-officedocument.presentationml.slide+xml"/>
  <Override PartName="/ppt/slides/slide1498.xml" ContentType="application/vnd.openxmlformats-officedocument.presentationml.slide+xml"/>
  <Override PartName="/ppt/slides/slide1499.xml" ContentType="application/vnd.openxmlformats-officedocument.presentationml.slide+xml"/>
  <Override PartName="/ppt/slides/slide1500.xml" ContentType="application/vnd.openxmlformats-officedocument.presentationml.slide+xml"/>
  <Override PartName="/ppt/slides/slide1501.xml" ContentType="application/vnd.openxmlformats-officedocument.presentationml.slide+xml"/>
  <Override PartName="/ppt/slides/slide1502.xml" ContentType="application/vnd.openxmlformats-officedocument.presentationml.slide+xml"/>
  <Override PartName="/ppt/slides/slide1503.xml" ContentType="application/vnd.openxmlformats-officedocument.presentationml.slide+xml"/>
  <Override PartName="/ppt/slides/slide1504.xml" ContentType="application/vnd.openxmlformats-officedocument.presentationml.slide+xml"/>
  <Override PartName="/ppt/slides/slide1505.xml" ContentType="application/vnd.openxmlformats-officedocument.presentationml.slide+xml"/>
  <Override PartName="/ppt/slides/slide1506.xml" ContentType="application/vnd.openxmlformats-officedocument.presentationml.slide+xml"/>
  <Override PartName="/ppt/slides/slide1507.xml" ContentType="application/vnd.openxmlformats-officedocument.presentationml.slide+xml"/>
  <Override PartName="/ppt/slides/slide1508.xml" ContentType="application/vnd.openxmlformats-officedocument.presentationml.slide+xml"/>
  <Override PartName="/ppt/slides/slide1509.xml" ContentType="application/vnd.openxmlformats-officedocument.presentationml.slide+xml"/>
  <Override PartName="/ppt/slides/slide1510.xml" ContentType="application/vnd.openxmlformats-officedocument.presentationml.slide+xml"/>
  <Override PartName="/ppt/slides/slide1511.xml" ContentType="application/vnd.openxmlformats-officedocument.presentationml.slide+xml"/>
  <Override PartName="/ppt/slides/slide1512.xml" ContentType="application/vnd.openxmlformats-officedocument.presentationml.slide+xml"/>
  <Override PartName="/ppt/slides/slide1513.xml" ContentType="application/vnd.openxmlformats-officedocument.presentationml.slide+xml"/>
  <Override PartName="/ppt/slides/slide1514.xml" ContentType="application/vnd.openxmlformats-officedocument.presentationml.slide+xml"/>
  <Override PartName="/ppt/slides/slide1515.xml" ContentType="application/vnd.openxmlformats-officedocument.presentationml.slide+xml"/>
  <Override PartName="/ppt/slides/slide1516.xml" ContentType="application/vnd.openxmlformats-officedocument.presentationml.slide+xml"/>
  <Override PartName="/ppt/slides/slide1517.xml" ContentType="application/vnd.openxmlformats-officedocument.presentationml.slide+xml"/>
  <Override PartName="/ppt/slides/slide1518.xml" ContentType="application/vnd.openxmlformats-officedocument.presentationml.slide+xml"/>
  <Override PartName="/ppt/slides/slide1519.xml" ContentType="application/vnd.openxmlformats-officedocument.presentationml.slide+xml"/>
  <Override PartName="/ppt/slides/slide1520.xml" ContentType="application/vnd.openxmlformats-officedocument.presentationml.slide+xml"/>
  <Override PartName="/ppt/slides/slide1521.xml" ContentType="application/vnd.openxmlformats-officedocument.presentationml.slide+xml"/>
  <Override PartName="/ppt/slides/slide1522.xml" ContentType="application/vnd.openxmlformats-officedocument.presentationml.slide+xml"/>
  <Override PartName="/ppt/slides/slide1523.xml" ContentType="application/vnd.openxmlformats-officedocument.presentationml.slide+xml"/>
  <Override PartName="/ppt/slides/slide1524.xml" ContentType="application/vnd.openxmlformats-officedocument.presentationml.slide+xml"/>
  <Override PartName="/ppt/slides/slide1525.xml" ContentType="application/vnd.openxmlformats-officedocument.presentationml.slide+xml"/>
  <Override PartName="/ppt/slides/slide1526.xml" ContentType="application/vnd.openxmlformats-officedocument.presentationml.slide+xml"/>
  <Override PartName="/ppt/slides/slide1527.xml" ContentType="application/vnd.openxmlformats-officedocument.presentationml.slide+xml"/>
  <Override PartName="/ppt/slides/slide1528.xml" ContentType="application/vnd.openxmlformats-officedocument.presentationml.slide+xml"/>
  <Override PartName="/ppt/slides/slide1529.xml" ContentType="application/vnd.openxmlformats-officedocument.presentationml.slide+xml"/>
  <Override PartName="/ppt/slides/slide1530.xml" ContentType="application/vnd.openxmlformats-officedocument.presentationml.slide+xml"/>
  <Override PartName="/ppt/slides/slide1531.xml" ContentType="application/vnd.openxmlformats-officedocument.presentationml.slide+xml"/>
  <Override PartName="/ppt/slides/slide1532.xml" ContentType="application/vnd.openxmlformats-officedocument.presentationml.slide+xml"/>
  <Override PartName="/ppt/slides/slide1533.xml" ContentType="application/vnd.openxmlformats-officedocument.presentationml.slide+xml"/>
  <Override PartName="/ppt/slides/slide1534.xml" ContentType="application/vnd.openxmlformats-officedocument.presentationml.slide+xml"/>
  <Override PartName="/ppt/slides/slide1535.xml" ContentType="application/vnd.openxmlformats-officedocument.presentationml.slide+xml"/>
  <Override PartName="/ppt/slides/slide1536.xml" ContentType="application/vnd.openxmlformats-officedocument.presentationml.slide+xml"/>
  <Override PartName="/ppt/slides/slide1537.xml" ContentType="application/vnd.openxmlformats-officedocument.presentationml.slide+xml"/>
  <Override PartName="/ppt/slides/slide1538.xml" ContentType="application/vnd.openxmlformats-officedocument.presentationml.slide+xml"/>
  <Override PartName="/ppt/slides/slide1539.xml" ContentType="application/vnd.openxmlformats-officedocument.presentationml.slide+xml"/>
  <Override PartName="/ppt/slides/slide1540.xml" ContentType="application/vnd.openxmlformats-officedocument.presentationml.slide+xml"/>
  <Override PartName="/ppt/slides/slide1541.xml" ContentType="application/vnd.openxmlformats-officedocument.presentationml.slide+xml"/>
  <Override PartName="/ppt/slides/slide1542.xml" ContentType="application/vnd.openxmlformats-officedocument.presentationml.slide+xml"/>
  <Override PartName="/ppt/slides/slide1543.xml" ContentType="application/vnd.openxmlformats-officedocument.presentationml.slide+xml"/>
  <Override PartName="/ppt/slides/slide1544.xml" ContentType="application/vnd.openxmlformats-officedocument.presentationml.slide+xml"/>
  <Override PartName="/ppt/slides/slide1545.xml" ContentType="application/vnd.openxmlformats-officedocument.presentationml.slide+xml"/>
  <Override PartName="/ppt/slides/slide1546.xml" ContentType="application/vnd.openxmlformats-officedocument.presentationml.slide+xml"/>
  <Override PartName="/ppt/slides/slide1547.xml" ContentType="application/vnd.openxmlformats-officedocument.presentationml.slide+xml"/>
  <Override PartName="/ppt/slides/slide1548.xml" ContentType="application/vnd.openxmlformats-officedocument.presentationml.slide+xml"/>
  <Override PartName="/ppt/slides/slide1549.xml" ContentType="application/vnd.openxmlformats-officedocument.presentationml.slide+xml"/>
  <Override PartName="/ppt/slides/slide1550.xml" ContentType="application/vnd.openxmlformats-officedocument.presentationml.slide+xml"/>
  <Override PartName="/ppt/slides/slide1551.xml" ContentType="application/vnd.openxmlformats-officedocument.presentationml.slide+xml"/>
  <Override PartName="/ppt/slides/slide1552.xml" ContentType="application/vnd.openxmlformats-officedocument.presentationml.slide+xml"/>
  <Override PartName="/ppt/slides/slide1553.xml" ContentType="application/vnd.openxmlformats-officedocument.presentationml.slide+xml"/>
  <Override PartName="/ppt/slides/slide1554.xml" ContentType="application/vnd.openxmlformats-officedocument.presentationml.slide+xml"/>
  <Override PartName="/ppt/slides/slide1555.xml" ContentType="application/vnd.openxmlformats-officedocument.presentationml.slide+xml"/>
  <Override PartName="/ppt/slides/slide1556.xml" ContentType="application/vnd.openxmlformats-officedocument.presentationml.slide+xml"/>
  <Override PartName="/ppt/slides/slide1557.xml" ContentType="application/vnd.openxmlformats-officedocument.presentationml.slide+xml"/>
  <Override PartName="/ppt/slides/slide1558.xml" ContentType="application/vnd.openxmlformats-officedocument.presentationml.slide+xml"/>
  <Override PartName="/ppt/slides/slide1559.xml" ContentType="application/vnd.openxmlformats-officedocument.presentationml.slide+xml"/>
  <Override PartName="/ppt/slides/slide1560.xml" ContentType="application/vnd.openxmlformats-officedocument.presentationml.slide+xml"/>
  <Override PartName="/ppt/slides/slide1561.xml" ContentType="application/vnd.openxmlformats-officedocument.presentationml.slide+xml"/>
  <Override PartName="/ppt/slides/slide1562.xml" ContentType="application/vnd.openxmlformats-officedocument.presentationml.slide+xml"/>
  <Override PartName="/ppt/slides/slide1563.xml" ContentType="application/vnd.openxmlformats-officedocument.presentationml.slide+xml"/>
  <Override PartName="/ppt/slides/slide1564.xml" ContentType="application/vnd.openxmlformats-officedocument.presentationml.slide+xml"/>
  <Override PartName="/ppt/slides/slide1565.xml" ContentType="application/vnd.openxmlformats-officedocument.presentationml.slide+xml"/>
  <Override PartName="/ppt/slides/slide1566.xml" ContentType="application/vnd.openxmlformats-officedocument.presentationml.slide+xml"/>
  <Override PartName="/ppt/slides/slide1567.xml" ContentType="application/vnd.openxmlformats-officedocument.presentationml.slide+xml"/>
  <Override PartName="/ppt/slides/slide1568.xml" ContentType="application/vnd.openxmlformats-officedocument.presentationml.slide+xml"/>
  <Override PartName="/ppt/slides/slide1569.xml" ContentType="application/vnd.openxmlformats-officedocument.presentationml.slide+xml"/>
  <Override PartName="/ppt/slides/slide1570.xml" ContentType="application/vnd.openxmlformats-officedocument.presentationml.slide+xml"/>
  <Override PartName="/ppt/slides/slide1571.xml" ContentType="application/vnd.openxmlformats-officedocument.presentationml.slide+xml"/>
  <Override PartName="/ppt/slides/slide1572.xml" ContentType="application/vnd.openxmlformats-officedocument.presentationml.slide+xml"/>
  <Override PartName="/ppt/slides/slide1573.xml" ContentType="application/vnd.openxmlformats-officedocument.presentationml.slide+xml"/>
  <Override PartName="/ppt/slides/slide1574.xml" ContentType="application/vnd.openxmlformats-officedocument.presentationml.slide+xml"/>
  <Override PartName="/ppt/slides/slide1575.xml" ContentType="application/vnd.openxmlformats-officedocument.presentationml.slide+xml"/>
  <Override PartName="/ppt/slides/slide1576.xml" ContentType="application/vnd.openxmlformats-officedocument.presentationml.slide+xml"/>
  <Override PartName="/ppt/slides/slide1577.xml" ContentType="application/vnd.openxmlformats-officedocument.presentationml.slide+xml"/>
  <Override PartName="/ppt/slides/slide1578.xml" ContentType="application/vnd.openxmlformats-officedocument.presentationml.slide+xml"/>
  <Override PartName="/ppt/slides/slide1579.xml" ContentType="application/vnd.openxmlformats-officedocument.presentationml.slide+xml"/>
  <Override PartName="/ppt/slides/slide1580.xml" ContentType="application/vnd.openxmlformats-officedocument.presentationml.slide+xml"/>
  <Override PartName="/ppt/slides/slide1581.xml" ContentType="application/vnd.openxmlformats-officedocument.presentationml.slide+xml"/>
  <Override PartName="/ppt/slides/slide1582.xml" ContentType="application/vnd.openxmlformats-officedocument.presentationml.slide+xml"/>
  <Override PartName="/ppt/slides/slide1583.xml" ContentType="application/vnd.openxmlformats-officedocument.presentationml.slide+xml"/>
  <Override PartName="/ppt/slides/slide1584.xml" ContentType="application/vnd.openxmlformats-officedocument.presentationml.slide+xml"/>
  <Override PartName="/ppt/slides/slide1585.xml" ContentType="application/vnd.openxmlformats-officedocument.presentationml.slide+xml"/>
  <Override PartName="/ppt/slides/slide1586.xml" ContentType="application/vnd.openxmlformats-officedocument.presentationml.slide+xml"/>
  <Override PartName="/ppt/slides/slide1587.xml" ContentType="application/vnd.openxmlformats-officedocument.presentationml.slide+xml"/>
  <Override PartName="/ppt/slides/slide1588.xml" ContentType="application/vnd.openxmlformats-officedocument.presentationml.slide+xml"/>
  <Override PartName="/ppt/slides/slide1589.xml" ContentType="application/vnd.openxmlformats-officedocument.presentationml.slide+xml"/>
  <Override PartName="/ppt/slides/slide1590.xml" ContentType="application/vnd.openxmlformats-officedocument.presentationml.slide+xml"/>
  <Override PartName="/ppt/slides/slide1591.xml" ContentType="application/vnd.openxmlformats-officedocument.presentationml.slide+xml"/>
  <Override PartName="/ppt/slides/slide1592.xml" ContentType="application/vnd.openxmlformats-officedocument.presentationml.slide+xml"/>
  <Override PartName="/ppt/slides/slide1593.xml" ContentType="application/vnd.openxmlformats-officedocument.presentationml.slide+xml"/>
  <Override PartName="/ppt/slides/slide1594.xml" ContentType="application/vnd.openxmlformats-officedocument.presentationml.slide+xml"/>
  <Override PartName="/ppt/slides/slide1595.xml" ContentType="application/vnd.openxmlformats-officedocument.presentationml.slide+xml"/>
  <Override PartName="/ppt/slides/slide1596.xml" ContentType="application/vnd.openxmlformats-officedocument.presentationml.slide+xml"/>
  <Override PartName="/ppt/slides/slide1597.xml" ContentType="application/vnd.openxmlformats-officedocument.presentationml.slide+xml"/>
  <Override PartName="/ppt/slides/slide1598.xml" ContentType="application/vnd.openxmlformats-officedocument.presentationml.slide+xml"/>
  <Override PartName="/ppt/slides/slide1599.xml" ContentType="application/vnd.openxmlformats-officedocument.presentationml.slide+xml"/>
  <Override PartName="/ppt/slides/slide1600.xml" ContentType="application/vnd.openxmlformats-officedocument.presentationml.slide+xml"/>
  <Override PartName="/ppt/slides/slide1601.xml" ContentType="application/vnd.openxmlformats-officedocument.presentationml.slide+xml"/>
  <Override PartName="/ppt/slides/slide1602.xml" ContentType="application/vnd.openxmlformats-officedocument.presentationml.slide+xml"/>
  <Override PartName="/ppt/slides/slide1603.xml" ContentType="application/vnd.openxmlformats-officedocument.presentationml.slide+xml"/>
  <Override PartName="/ppt/slides/slide1604.xml" ContentType="application/vnd.openxmlformats-officedocument.presentationml.slide+xml"/>
  <Override PartName="/ppt/slides/slide1605.xml" ContentType="application/vnd.openxmlformats-officedocument.presentationml.slide+xml"/>
  <Override PartName="/ppt/slides/slide1606.xml" ContentType="application/vnd.openxmlformats-officedocument.presentationml.slide+xml"/>
  <Override PartName="/ppt/slides/slide1607.xml" ContentType="application/vnd.openxmlformats-officedocument.presentationml.slide+xml"/>
  <Override PartName="/ppt/slides/slide1608.xml" ContentType="application/vnd.openxmlformats-officedocument.presentationml.slide+xml"/>
  <Override PartName="/ppt/slides/slide1609.xml" ContentType="application/vnd.openxmlformats-officedocument.presentationml.slide+xml"/>
  <Override PartName="/ppt/slides/slide1610.xml" ContentType="application/vnd.openxmlformats-officedocument.presentationml.slide+xml"/>
  <Override PartName="/ppt/slides/slide1611.xml" ContentType="application/vnd.openxmlformats-officedocument.presentationml.slide+xml"/>
  <Override PartName="/ppt/slides/slide1612.xml" ContentType="application/vnd.openxmlformats-officedocument.presentationml.slide+xml"/>
  <Override PartName="/ppt/slides/slide1613.xml" ContentType="application/vnd.openxmlformats-officedocument.presentationml.slide+xml"/>
  <Override PartName="/ppt/slides/slide1614.xml" ContentType="application/vnd.openxmlformats-officedocument.presentationml.slide+xml"/>
  <Override PartName="/ppt/slides/slide1615.xml" ContentType="application/vnd.openxmlformats-officedocument.presentationml.slide+xml"/>
  <Override PartName="/ppt/slides/slide1616.xml" ContentType="application/vnd.openxmlformats-officedocument.presentationml.slide+xml"/>
  <Override PartName="/ppt/slides/slide1617.xml" ContentType="application/vnd.openxmlformats-officedocument.presentationml.slide+xml"/>
  <Override PartName="/ppt/slides/slide1618.xml" ContentType="application/vnd.openxmlformats-officedocument.presentationml.slide+xml"/>
  <Override PartName="/ppt/slides/slide1619.xml" ContentType="application/vnd.openxmlformats-officedocument.presentationml.slide+xml"/>
  <Override PartName="/ppt/slides/slide1620.xml" ContentType="application/vnd.openxmlformats-officedocument.presentationml.slide+xml"/>
  <Override PartName="/ppt/slides/slide1621.xml" ContentType="application/vnd.openxmlformats-officedocument.presentationml.slide+xml"/>
  <Override PartName="/ppt/slides/slide1622.xml" ContentType="application/vnd.openxmlformats-officedocument.presentationml.slide+xml"/>
  <Override PartName="/ppt/slides/slide1623.xml" ContentType="application/vnd.openxmlformats-officedocument.presentationml.slide+xml"/>
  <Override PartName="/ppt/slides/slide1624.xml" ContentType="application/vnd.openxmlformats-officedocument.presentationml.slide+xml"/>
  <Override PartName="/ppt/slides/slide1625.xml" ContentType="application/vnd.openxmlformats-officedocument.presentationml.slide+xml"/>
  <Override PartName="/ppt/slides/slide1626.xml" ContentType="application/vnd.openxmlformats-officedocument.presentationml.slide+xml"/>
  <Override PartName="/ppt/slides/slide1627.xml" ContentType="application/vnd.openxmlformats-officedocument.presentationml.slide+xml"/>
  <Override PartName="/ppt/slides/slide1628.xml" ContentType="application/vnd.openxmlformats-officedocument.presentationml.slide+xml"/>
  <Override PartName="/ppt/slides/slide1629.xml" ContentType="application/vnd.openxmlformats-officedocument.presentationml.slide+xml"/>
  <Override PartName="/ppt/slides/slide1630.xml" ContentType="application/vnd.openxmlformats-officedocument.presentationml.slide+xml"/>
  <Override PartName="/ppt/slides/slide1631.xml" ContentType="application/vnd.openxmlformats-officedocument.presentationml.slide+xml"/>
  <Override PartName="/ppt/slides/slide1632.xml" ContentType="application/vnd.openxmlformats-officedocument.presentationml.slide+xml"/>
  <Override PartName="/ppt/slides/slide1633.xml" ContentType="application/vnd.openxmlformats-officedocument.presentationml.slide+xml"/>
  <Override PartName="/ppt/slides/slide1634.xml" ContentType="application/vnd.openxmlformats-officedocument.presentationml.slide+xml"/>
  <Override PartName="/ppt/slides/slide1635.xml" ContentType="application/vnd.openxmlformats-officedocument.presentationml.slide+xml"/>
  <Override PartName="/ppt/slides/slide1636.xml" ContentType="application/vnd.openxmlformats-officedocument.presentationml.slide+xml"/>
  <Override PartName="/ppt/slides/slide1637.xml" ContentType="application/vnd.openxmlformats-officedocument.presentationml.slide+xml"/>
  <Override PartName="/ppt/slides/slide1638.xml" ContentType="application/vnd.openxmlformats-officedocument.presentationml.slide+xml"/>
  <Override PartName="/ppt/slides/slide1639.xml" ContentType="application/vnd.openxmlformats-officedocument.presentationml.slide+xml"/>
  <Override PartName="/ppt/slides/slide1640.xml" ContentType="application/vnd.openxmlformats-officedocument.presentationml.slide+xml"/>
  <Override PartName="/ppt/slides/slide1641.xml" ContentType="application/vnd.openxmlformats-officedocument.presentationml.slide+xml"/>
  <Override PartName="/ppt/slides/slide1642.xml" ContentType="application/vnd.openxmlformats-officedocument.presentationml.slide+xml"/>
  <Override PartName="/ppt/slides/slide1643.xml" ContentType="application/vnd.openxmlformats-officedocument.presentationml.slide+xml"/>
  <Override PartName="/ppt/slides/slide1644.xml" ContentType="application/vnd.openxmlformats-officedocument.presentationml.slide+xml"/>
  <Override PartName="/ppt/slides/slide1645.xml" ContentType="application/vnd.openxmlformats-officedocument.presentationml.slide+xml"/>
  <Override PartName="/ppt/slides/slide1646.xml" ContentType="application/vnd.openxmlformats-officedocument.presentationml.slide+xml"/>
  <Override PartName="/ppt/slides/slide1647.xml" ContentType="application/vnd.openxmlformats-officedocument.presentationml.slide+xml"/>
  <Override PartName="/ppt/slides/slide1648.xml" ContentType="application/vnd.openxmlformats-officedocument.presentationml.slide+xml"/>
  <Override PartName="/ppt/slides/slide1649.xml" ContentType="application/vnd.openxmlformats-officedocument.presentationml.slide+xml"/>
  <Override PartName="/ppt/slides/slide1650.xml" ContentType="application/vnd.openxmlformats-officedocument.presentationml.slide+xml"/>
  <Override PartName="/ppt/slides/slide1651.xml" ContentType="application/vnd.openxmlformats-officedocument.presentationml.slide+xml"/>
  <Override PartName="/ppt/slides/slide1652.xml" ContentType="application/vnd.openxmlformats-officedocument.presentationml.slide+xml"/>
  <Override PartName="/ppt/slides/slide1653.xml" ContentType="application/vnd.openxmlformats-officedocument.presentationml.slide+xml"/>
  <Override PartName="/ppt/slides/slide1654.xml" ContentType="application/vnd.openxmlformats-officedocument.presentationml.slide+xml"/>
  <Override PartName="/ppt/slides/slide1655.xml" ContentType="application/vnd.openxmlformats-officedocument.presentationml.slide+xml"/>
  <Override PartName="/ppt/slides/slide1656.xml" ContentType="application/vnd.openxmlformats-officedocument.presentationml.slide+xml"/>
  <Override PartName="/ppt/slides/slide1657.xml" ContentType="application/vnd.openxmlformats-officedocument.presentationml.slide+xml"/>
  <Override PartName="/ppt/slides/slide1658.xml" ContentType="application/vnd.openxmlformats-officedocument.presentationml.slide+xml"/>
  <Override PartName="/ppt/slides/slide1659.xml" ContentType="application/vnd.openxmlformats-officedocument.presentationml.slide+xml"/>
  <Override PartName="/ppt/slides/slide1660.xml" ContentType="application/vnd.openxmlformats-officedocument.presentationml.slide+xml"/>
  <Override PartName="/ppt/slides/slide1661.xml" ContentType="application/vnd.openxmlformats-officedocument.presentationml.slide+xml"/>
  <Override PartName="/ppt/slides/slide1662.xml" ContentType="application/vnd.openxmlformats-officedocument.presentationml.slide+xml"/>
  <Override PartName="/ppt/slides/slide1663.xml" ContentType="application/vnd.openxmlformats-officedocument.presentationml.slide+xml"/>
  <Override PartName="/ppt/slides/slide1664.xml" ContentType="application/vnd.openxmlformats-officedocument.presentationml.slide+xml"/>
  <Override PartName="/ppt/slides/slide1665.xml" ContentType="application/vnd.openxmlformats-officedocument.presentationml.slide+xml"/>
  <Override PartName="/ppt/slides/slide1666.xml" ContentType="application/vnd.openxmlformats-officedocument.presentationml.slide+xml"/>
  <Override PartName="/ppt/slides/slide1667.xml" ContentType="application/vnd.openxmlformats-officedocument.presentationml.slide+xml"/>
  <Override PartName="/ppt/slides/slide1668.xml" ContentType="application/vnd.openxmlformats-officedocument.presentationml.slide+xml"/>
  <Override PartName="/ppt/slides/slide1669.xml" ContentType="application/vnd.openxmlformats-officedocument.presentationml.slide+xml"/>
  <Override PartName="/ppt/slides/slide1670.xml" ContentType="application/vnd.openxmlformats-officedocument.presentationml.slide+xml"/>
  <Override PartName="/ppt/slides/slide1671.xml" ContentType="application/vnd.openxmlformats-officedocument.presentationml.slide+xml"/>
  <Override PartName="/ppt/slides/slide1672.xml" ContentType="application/vnd.openxmlformats-officedocument.presentationml.slide+xml"/>
  <Override PartName="/ppt/slides/slide1673.xml" ContentType="application/vnd.openxmlformats-officedocument.presentationml.slide+xml"/>
  <Override PartName="/ppt/slides/slide1674.xml" ContentType="application/vnd.openxmlformats-officedocument.presentationml.slide+xml"/>
  <Override PartName="/ppt/slides/slide1675.xml" ContentType="application/vnd.openxmlformats-officedocument.presentationml.slide+xml"/>
  <Override PartName="/ppt/slides/slide1676.xml" ContentType="application/vnd.openxmlformats-officedocument.presentationml.slide+xml"/>
  <Override PartName="/ppt/slides/slide1677.xml" ContentType="application/vnd.openxmlformats-officedocument.presentationml.slide+xml"/>
  <Override PartName="/ppt/slides/slide1678.xml" ContentType="application/vnd.openxmlformats-officedocument.presentationml.slide+xml"/>
  <Override PartName="/ppt/slides/slide1679.xml" ContentType="application/vnd.openxmlformats-officedocument.presentationml.slide+xml"/>
  <Override PartName="/ppt/slides/slide1680.xml" ContentType="application/vnd.openxmlformats-officedocument.presentationml.slide+xml"/>
  <Override PartName="/ppt/slides/slide1681.xml" ContentType="application/vnd.openxmlformats-officedocument.presentationml.slide+xml"/>
  <Override PartName="/ppt/slides/slide1682.xml" ContentType="application/vnd.openxmlformats-officedocument.presentationml.slide+xml"/>
  <Override PartName="/ppt/slides/slide1683.xml" ContentType="application/vnd.openxmlformats-officedocument.presentationml.slide+xml"/>
  <Override PartName="/ppt/slides/slide1684.xml" ContentType="application/vnd.openxmlformats-officedocument.presentationml.slide+xml"/>
  <Override PartName="/ppt/slides/slide1685.xml" ContentType="application/vnd.openxmlformats-officedocument.presentationml.slide+xml"/>
  <Override PartName="/ppt/slides/slide1686.xml" ContentType="application/vnd.openxmlformats-officedocument.presentationml.slide+xml"/>
  <Override PartName="/ppt/slides/slide1687.xml" ContentType="application/vnd.openxmlformats-officedocument.presentationml.slide+xml"/>
  <Override PartName="/ppt/slides/slide1688.xml" ContentType="application/vnd.openxmlformats-officedocument.presentationml.slide+xml"/>
  <Override PartName="/ppt/slides/slide168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91"/>
  </p:notesMasterIdLst>
  <p:sldIdLst>
    <p:sldId id="2366" r:id="rId2"/>
    <p:sldId id="434" r:id="rId3"/>
    <p:sldId id="435" r:id="rId4"/>
    <p:sldId id="4144" r:id="rId5"/>
    <p:sldId id="4145" r:id="rId6"/>
    <p:sldId id="4146" r:id="rId7"/>
    <p:sldId id="4147" r:id="rId8"/>
    <p:sldId id="4148" r:id="rId9"/>
    <p:sldId id="4149" r:id="rId10"/>
    <p:sldId id="4150" r:id="rId11"/>
    <p:sldId id="4151" r:id="rId12"/>
    <p:sldId id="4152" r:id="rId13"/>
    <p:sldId id="4153" r:id="rId14"/>
    <p:sldId id="4154" r:id="rId15"/>
    <p:sldId id="4155" r:id="rId16"/>
    <p:sldId id="4156" r:id="rId17"/>
    <p:sldId id="4157" r:id="rId18"/>
    <p:sldId id="4158" r:id="rId19"/>
    <p:sldId id="4159" r:id="rId20"/>
    <p:sldId id="4160" r:id="rId21"/>
    <p:sldId id="4161" r:id="rId22"/>
    <p:sldId id="4162" r:id="rId23"/>
    <p:sldId id="4163" r:id="rId24"/>
    <p:sldId id="4164" r:id="rId25"/>
    <p:sldId id="4165" r:id="rId26"/>
    <p:sldId id="4166" r:id="rId27"/>
    <p:sldId id="4167" r:id="rId28"/>
    <p:sldId id="4168" r:id="rId29"/>
    <p:sldId id="4169" r:id="rId30"/>
    <p:sldId id="4170" r:id="rId31"/>
    <p:sldId id="4171" r:id="rId32"/>
    <p:sldId id="4172" r:id="rId33"/>
    <p:sldId id="4173" r:id="rId34"/>
    <p:sldId id="4174" r:id="rId35"/>
    <p:sldId id="4175" r:id="rId36"/>
    <p:sldId id="4176" r:id="rId37"/>
    <p:sldId id="4177" r:id="rId38"/>
    <p:sldId id="4178" r:id="rId39"/>
    <p:sldId id="4179" r:id="rId40"/>
    <p:sldId id="4180" r:id="rId41"/>
    <p:sldId id="4181" r:id="rId42"/>
    <p:sldId id="4182" r:id="rId43"/>
    <p:sldId id="4183" r:id="rId44"/>
    <p:sldId id="4184" r:id="rId45"/>
    <p:sldId id="4185" r:id="rId46"/>
    <p:sldId id="4186" r:id="rId47"/>
    <p:sldId id="4187" r:id="rId48"/>
    <p:sldId id="4188" r:id="rId49"/>
    <p:sldId id="4189" r:id="rId50"/>
    <p:sldId id="4190" r:id="rId51"/>
    <p:sldId id="4191" r:id="rId52"/>
    <p:sldId id="4192" r:id="rId53"/>
    <p:sldId id="4193" r:id="rId54"/>
    <p:sldId id="4194" r:id="rId55"/>
    <p:sldId id="4195" r:id="rId56"/>
    <p:sldId id="4196" r:id="rId57"/>
    <p:sldId id="4197" r:id="rId58"/>
    <p:sldId id="4198" r:id="rId59"/>
    <p:sldId id="4199" r:id="rId60"/>
    <p:sldId id="4200" r:id="rId61"/>
    <p:sldId id="4201" r:id="rId62"/>
    <p:sldId id="4202" r:id="rId63"/>
    <p:sldId id="4203" r:id="rId64"/>
    <p:sldId id="4204" r:id="rId65"/>
    <p:sldId id="4205" r:id="rId66"/>
    <p:sldId id="2426" r:id="rId67"/>
    <p:sldId id="2428" r:id="rId68"/>
    <p:sldId id="2429" r:id="rId69"/>
    <p:sldId id="4206" r:id="rId70"/>
    <p:sldId id="4207" r:id="rId71"/>
    <p:sldId id="4208" r:id="rId72"/>
    <p:sldId id="4209" r:id="rId73"/>
    <p:sldId id="4210" r:id="rId74"/>
    <p:sldId id="4211" r:id="rId75"/>
    <p:sldId id="4212" r:id="rId76"/>
    <p:sldId id="4213" r:id="rId77"/>
    <p:sldId id="4214" r:id="rId78"/>
    <p:sldId id="4215" r:id="rId79"/>
    <p:sldId id="4216" r:id="rId80"/>
    <p:sldId id="4217" r:id="rId81"/>
    <p:sldId id="4218" r:id="rId82"/>
    <p:sldId id="4219" r:id="rId83"/>
    <p:sldId id="4220" r:id="rId84"/>
    <p:sldId id="4221" r:id="rId85"/>
    <p:sldId id="4222" r:id="rId86"/>
    <p:sldId id="4223" r:id="rId87"/>
    <p:sldId id="4224" r:id="rId88"/>
    <p:sldId id="4225" r:id="rId89"/>
    <p:sldId id="4226" r:id="rId90"/>
    <p:sldId id="4227" r:id="rId91"/>
    <p:sldId id="4228" r:id="rId92"/>
    <p:sldId id="4229" r:id="rId93"/>
    <p:sldId id="4230" r:id="rId94"/>
    <p:sldId id="4231" r:id="rId95"/>
    <p:sldId id="4232" r:id="rId96"/>
    <p:sldId id="4233" r:id="rId97"/>
    <p:sldId id="4234" r:id="rId98"/>
    <p:sldId id="4235" r:id="rId99"/>
    <p:sldId id="4236" r:id="rId100"/>
    <p:sldId id="4237" r:id="rId101"/>
    <p:sldId id="4238" r:id="rId102"/>
    <p:sldId id="4239" r:id="rId103"/>
    <p:sldId id="4240" r:id="rId104"/>
    <p:sldId id="4241" r:id="rId105"/>
    <p:sldId id="4242" r:id="rId106"/>
    <p:sldId id="4243" r:id="rId107"/>
    <p:sldId id="4244" r:id="rId108"/>
    <p:sldId id="4245" r:id="rId109"/>
    <p:sldId id="4246" r:id="rId110"/>
    <p:sldId id="4247" r:id="rId111"/>
    <p:sldId id="4248" r:id="rId112"/>
    <p:sldId id="4249" r:id="rId113"/>
    <p:sldId id="4250" r:id="rId114"/>
    <p:sldId id="4251" r:id="rId115"/>
    <p:sldId id="4252" r:id="rId116"/>
    <p:sldId id="4253" r:id="rId117"/>
    <p:sldId id="4254" r:id="rId118"/>
    <p:sldId id="4255" r:id="rId119"/>
    <p:sldId id="4256" r:id="rId120"/>
    <p:sldId id="4257" r:id="rId121"/>
    <p:sldId id="4258" r:id="rId122"/>
    <p:sldId id="2483" r:id="rId123"/>
    <p:sldId id="2484" r:id="rId124"/>
    <p:sldId id="2485" r:id="rId125"/>
    <p:sldId id="4259" r:id="rId126"/>
    <p:sldId id="4260" r:id="rId127"/>
    <p:sldId id="4261" r:id="rId128"/>
    <p:sldId id="4262" r:id="rId129"/>
    <p:sldId id="4263" r:id="rId130"/>
    <p:sldId id="4264" r:id="rId131"/>
    <p:sldId id="4265" r:id="rId132"/>
    <p:sldId id="4266" r:id="rId133"/>
    <p:sldId id="4267" r:id="rId134"/>
    <p:sldId id="4268" r:id="rId135"/>
    <p:sldId id="4269" r:id="rId136"/>
    <p:sldId id="4270" r:id="rId137"/>
    <p:sldId id="4271" r:id="rId138"/>
    <p:sldId id="4272" r:id="rId139"/>
    <p:sldId id="4273" r:id="rId140"/>
    <p:sldId id="4274" r:id="rId141"/>
    <p:sldId id="4275" r:id="rId142"/>
    <p:sldId id="4276" r:id="rId143"/>
    <p:sldId id="4277" r:id="rId144"/>
    <p:sldId id="4278" r:id="rId145"/>
    <p:sldId id="4279" r:id="rId146"/>
    <p:sldId id="4280" r:id="rId147"/>
    <p:sldId id="4281" r:id="rId148"/>
    <p:sldId id="4282" r:id="rId149"/>
    <p:sldId id="4283" r:id="rId150"/>
    <p:sldId id="4284" r:id="rId151"/>
    <p:sldId id="4285" r:id="rId152"/>
    <p:sldId id="4286" r:id="rId153"/>
    <p:sldId id="4287" r:id="rId154"/>
    <p:sldId id="4288" r:id="rId155"/>
    <p:sldId id="4289" r:id="rId156"/>
    <p:sldId id="4290" r:id="rId157"/>
    <p:sldId id="4291" r:id="rId158"/>
    <p:sldId id="4292" r:id="rId159"/>
    <p:sldId id="4293" r:id="rId160"/>
    <p:sldId id="4294" r:id="rId161"/>
    <p:sldId id="4295" r:id="rId162"/>
    <p:sldId id="4296" r:id="rId163"/>
    <p:sldId id="4297" r:id="rId164"/>
    <p:sldId id="4298" r:id="rId165"/>
    <p:sldId id="4299" r:id="rId166"/>
    <p:sldId id="4300" r:id="rId167"/>
    <p:sldId id="4301" r:id="rId168"/>
    <p:sldId id="4302" r:id="rId169"/>
    <p:sldId id="4303" r:id="rId170"/>
    <p:sldId id="4304" r:id="rId171"/>
    <p:sldId id="4305" r:id="rId172"/>
    <p:sldId id="4306" r:id="rId173"/>
    <p:sldId id="4307" r:id="rId174"/>
    <p:sldId id="2535" r:id="rId175"/>
    <p:sldId id="2536" r:id="rId176"/>
    <p:sldId id="2537" r:id="rId177"/>
    <p:sldId id="4308" r:id="rId178"/>
    <p:sldId id="4309" r:id="rId179"/>
    <p:sldId id="4310" r:id="rId180"/>
    <p:sldId id="4311" r:id="rId181"/>
    <p:sldId id="4312" r:id="rId182"/>
    <p:sldId id="4313" r:id="rId183"/>
    <p:sldId id="4314" r:id="rId184"/>
    <p:sldId id="4315" r:id="rId185"/>
    <p:sldId id="4316" r:id="rId186"/>
    <p:sldId id="4317" r:id="rId187"/>
    <p:sldId id="4318" r:id="rId188"/>
    <p:sldId id="4319" r:id="rId189"/>
    <p:sldId id="4320" r:id="rId190"/>
    <p:sldId id="4321" r:id="rId191"/>
    <p:sldId id="4322" r:id="rId192"/>
    <p:sldId id="4323" r:id="rId193"/>
    <p:sldId id="4324" r:id="rId194"/>
    <p:sldId id="4325" r:id="rId195"/>
    <p:sldId id="4326" r:id="rId196"/>
    <p:sldId id="4327" r:id="rId197"/>
    <p:sldId id="4328" r:id="rId198"/>
    <p:sldId id="4329" r:id="rId199"/>
    <p:sldId id="4330" r:id="rId200"/>
    <p:sldId id="4331" r:id="rId201"/>
    <p:sldId id="4332" r:id="rId202"/>
    <p:sldId id="4333" r:id="rId203"/>
    <p:sldId id="4334" r:id="rId204"/>
    <p:sldId id="4335" r:id="rId205"/>
    <p:sldId id="4336" r:id="rId206"/>
    <p:sldId id="4337" r:id="rId207"/>
    <p:sldId id="4338" r:id="rId208"/>
    <p:sldId id="4339" r:id="rId209"/>
    <p:sldId id="4340" r:id="rId210"/>
    <p:sldId id="4341" r:id="rId211"/>
    <p:sldId id="4342" r:id="rId212"/>
    <p:sldId id="4343" r:id="rId213"/>
    <p:sldId id="4344" r:id="rId214"/>
    <p:sldId id="4345" r:id="rId215"/>
    <p:sldId id="4346" r:id="rId216"/>
    <p:sldId id="4347" r:id="rId217"/>
    <p:sldId id="4348" r:id="rId218"/>
    <p:sldId id="4349" r:id="rId219"/>
    <p:sldId id="4350" r:id="rId220"/>
    <p:sldId id="4351" r:id="rId221"/>
    <p:sldId id="4352" r:id="rId222"/>
    <p:sldId id="4353" r:id="rId223"/>
    <p:sldId id="4354" r:id="rId224"/>
    <p:sldId id="4355" r:id="rId225"/>
    <p:sldId id="4356" r:id="rId226"/>
    <p:sldId id="4357" r:id="rId227"/>
    <p:sldId id="4358" r:id="rId228"/>
    <p:sldId id="4359" r:id="rId229"/>
    <p:sldId id="4360" r:id="rId230"/>
    <p:sldId id="4361" r:id="rId231"/>
    <p:sldId id="4362" r:id="rId232"/>
    <p:sldId id="4363" r:id="rId233"/>
    <p:sldId id="4364" r:id="rId234"/>
    <p:sldId id="4365" r:id="rId235"/>
    <p:sldId id="4366" r:id="rId236"/>
    <p:sldId id="4367" r:id="rId237"/>
    <p:sldId id="2597" r:id="rId238"/>
    <p:sldId id="2598" r:id="rId239"/>
    <p:sldId id="2599" r:id="rId240"/>
    <p:sldId id="4368" r:id="rId241"/>
    <p:sldId id="4369" r:id="rId242"/>
    <p:sldId id="4370" r:id="rId243"/>
    <p:sldId id="4371" r:id="rId244"/>
    <p:sldId id="4372" r:id="rId245"/>
    <p:sldId id="4373" r:id="rId246"/>
    <p:sldId id="4374" r:id="rId247"/>
    <p:sldId id="4375" r:id="rId248"/>
    <p:sldId id="4376" r:id="rId249"/>
    <p:sldId id="4377" r:id="rId250"/>
    <p:sldId id="4378" r:id="rId251"/>
    <p:sldId id="4379" r:id="rId252"/>
    <p:sldId id="4380" r:id="rId253"/>
    <p:sldId id="4381" r:id="rId254"/>
    <p:sldId id="4382" r:id="rId255"/>
    <p:sldId id="4383" r:id="rId256"/>
    <p:sldId id="4384" r:id="rId257"/>
    <p:sldId id="4385" r:id="rId258"/>
    <p:sldId id="4386" r:id="rId259"/>
    <p:sldId id="4387" r:id="rId260"/>
    <p:sldId id="4388" r:id="rId261"/>
    <p:sldId id="4389" r:id="rId262"/>
    <p:sldId id="4390" r:id="rId263"/>
    <p:sldId id="4391" r:id="rId264"/>
    <p:sldId id="4392" r:id="rId265"/>
    <p:sldId id="4393" r:id="rId266"/>
    <p:sldId id="4394" r:id="rId267"/>
    <p:sldId id="4395" r:id="rId268"/>
    <p:sldId id="4396" r:id="rId269"/>
    <p:sldId id="4397" r:id="rId270"/>
    <p:sldId id="4398" r:id="rId271"/>
    <p:sldId id="4399" r:id="rId272"/>
    <p:sldId id="4400" r:id="rId273"/>
    <p:sldId id="4401" r:id="rId274"/>
    <p:sldId id="4402" r:id="rId275"/>
    <p:sldId id="4403" r:id="rId276"/>
    <p:sldId id="4404" r:id="rId277"/>
    <p:sldId id="4405" r:id="rId278"/>
    <p:sldId id="4406" r:id="rId279"/>
    <p:sldId id="4407" r:id="rId280"/>
    <p:sldId id="4408" r:id="rId281"/>
    <p:sldId id="4409" r:id="rId282"/>
    <p:sldId id="4410" r:id="rId283"/>
    <p:sldId id="2643" r:id="rId284"/>
    <p:sldId id="2644" r:id="rId285"/>
    <p:sldId id="2645" r:id="rId286"/>
    <p:sldId id="4411" r:id="rId287"/>
    <p:sldId id="4412" r:id="rId288"/>
    <p:sldId id="4413" r:id="rId289"/>
    <p:sldId id="4414" r:id="rId290"/>
    <p:sldId id="4415" r:id="rId291"/>
    <p:sldId id="4416" r:id="rId292"/>
    <p:sldId id="4417" r:id="rId293"/>
    <p:sldId id="4418" r:id="rId294"/>
    <p:sldId id="4419" r:id="rId295"/>
    <p:sldId id="4420" r:id="rId296"/>
    <p:sldId id="4421" r:id="rId297"/>
    <p:sldId id="4422" r:id="rId298"/>
    <p:sldId id="4423" r:id="rId299"/>
    <p:sldId id="4424" r:id="rId300"/>
    <p:sldId id="4425" r:id="rId301"/>
    <p:sldId id="4426" r:id="rId302"/>
    <p:sldId id="4427" r:id="rId303"/>
    <p:sldId id="4428" r:id="rId304"/>
    <p:sldId id="4429" r:id="rId305"/>
    <p:sldId id="4430" r:id="rId306"/>
    <p:sldId id="4431" r:id="rId307"/>
    <p:sldId id="4432" r:id="rId308"/>
    <p:sldId id="4433" r:id="rId309"/>
    <p:sldId id="4434" r:id="rId310"/>
    <p:sldId id="4435" r:id="rId311"/>
    <p:sldId id="4436" r:id="rId312"/>
    <p:sldId id="4437" r:id="rId313"/>
    <p:sldId id="4438" r:id="rId314"/>
    <p:sldId id="4439" r:id="rId315"/>
    <p:sldId id="4440" r:id="rId316"/>
    <p:sldId id="4441" r:id="rId317"/>
    <p:sldId id="4442" r:id="rId318"/>
    <p:sldId id="4443" r:id="rId319"/>
    <p:sldId id="4444" r:id="rId320"/>
    <p:sldId id="4445" r:id="rId321"/>
    <p:sldId id="4446" r:id="rId322"/>
    <p:sldId id="4447" r:id="rId323"/>
    <p:sldId id="4448" r:id="rId324"/>
    <p:sldId id="4449" r:id="rId325"/>
    <p:sldId id="4450" r:id="rId326"/>
    <p:sldId id="4451" r:id="rId327"/>
    <p:sldId id="4452" r:id="rId328"/>
    <p:sldId id="4453" r:id="rId329"/>
    <p:sldId id="4454" r:id="rId330"/>
    <p:sldId id="4455" r:id="rId331"/>
    <p:sldId id="4456" r:id="rId332"/>
    <p:sldId id="4457" r:id="rId333"/>
    <p:sldId id="4458" r:id="rId334"/>
    <p:sldId id="4459" r:id="rId335"/>
    <p:sldId id="4460" r:id="rId336"/>
    <p:sldId id="4461" r:id="rId337"/>
    <p:sldId id="4462" r:id="rId338"/>
    <p:sldId id="4463" r:id="rId339"/>
    <p:sldId id="4464" r:id="rId340"/>
    <p:sldId id="4465" r:id="rId341"/>
    <p:sldId id="4466" r:id="rId342"/>
    <p:sldId id="4467" r:id="rId343"/>
    <p:sldId id="4468" r:id="rId344"/>
    <p:sldId id="4469" r:id="rId345"/>
    <p:sldId id="4470" r:id="rId346"/>
    <p:sldId id="4471" r:id="rId347"/>
    <p:sldId id="4472" r:id="rId348"/>
    <p:sldId id="4473" r:id="rId349"/>
    <p:sldId id="4474" r:id="rId350"/>
    <p:sldId id="4475" r:id="rId351"/>
    <p:sldId id="4476" r:id="rId352"/>
    <p:sldId id="4477" r:id="rId353"/>
    <p:sldId id="4478" r:id="rId354"/>
    <p:sldId id="2714" r:id="rId355"/>
    <p:sldId id="2716" r:id="rId356"/>
    <p:sldId id="2717" r:id="rId357"/>
    <p:sldId id="2718" r:id="rId358"/>
    <p:sldId id="2719" r:id="rId359"/>
    <p:sldId id="2720" r:id="rId360"/>
    <p:sldId id="2721" r:id="rId361"/>
    <p:sldId id="2722" r:id="rId362"/>
    <p:sldId id="2723" r:id="rId363"/>
    <p:sldId id="2724" r:id="rId364"/>
    <p:sldId id="2725" r:id="rId365"/>
    <p:sldId id="2726" r:id="rId366"/>
    <p:sldId id="2727" r:id="rId367"/>
    <p:sldId id="2728" r:id="rId368"/>
    <p:sldId id="2729" r:id="rId369"/>
    <p:sldId id="2730" r:id="rId370"/>
    <p:sldId id="2731" r:id="rId371"/>
    <p:sldId id="2732" r:id="rId372"/>
    <p:sldId id="2733" r:id="rId373"/>
    <p:sldId id="2734" r:id="rId374"/>
    <p:sldId id="2735" r:id="rId375"/>
    <p:sldId id="2736" r:id="rId376"/>
    <p:sldId id="2737" r:id="rId377"/>
    <p:sldId id="2738" r:id="rId378"/>
    <p:sldId id="2739" r:id="rId379"/>
    <p:sldId id="2740" r:id="rId380"/>
    <p:sldId id="2741" r:id="rId381"/>
    <p:sldId id="2742" r:id="rId382"/>
    <p:sldId id="2743" r:id="rId383"/>
    <p:sldId id="2744" r:id="rId384"/>
    <p:sldId id="2745" r:id="rId385"/>
    <p:sldId id="2746" r:id="rId386"/>
    <p:sldId id="2747" r:id="rId387"/>
    <p:sldId id="2748" r:id="rId388"/>
    <p:sldId id="2749" r:id="rId389"/>
    <p:sldId id="2750" r:id="rId390"/>
    <p:sldId id="2751" r:id="rId391"/>
    <p:sldId id="2752" r:id="rId392"/>
    <p:sldId id="2753" r:id="rId393"/>
    <p:sldId id="2754" r:id="rId394"/>
    <p:sldId id="2755" r:id="rId395"/>
    <p:sldId id="2756" r:id="rId396"/>
    <p:sldId id="2757" r:id="rId397"/>
    <p:sldId id="2758" r:id="rId398"/>
    <p:sldId id="2759" r:id="rId399"/>
    <p:sldId id="2760" r:id="rId400"/>
    <p:sldId id="2761" r:id="rId401"/>
    <p:sldId id="2762" r:id="rId402"/>
    <p:sldId id="2763" r:id="rId403"/>
    <p:sldId id="2764" r:id="rId404"/>
    <p:sldId id="2765" r:id="rId405"/>
    <p:sldId id="2766" r:id="rId406"/>
    <p:sldId id="2297" r:id="rId407"/>
    <p:sldId id="2298" r:id="rId408"/>
    <p:sldId id="2299" r:id="rId409"/>
    <p:sldId id="2300" r:id="rId410"/>
    <p:sldId id="2306" r:id="rId411"/>
    <p:sldId id="2307" r:id="rId412"/>
    <p:sldId id="2308" r:id="rId413"/>
    <p:sldId id="2309" r:id="rId414"/>
    <p:sldId id="2310" r:id="rId415"/>
    <p:sldId id="2311" r:id="rId416"/>
    <p:sldId id="4479" r:id="rId417"/>
    <p:sldId id="2768" r:id="rId418"/>
    <p:sldId id="2312" r:id="rId419"/>
    <p:sldId id="2313" r:id="rId420"/>
    <p:sldId id="2314" r:id="rId421"/>
    <p:sldId id="2315" r:id="rId422"/>
    <p:sldId id="2316" r:id="rId423"/>
    <p:sldId id="2317" r:id="rId424"/>
    <p:sldId id="2318" r:id="rId425"/>
    <p:sldId id="2319" r:id="rId426"/>
    <p:sldId id="2329" r:id="rId427"/>
    <p:sldId id="2330" r:id="rId428"/>
    <p:sldId id="2331" r:id="rId429"/>
    <p:sldId id="2332" r:id="rId430"/>
    <p:sldId id="2769" r:id="rId431"/>
    <p:sldId id="2333" r:id="rId432"/>
    <p:sldId id="2334" r:id="rId433"/>
    <p:sldId id="4480" r:id="rId434"/>
    <p:sldId id="2338" r:id="rId435"/>
    <p:sldId id="2339" r:id="rId436"/>
    <p:sldId id="2340" r:id="rId437"/>
    <p:sldId id="2341" r:id="rId438"/>
    <p:sldId id="2342" r:id="rId439"/>
    <p:sldId id="2343" r:id="rId440"/>
    <p:sldId id="2344" r:id="rId441"/>
    <p:sldId id="2345" r:id="rId442"/>
    <p:sldId id="2352" r:id="rId443"/>
    <p:sldId id="2353" r:id="rId444"/>
    <p:sldId id="2354" r:id="rId445"/>
    <p:sldId id="2355" r:id="rId446"/>
    <p:sldId id="2357" r:id="rId447"/>
    <p:sldId id="2358" r:id="rId448"/>
    <p:sldId id="2359" r:id="rId449"/>
    <p:sldId id="2360" r:id="rId450"/>
    <p:sldId id="2364" r:id="rId451"/>
    <p:sldId id="449" r:id="rId452"/>
    <p:sldId id="3170" r:id="rId453"/>
    <p:sldId id="3171" r:id="rId454"/>
    <p:sldId id="4482" r:id="rId455"/>
    <p:sldId id="4483" r:id="rId456"/>
    <p:sldId id="4484" r:id="rId457"/>
    <p:sldId id="4485" r:id="rId458"/>
    <p:sldId id="4486" r:id="rId459"/>
    <p:sldId id="4487" r:id="rId460"/>
    <p:sldId id="4488" r:id="rId461"/>
    <p:sldId id="4489" r:id="rId462"/>
    <p:sldId id="4490" r:id="rId463"/>
    <p:sldId id="4491" r:id="rId464"/>
    <p:sldId id="4492" r:id="rId465"/>
    <p:sldId id="4493" r:id="rId466"/>
    <p:sldId id="4494" r:id="rId467"/>
    <p:sldId id="4495" r:id="rId468"/>
    <p:sldId id="4496" r:id="rId469"/>
    <p:sldId id="4497" r:id="rId470"/>
    <p:sldId id="4498" r:id="rId471"/>
    <p:sldId id="4499" r:id="rId472"/>
    <p:sldId id="4500" r:id="rId473"/>
    <p:sldId id="4501" r:id="rId474"/>
    <p:sldId id="4502" r:id="rId475"/>
    <p:sldId id="4503" r:id="rId476"/>
    <p:sldId id="4504" r:id="rId477"/>
    <p:sldId id="4505" r:id="rId478"/>
    <p:sldId id="4506" r:id="rId479"/>
    <p:sldId id="4507" r:id="rId480"/>
    <p:sldId id="4508" r:id="rId481"/>
    <p:sldId id="4509" r:id="rId482"/>
    <p:sldId id="4510" r:id="rId483"/>
    <p:sldId id="4511" r:id="rId484"/>
    <p:sldId id="4512" r:id="rId485"/>
    <p:sldId id="4513" r:id="rId486"/>
    <p:sldId id="4514" r:id="rId487"/>
    <p:sldId id="4515" r:id="rId488"/>
    <p:sldId id="4516" r:id="rId489"/>
    <p:sldId id="4517" r:id="rId490"/>
    <p:sldId id="4518" r:id="rId491"/>
    <p:sldId id="4519" r:id="rId492"/>
    <p:sldId id="4520" r:id="rId493"/>
    <p:sldId id="4521" r:id="rId494"/>
    <p:sldId id="4522" r:id="rId495"/>
    <p:sldId id="4523" r:id="rId496"/>
    <p:sldId id="4524" r:id="rId497"/>
    <p:sldId id="4525" r:id="rId498"/>
    <p:sldId id="4526" r:id="rId499"/>
    <p:sldId id="4527" r:id="rId500"/>
    <p:sldId id="4528" r:id="rId501"/>
    <p:sldId id="4529" r:id="rId502"/>
    <p:sldId id="4530" r:id="rId503"/>
    <p:sldId id="3221" r:id="rId504"/>
    <p:sldId id="2831" r:id="rId505"/>
    <p:sldId id="2832" r:id="rId506"/>
    <p:sldId id="4532" r:id="rId507"/>
    <p:sldId id="4533" r:id="rId508"/>
    <p:sldId id="4534" r:id="rId509"/>
    <p:sldId id="4535" r:id="rId510"/>
    <p:sldId id="4536" r:id="rId511"/>
    <p:sldId id="4537" r:id="rId512"/>
    <p:sldId id="4538" r:id="rId513"/>
    <p:sldId id="4539" r:id="rId514"/>
    <p:sldId id="4540" r:id="rId515"/>
    <p:sldId id="4541" r:id="rId516"/>
    <p:sldId id="4542" r:id="rId517"/>
    <p:sldId id="4543" r:id="rId518"/>
    <p:sldId id="4544" r:id="rId519"/>
    <p:sldId id="4545" r:id="rId520"/>
    <p:sldId id="4546" r:id="rId521"/>
    <p:sldId id="4547" r:id="rId522"/>
    <p:sldId id="4548" r:id="rId523"/>
    <p:sldId id="4549" r:id="rId524"/>
    <p:sldId id="4550" r:id="rId525"/>
    <p:sldId id="4551" r:id="rId526"/>
    <p:sldId id="4552" r:id="rId527"/>
    <p:sldId id="4553" r:id="rId528"/>
    <p:sldId id="4554" r:id="rId529"/>
    <p:sldId id="4555" r:id="rId530"/>
    <p:sldId id="4556" r:id="rId531"/>
    <p:sldId id="4557" r:id="rId532"/>
    <p:sldId id="4558" r:id="rId533"/>
    <p:sldId id="4559" r:id="rId534"/>
    <p:sldId id="4560" r:id="rId535"/>
    <p:sldId id="4561" r:id="rId536"/>
    <p:sldId id="4562" r:id="rId537"/>
    <p:sldId id="4563" r:id="rId538"/>
    <p:sldId id="4564" r:id="rId539"/>
    <p:sldId id="4565" r:id="rId540"/>
    <p:sldId id="4566" r:id="rId541"/>
    <p:sldId id="4567" r:id="rId542"/>
    <p:sldId id="4568" r:id="rId543"/>
    <p:sldId id="4569" r:id="rId544"/>
    <p:sldId id="4570" r:id="rId545"/>
    <p:sldId id="4571" r:id="rId546"/>
    <p:sldId id="4572" r:id="rId547"/>
    <p:sldId id="4573" r:id="rId548"/>
    <p:sldId id="4574" r:id="rId549"/>
    <p:sldId id="4575" r:id="rId550"/>
    <p:sldId id="2876" r:id="rId551"/>
    <p:sldId id="2877" r:id="rId552"/>
    <p:sldId id="2878" r:id="rId553"/>
    <p:sldId id="4576" r:id="rId554"/>
    <p:sldId id="4577" r:id="rId555"/>
    <p:sldId id="4578" r:id="rId556"/>
    <p:sldId id="4579" r:id="rId557"/>
    <p:sldId id="4580" r:id="rId558"/>
    <p:sldId id="4581" r:id="rId559"/>
    <p:sldId id="4582" r:id="rId560"/>
    <p:sldId id="4583" r:id="rId561"/>
    <p:sldId id="4584" r:id="rId562"/>
    <p:sldId id="4585" r:id="rId563"/>
    <p:sldId id="4586" r:id="rId564"/>
    <p:sldId id="4587" r:id="rId565"/>
    <p:sldId id="4588" r:id="rId566"/>
    <p:sldId id="4589" r:id="rId567"/>
    <p:sldId id="4590" r:id="rId568"/>
    <p:sldId id="4591" r:id="rId569"/>
    <p:sldId id="4592" r:id="rId570"/>
    <p:sldId id="4593" r:id="rId571"/>
    <p:sldId id="4594" r:id="rId572"/>
    <p:sldId id="4595" r:id="rId573"/>
    <p:sldId id="4596" r:id="rId574"/>
    <p:sldId id="4597" r:id="rId575"/>
    <p:sldId id="4598" r:id="rId576"/>
    <p:sldId id="4599" r:id="rId577"/>
    <p:sldId id="4600" r:id="rId578"/>
    <p:sldId id="4601" r:id="rId579"/>
    <p:sldId id="4602" r:id="rId580"/>
    <p:sldId id="4603" r:id="rId581"/>
    <p:sldId id="4604" r:id="rId582"/>
    <p:sldId id="4605" r:id="rId583"/>
    <p:sldId id="4606" r:id="rId584"/>
    <p:sldId id="4607" r:id="rId585"/>
    <p:sldId id="4608" r:id="rId586"/>
    <p:sldId id="4609" r:id="rId587"/>
    <p:sldId id="4610" r:id="rId588"/>
    <p:sldId id="4611" r:id="rId589"/>
    <p:sldId id="4612" r:id="rId590"/>
    <p:sldId id="4613" r:id="rId591"/>
    <p:sldId id="4614" r:id="rId592"/>
    <p:sldId id="4615" r:id="rId593"/>
    <p:sldId id="4616" r:id="rId594"/>
    <p:sldId id="4617" r:id="rId595"/>
    <p:sldId id="4618" r:id="rId596"/>
    <p:sldId id="4619" r:id="rId597"/>
    <p:sldId id="4620" r:id="rId598"/>
    <p:sldId id="4621" r:id="rId599"/>
    <p:sldId id="4622" r:id="rId600"/>
    <p:sldId id="4623" r:id="rId601"/>
    <p:sldId id="4624" r:id="rId602"/>
    <p:sldId id="4625" r:id="rId603"/>
    <p:sldId id="4626" r:id="rId604"/>
    <p:sldId id="4627" r:id="rId605"/>
    <p:sldId id="2931" r:id="rId606"/>
    <p:sldId id="2932" r:id="rId607"/>
    <p:sldId id="2933" r:id="rId608"/>
    <p:sldId id="2934" r:id="rId609"/>
    <p:sldId id="2935" r:id="rId610"/>
    <p:sldId id="2936" r:id="rId611"/>
    <p:sldId id="2937" r:id="rId612"/>
    <p:sldId id="2938" r:id="rId613"/>
    <p:sldId id="2939" r:id="rId614"/>
    <p:sldId id="2940" r:id="rId615"/>
    <p:sldId id="2941" r:id="rId616"/>
    <p:sldId id="2942" r:id="rId617"/>
    <p:sldId id="2943" r:id="rId618"/>
    <p:sldId id="2944" r:id="rId619"/>
    <p:sldId id="2945" r:id="rId620"/>
    <p:sldId id="2946" r:id="rId621"/>
    <p:sldId id="2947" r:id="rId622"/>
    <p:sldId id="2948" r:id="rId623"/>
    <p:sldId id="2949" r:id="rId624"/>
    <p:sldId id="2950" r:id="rId625"/>
    <p:sldId id="2951" r:id="rId626"/>
    <p:sldId id="2952" r:id="rId627"/>
    <p:sldId id="2953" r:id="rId628"/>
    <p:sldId id="2954" r:id="rId629"/>
    <p:sldId id="2955" r:id="rId630"/>
    <p:sldId id="2956" r:id="rId631"/>
    <p:sldId id="2957" r:id="rId632"/>
    <p:sldId id="2958" r:id="rId633"/>
    <p:sldId id="2959" r:id="rId634"/>
    <p:sldId id="2960" r:id="rId635"/>
    <p:sldId id="2961" r:id="rId636"/>
    <p:sldId id="2962" r:id="rId637"/>
    <p:sldId id="2963" r:id="rId638"/>
    <p:sldId id="2964" r:id="rId639"/>
    <p:sldId id="2965" r:id="rId640"/>
    <p:sldId id="2966" r:id="rId641"/>
    <p:sldId id="4628" r:id="rId642"/>
    <p:sldId id="2967" r:id="rId643"/>
    <p:sldId id="2968" r:id="rId644"/>
    <p:sldId id="2969" r:id="rId645"/>
    <p:sldId id="2970" r:id="rId646"/>
    <p:sldId id="2971" r:id="rId647"/>
    <p:sldId id="2972" r:id="rId648"/>
    <p:sldId id="4629" r:id="rId649"/>
    <p:sldId id="2973" r:id="rId650"/>
    <p:sldId id="2974" r:id="rId651"/>
    <p:sldId id="2975" r:id="rId652"/>
    <p:sldId id="2976" r:id="rId653"/>
    <p:sldId id="2977" r:id="rId654"/>
    <p:sldId id="2978" r:id="rId655"/>
    <p:sldId id="2979" r:id="rId656"/>
    <p:sldId id="2980" r:id="rId657"/>
    <p:sldId id="2981" r:id="rId658"/>
    <p:sldId id="2982" r:id="rId659"/>
    <p:sldId id="2983" r:id="rId660"/>
    <p:sldId id="2984" r:id="rId661"/>
    <p:sldId id="2985" r:id="rId662"/>
    <p:sldId id="2986" r:id="rId663"/>
    <p:sldId id="2987" r:id="rId664"/>
    <p:sldId id="2988" r:id="rId665"/>
    <p:sldId id="2989" r:id="rId666"/>
    <p:sldId id="2990" r:id="rId667"/>
    <p:sldId id="2991" r:id="rId668"/>
    <p:sldId id="2992" r:id="rId669"/>
    <p:sldId id="2993" r:id="rId670"/>
    <p:sldId id="2994" r:id="rId671"/>
    <p:sldId id="2995" r:id="rId672"/>
    <p:sldId id="2996" r:id="rId673"/>
    <p:sldId id="2997" r:id="rId674"/>
    <p:sldId id="4691" r:id="rId675"/>
    <p:sldId id="4692" r:id="rId676"/>
    <p:sldId id="4693" r:id="rId677"/>
    <p:sldId id="4688" r:id="rId678"/>
    <p:sldId id="4689" r:id="rId679"/>
    <p:sldId id="4690" r:id="rId680"/>
    <p:sldId id="4631" r:id="rId681"/>
    <p:sldId id="4632" r:id="rId682"/>
    <p:sldId id="4633" r:id="rId683"/>
    <p:sldId id="4634" r:id="rId684"/>
    <p:sldId id="4635" r:id="rId685"/>
    <p:sldId id="4636" r:id="rId686"/>
    <p:sldId id="4637" r:id="rId687"/>
    <p:sldId id="4638" r:id="rId688"/>
    <p:sldId id="4639" r:id="rId689"/>
    <p:sldId id="4640" r:id="rId690"/>
    <p:sldId id="4641" r:id="rId691"/>
    <p:sldId id="4642" r:id="rId692"/>
    <p:sldId id="4643" r:id="rId693"/>
    <p:sldId id="4644" r:id="rId694"/>
    <p:sldId id="4645" r:id="rId695"/>
    <p:sldId id="4646" r:id="rId696"/>
    <p:sldId id="4647" r:id="rId697"/>
    <p:sldId id="4648" r:id="rId698"/>
    <p:sldId id="4649" r:id="rId699"/>
    <p:sldId id="4650" r:id="rId700"/>
    <p:sldId id="4651" r:id="rId701"/>
    <p:sldId id="4652" r:id="rId702"/>
    <p:sldId id="4653" r:id="rId703"/>
    <p:sldId id="4654" r:id="rId704"/>
    <p:sldId id="4655" r:id="rId705"/>
    <p:sldId id="4656" r:id="rId706"/>
    <p:sldId id="4657" r:id="rId707"/>
    <p:sldId id="4658" r:id="rId708"/>
    <p:sldId id="4659" r:id="rId709"/>
    <p:sldId id="4660" r:id="rId710"/>
    <p:sldId id="4661" r:id="rId711"/>
    <p:sldId id="4662" r:id="rId712"/>
    <p:sldId id="4663" r:id="rId713"/>
    <p:sldId id="4664" r:id="rId714"/>
    <p:sldId id="4665" r:id="rId715"/>
    <p:sldId id="4666" r:id="rId716"/>
    <p:sldId id="4667" r:id="rId717"/>
    <p:sldId id="4668" r:id="rId718"/>
    <p:sldId id="4669" r:id="rId719"/>
    <p:sldId id="4670" r:id="rId720"/>
    <p:sldId id="4671" r:id="rId721"/>
    <p:sldId id="4672" r:id="rId722"/>
    <p:sldId id="4673" r:id="rId723"/>
    <p:sldId id="4674" r:id="rId724"/>
    <p:sldId id="4675" r:id="rId725"/>
    <p:sldId id="4676" r:id="rId726"/>
    <p:sldId id="4677" r:id="rId727"/>
    <p:sldId id="4678" r:id="rId728"/>
    <p:sldId id="4679" r:id="rId729"/>
    <p:sldId id="4680" r:id="rId730"/>
    <p:sldId id="4681" r:id="rId731"/>
    <p:sldId id="4682" r:id="rId732"/>
    <p:sldId id="4683" r:id="rId733"/>
    <p:sldId id="4684" r:id="rId734"/>
    <p:sldId id="4685" r:id="rId735"/>
    <p:sldId id="4686" r:id="rId736"/>
    <p:sldId id="4687" r:id="rId737"/>
    <p:sldId id="3057" r:id="rId738"/>
    <p:sldId id="3058" r:id="rId739"/>
    <p:sldId id="3059" r:id="rId740"/>
    <p:sldId id="4695" r:id="rId741"/>
    <p:sldId id="4696" r:id="rId742"/>
    <p:sldId id="4697" r:id="rId743"/>
    <p:sldId id="4698" r:id="rId744"/>
    <p:sldId id="4699" r:id="rId745"/>
    <p:sldId id="4700" r:id="rId746"/>
    <p:sldId id="4701" r:id="rId747"/>
    <p:sldId id="4702" r:id="rId748"/>
    <p:sldId id="4703" r:id="rId749"/>
    <p:sldId id="4704" r:id="rId750"/>
    <p:sldId id="4705" r:id="rId751"/>
    <p:sldId id="4706" r:id="rId752"/>
    <p:sldId id="4707" r:id="rId753"/>
    <p:sldId id="4708" r:id="rId754"/>
    <p:sldId id="4709" r:id="rId755"/>
    <p:sldId id="4710" r:id="rId756"/>
    <p:sldId id="4711" r:id="rId757"/>
    <p:sldId id="4712" r:id="rId758"/>
    <p:sldId id="4713" r:id="rId759"/>
    <p:sldId id="4714" r:id="rId760"/>
    <p:sldId id="4715" r:id="rId761"/>
    <p:sldId id="4716" r:id="rId762"/>
    <p:sldId id="4717" r:id="rId763"/>
    <p:sldId id="4718" r:id="rId764"/>
    <p:sldId id="4719" r:id="rId765"/>
    <p:sldId id="4720" r:id="rId766"/>
    <p:sldId id="4721" r:id="rId767"/>
    <p:sldId id="4722" r:id="rId768"/>
    <p:sldId id="4723" r:id="rId769"/>
    <p:sldId id="4724" r:id="rId770"/>
    <p:sldId id="4725" r:id="rId771"/>
    <p:sldId id="4726" r:id="rId772"/>
    <p:sldId id="4727" r:id="rId773"/>
    <p:sldId id="4728" r:id="rId774"/>
    <p:sldId id="4729" r:id="rId775"/>
    <p:sldId id="4730" r:id="rId776"/>
    <p:sldId id="4731" r:id="rId777"/>
    <p:sldId id="4732" r:id="rId778"/>
    <p:sldId id="4733" r:id="rId779"/>
    <p:sldId id="4734" r:id="rId780"/>
    <p:sldId id="4735" r:id="rId781"/>
    <p:sldId id="4736" r:id="rId782"/>
    <p:sldId id="4737" r:id="rId783"/>
    <p:sldId id="4738" r:id="rId784"/>
    <p:sldId id="4739" r:id="rId785"/>
    <p:sldId id="4740" r:id="rId786"/>
    <p:sldId id="4741" r:id="rId787"/>
    <p:sldId id="4742" r:id="rId788"/>
    <p:sldId id="4743" r:id="rId789"/>
    <p:sldId id="4744" r:id="rId790"/>
    <p:sldId id="4745" r:id="rId791"/>
    <p:sldId id="4746" r:id="rId792"/>
    <p:sldId id="4747" r:id="rId793"/>
    <p:sldId id="4748" r:id="rId794"/>
    <p:sldId id="4749" r:id="rId795"/>
    <p:sldId id="4750" r:id="rId796"/>
    <p:sldId id="4751" r:id="rId797"/>
    <p:sldId id="4752" r:id="rId798"/>
    <p:sldId id="4753" r:id="rId799"/>
    <p:sldId id="4754" r:id="rId800"/>
    <p:sldId id="3119" r:id="rId801"/>
    <p:sldId id="3120" r:id="rId802"/>
    <p:sldId id="5377" r:id="rId803"/>
    <p:sldId id="3121" r:id="rId804"/>
    <p:sldId id="3122" r:id="rId805"/>
    <p:sldId id="3123" r:id="rId806"/>
    <p:sldId id="3124" r:id="rId807"/>
    <p:sldId id="3125" r:id="rId808"/>
    <p:sldId id="3126" r:id="rId809"/>
    <p:sldId id="3127" r:id="rId810"/>
    <p:sldId id="3128" r:id="rId811"/>
    <p:sldId id="3129" r:id="rId812"/>
    <p:sldId id="3130" r:id="rId813"/>
    <p:sldId id="3131" r:id="rId814"/>
    <p:sldId id="3132" r:id="rId815"/>
    <p:sldId id="3133" r:id="rId816"/>
    <p:sldId id="3134" r:id="rId817"/>
    <p:sldId id="3135" r:id="rId818"/>
    <p:sldId id="3136" r:id="rId819"/>
    <p:sldId id="3137" r:id="rId820"/>
    <p:sldId id="3138" r:id="rId821"/>
    <p:sldId id="3139" r:id="rId822"/>
    <p:sldId id="3140" r:id="rId823"/>
    <p:sldId id="3141" r:id="rId824"/>
    <p:sldId id="3142" r:id="rId825"/>
    <p:sldId id="3143" r:id="rId826"/>
    <p:sldId id="3144" r:id="rId827"/>
    <p:sldId id="3145" r:id="rId828"/>
    <p:sldId id="3146" r:id="rId829"/>
    <p:sldId id="3147" r:id="rId830"/>
    <p:sldId id="3148" r:id="rId831"/>
    <p:sldId id="3149" r:id="rId832"/>
    <p:sldId id="3150" r:id="rId833"/>
    <p:sldId id="3151" r:id="rId834"/>
    <p:sldId id="3152" r:id="rId835"/>
    <p:sldId id="3153" r:id="rId836"/>
    <p:sldId id="3154" r:id="rId837"/>
    <p:sldId id="3155" r:id="rId838"/>
    <p:sldId id="3156" r:id="rId839"/>
    <p:sldId id="3157" r:id="rId840"/>
    <p:sldId id="3158" r:id="rId841"/>
    <p:sldId id="3159" r:id="rId842"/>
    <p:sldId id="3160" r:id="rId843"/>
    <p:sldId id="3161" r:id="rId844"/>
    <p:sldId id="3162" r:id="rId845"/>
    <p:sldId id="3163" r:id="rId846"/>
    <p:sldId id="3164" r:id="rId847"/>
    <p:sldId id="3165" r:id="rId848"/>
    <p:sldId id="3166" r:id="rId849"/>
    <p:sldId id="3167" r:id="rId850"/>
    <p:sldId id="3168" r:id="rId851"/>
    <p:sldId id="450" r:id="rId852"/>
    <p:sldId id="451" r:id="rId853"/>
    <p:sldId id="286" r:id="rId854"/>
    <p:sldId id="287" r:id="rId855"/>
    <p:sldId id="452" r:id="rId856"/>
    <p:sldId id="453" r:id="rId857"/>
    <p:sldId id="454" r:id="rId858"/>
    <p:sldId id="326" r:id="rId859"/>
    <p:sldId id="299" r:id="rId860"/>
    <p:sldId id="426" r:id="rId861"/>
    <p:sldId id="719" r:id="rId862"/>
    <p:sldId id="720" r:id="rId863"/>
    <p:sldId id="455" r:id="rId864"/>
    <p:sldId id="456" r:id="rId865"/>
    <p:sldId id="290" r:id="rId866"/>
    <p:sldId id="457" r:id="rId867"/>
    <p:sldId id="721" r:id="rId868"/>
    <p:sldId id="722" r:id="rId869"/>
    <p:sldId id="726" r:id="rId870"/>
    <p:sldId id="723" r:id="rId871"/>
    <p:sldId id="724" r:id="rId872"/>
    <p:sldId id="725" r:id="rId873"/>
    <p:sldId id="458" r:id="rId874"/>
    <p:sldId id="459" r:id="rId875"/>
    <p:sldId id="309" r:id="rId876"/>
    <p:sldId id="310" r:id="rId877"/>
    <p:sldId id="727" r:id="rId878"/>
    <p:sldId id="728" r:id="rId879"/>
    <p:sldId id="729" r:id="rId880"/>
    <p:sldId id="731" r:id="rId881"/>
    <p:sldId id="730" r:id="rId882"/>
    <p:sldId id="509" r:id="rId883"/>
    <p:sldId id="462" r:id="rId884"/>
    <p:sldId id="312" r:id="rId885"/>
    <p:sldId id="292" r:id="rId886"/>
    <p:sldId id="732" r:id="rId887"/>
    <p:sldId id="733" r:id="rId888"/>
    <p:sldId id="734" r:id="rId889"/>
    <p:sldId id="735" r:id="rId890"/>
    <p:sldId id="463" r:id="rId891"/>
    <p:sldId id="514" r:id="rId892"/>
    <p:sldId id="465" r:id="rId893"/>
    <p:sldId id="315" r:id="rId894"/>
    <p:sldId id="316" r:id="rId895"/>
    <p:sldId id="317" r:id="rId896"/>
    <p:sldId id="736" r:id="rId897"/>
    <p:sldId id="737" r:id="rId898"/>
    <p:sldId id="738" r:id="rId899"/>
    <p:sldId id="739" r:id="rId900"/>
    <p:sldId id="319" r:id="rId901"/>
    <p:sldId id="467" r:id="rId902"/>
    <p:sldId id="3282" r:id="rId903"/>
    <p:sldId id="3283" r:id="rId904"/>
    <p:sldId id="4756" r:id="rId905"/>
    <p:sldId id="4757" r:id="rId906"/>
    <p:sldId id="4758" r:id="rId907"/>
    <p:sldId id="4759" r:id="rId908"/>
    <p:sldId id="4760" r:id="rId909"/>
    <p:sldId id="4761" r:id="rId910"/>
    <p:sldId id="4762" r:id="rId911"/>
    <p:sldId id="4763" r:id="rId912"/>
    <p:sldId id="4764" r:id="rId913"/>
    <p:sldId id="4765" r:id="rId914"/>
    <p:sldId id="4766" r:id="rId915"/>
    <p:sldId id="4767" r:id="rId916"/>
    <p:sldId id="4768" r:id="rId917"/>
    <p:sldId id="4769" r:id="rId918"/>
    <p:sldId id="4770" r:id="rId919"/>
    <p:sldId id="4771" r:id="rId920"/>
    <p:sldId id="4772" r:id="rId921"/>
    <p:sldId id="4773" r:id="rId922"/>
    <p:sldId id="4774" r:id="rId923"/>
    <p:sldId id="4775" r:id="rId924"/>
    <p:sldId id="4776" r:id="rId925"/>
    <p:sldId id="4777" r:id="rId926"/>
    <p:sldId id="4778" r:id="rId927"/>
    <p:sldId id="4779" r:id="rId928"/>
    <p:sldId id="4780" r:id="rId929"/>
    <p:sldId id="4781" r:id="rId930"/>
    <p:sldId id="4782" r:id="rId931"/>
    <p:sldId id="4783" r:id="rId932"/>
    <p:sldId id="4784" r:id="rId933"/>
    <p:sldId id="4785" r:id="rId934"/>
    <p:sldId id="4786" r:id="rId935"/>
    <p:sldId id="4787" r:id="rId936"/>
    <p:sldId id="4788" r:id="rId937"/>
    <p:sldId id="4789" r:id="rId938"/>
    <p:sldId id="4790" r:id="rId939"/>
    <p:sldId id="4791" r:id="rId940"/>
    <p:sldId id="4792" r:id="rId941"/>
    <p:sldId id="4793" r:id="rId942"/>
    <p:sldId id="4794" r:id="rId943"/>
    <p:sldId id="4795" r:id="rId944"/>
    <p:sldId id="4796" r:id="rId945"/>
    <p:sldId id="4797" r:id="rId946"/>
    <p:sldId id="4798" r:id="rId947"/>
    <p:sldId id="4799" r:id="rId948"/>
    <p:sldId id="4800" r:id="rId949"/>
    <p:sldId id="4801" r:id="rId950"/>
    <p:sldId id="4802" r:id="rId951"/>
    <p:sldId id="4803" r:id="rId952"/>
    <p:sldId id="4804" r:id="rId953"/>
    <p:sldId id="4805" r:id="rId954"/>
    <p:sldId id="4806" r:id="rId955"/>
    <p:sldId id="4807" r:id="rId956"/>
    <p:sldId id="4808" r:id="rId957"/>
    <p:sldId id="4809" r:id="rId958"/>
    <p:sldId id="4810" r:id="rId959"/>
    <p:sldId id="4811" r:id="rId960"/>
    <p:sldId id="4812" r:id="rId961"/>
    <p:sldId id="4813" r:id="rId962"/>
    <p:sldId id="4814" r:id="rId963"/>
    <p:sldId id="4815" r:id="rId964"/>
    <p:sldId id="4816" r:id="rId965"/>
    <p:sldId id="4817" r:id="rId966"/>
    <p:sldId id="4818" r:id="rId967"/>
    <p:sldId id="4819" r:id="rId968"/>
    <p:sldId id="4820" r:id="rId969"/>
    <p:sldId id="4821" r:id="rId970"/>
    <p:sldId id="4822" r:id="rId971"/>
    <p:sldId id="4823" r:id="rId972"/>
    <p:sldId id="3352" r:id="rId973"/>
    <p:sldId id="3353" r:id="rId974"/>
    <p:sldId id="3354" r:id="rId975"/>
    <p:sldId id="4824" r:id="rId976"/>
    <p:sldId id="4825" r:id="rId977"/>
    <p:sldId id="4826" r:id="rId978"/>
    <p:sldId id="4827" r:id="rId979"/>
    <p:sldId id="4828" r:id="rId980"/>
    <p:sldId id="4829" r:id="rId981"/>
    <p:sldId id="4830" r:id="rId982"/>
    <p:sldId id="4831" r:id="rId983"/>
    <p:sldId id="4832" r:id="rId984"/>
    <p:sldId id="4833" r:id="rId985"/>
    <p:sldId id="4834" r:id="rId986"/>
    <p:sldId id="4835" r:id="rId987"/>
    <p:sldId id="4836" r:id="rId988"/>
    <p:sldId id="4837" r:id="rId989"/>
    <p:sldId id="4838" r:id="rId990"/>
    <p:sldId id="4839" r:id="rId991"/>
    <p:sldId id="4840" r:id="rId992"/>
    <p:sldId id="4841" r:id="rId993"/>
    <p:sldId id="4842" r:id="rId994"/>
    <p:sldId id="4843" r:id="rId995"/>
    <p:sldId id="4844" r:id="rId996"/>
    <p:sldId id="4845" r:id="rId997"/>
    <p:sldId id="4846" r:id="rId998"/>
    <p:sldId id="4847" r:id="rId999"/>
    <p:sldId id="4848" r:id="rId1000"/>
    <p:sldId id="4849" r:id="rId1001"/>
    <p:sldId id="4850" r:id="rId1002"/>
    <p:sldId id="4851" r:id="rId1003"/>
    <p:sldId id="4852" r:id="rId1004"/>
    <p:sldId id="4853" r:id="rId1005"/>
    <p:sldId id="4854" r:id="rId1006"/>
    <p:sldId id="4855" r:id="rId1007"/>
    <p:sldId id="4856" r:id="rId1008"/>
    <p:sldId id="4857" r:id="rId1009"/>
    <p:sldId id="4858" r:id="rId1010"/>
    <p:sldId id="4859" r:id="rId1011"/>
    <p:sldId id="4860" r:id="rId1012"/>
    <p:sldId id="4861" r:id="rId1013"/>
    <p:sldId id="4862" r:id="rId1014"/>
    <p:sldId id="4863" r:id="rId1015"/>
    <p:sldId id="4864" r:id="rId1016"/>
    <p:sldId id="4865" r:id="rId1017"/>
    <p:sldId id="4866" r:id="rId1018"/>
    <p:sldId id="4867" r:id="rId1019"/>
    <p:sldId id="4868" r:id="rId1020"/>
    <p:sldId id="4869" r:id="rId1021"/>
    <p:sldId id="4870" r:id="rId1022"/>
    <p:sldId id="4871" r:id="rId1023"/>
    <p:sldId id="4872" r:id="rId1024"/>
    <p:sldId id="4873" r:id="rId1025"/>
    <p:sldId id="4874" r:id="rId1026"/>
    <p:sldId id="4875" r:id="rId1027"/>
    <p:sldId id="4876" r:id="rId1028"/>
    <p:sldId id="4877" r:id="rId1029"/>
    <p:sldId id="3409" r:id="rId1030"/>
    <p:sldId id="3410" r:id="rId1031"/>
    <p:sldId id="3411" r:id="rId1032"/>
    <p:sldId id="3412" r:id="rId1033"/>
    <p:sldId id="3413" r:id="rId1034"/>
    <p:sldId id="3414" r:id="rId1035"/>
    <p:sldId id="3415" r:id="rId1036"/>
    <p:sldId id="3416" r:id="rId1037"/>
    <p:sldId id="3417" r:id="rId1038"/>
    <p:sldId id="3418" r:id="rId1039"/>
    <p:sldId id="3419" r:id="rId1040"/>
    <p:sldId id="3420" r:id="rId1041"/>
    <p:sldId id="3421" r:id="rId1042"/>
    <p:sldId id="3422" r:id="rId1043"/>
    <p:sldId id="3423" r:id="rId1044"/>
    <p:sldId id="3424" r:id="rId1045"/>
    <p:sldId id="3425" r:id="rId1046"/>
    <p:sldId id="3426" r:id="rId1047"/>
    <p:sldId id="3427" r:id="rId1048"/>
    <p:sldId id="3428" r:id="rId1049"/>
    <p:sldId id="3429" r:id="rId1050"/>
    <p:sldId id="3430" r:id="rId1051"/>
    <p:sldId id="3431" r:id="rId1052"/>
    <p:sldId id="3432" r:id="rId1053"/>
    <p:sldId id="3433" r:id="rId1054"/>
    <p:sldId id="3434" r:id="rId1055"/>
    <p:sldId id="3435" r:id="rId1056"/>
    <p:sldId id="3436" r:id="rId1057"/>
    <p:sldId id="3437" r:id="rId1058"/>
    <p:sldId id="3438" r:id="rId1059"/>
    <p:sldId id="3439" r:id="rId1060"/>
    <p:sldId id="3440" r:id="rId1061"/>
    <p:sldId id="3441" r:id="rId1062"/>
    <p:sldId id="3442" r:id="rId1063"/>
    <p:sldId id="3443" r:id="rId1064"/>
    <p:sldId id="3444" r:id="rId1065"/>
    <p:sldId id="3445" r:id="rId1066"/>
    <p:sldId id="3446" r:id="rId1067"/>
    <p:sldId id="3447" r:id="rId1068"/>
    <p:sldId id="3448" r:id="rId1069"/>
    <p:sldId id="3449" r:id="rId1070"/>
    <p:sldId id="3450" r:id="rId1071"/>
    <p:sldId id="3451" r:id="rId1072"/>
    <p:sldId id="3452" r:id="rId1073"/>
    <p:sldId id="3453" r:id="rId1074"/>
    <p:sldId id="3454" r:id="rId1075"/>
    <p:sldId id="3455" r:id="rId1076"/>
    <p:sldId id="3456" r:id="rId1077"/>
    <p:sldId id="3457" r:id="rId1078"/>
    <p:sldId id="3458" r:id="rId1079"/>
    <p:sldId id="3459" r:id="rId1080"/>
    <p:sldId id="3460" r:id="rId1081"/>
    <p:sldId id="3461" r:id="rId1082"/>
    <p:sldId id="3462" r:id="rId1083"/>
    <p:sldId id="3463" r:id="rId1084"/>
    <p:sldId id="3464" r:id="rId1085"/>
    <p:sldId id="3465" r:id="rId1086"/>
    <p:sldId id="4879" r:id="rId1087"/>
    <p:sldId id="4880" r:id="rId1088"/>
    <p:sldId id="4881" r:id="rId1089"/>
    <p:sldId id="4882" r:id="rId1090"/>
    <p:sldId id="4883" r:id="rId1091"/>
    <p:sldId id="4884" r:id="rId1092"/>
    <p:sldId id="4885" r:id="rId1093"/>
    <p:sldId id="4886" r:id="rId1094"/>
    <p:sldId id="4887" r:id="rId1095"/>
    <p:sldId id="4888" r:id="rId1096"/>
    <p:sldId id="4889" r:id="rId1097"/>
    <p:sldId id="4890" r:id="rId1098"/>
    <p:sldId id="4891" r:id="rId1099"/>
    <p:sldId id="4892" r:id="rId1100"/>
    <p:sldId id="4893" r:id="rId1101"/>
    <p:sldId id="4894" r:id="rId1102"/>
    <p:sldId id="4895" r:id="rId1103"/>
    <p:sldId id="4896" r:id="rId1104"/>
    <p:sldId id="4897" r:id="rId1105"/>
    <p:sldId id="4898" r:id="rId1106"/>
    <p:sldId id="4899" r:id="rId1107"/>
    <p:sldId id="4900" r:id="rId1108"/>
    <p:sldId id="4901" r:id="rId1109"/>
    <p:sldId id="4902" r:id="rId1110"/>
    <p:sldId id="4903" r:id="rId1111"/>
    <p:sldId id="4904" r:id="rId1112"/>
    <p:sldId id="4905" r:id="rId1113"/>
    <p:sldId id="4906" r:id="rId1114"/>
    <p:sldId id="4907" r:id="rId1115"/>
    <p:sldId id="4908" r:id="rId1116"/>
    <p:sldId id="4909" r:id="rId1117"/>
    <p:sldId id="4910" r:id="rId1118"/>
    <p:sldId id="4911" r:id="rId1119"/>
    <p:sldId id="4912" r:id="rId1120"/>
    <p:sldId id="4913" r:id="rId1121"/>
    <p:sldId id="4914" r:id="rId1122"/>
    <p:sldId id="4915" r:id="rId1123"/>
    <p:sldId id="4916" r:id="rId1124"/>
    <p:sldId id="4917" r:id="rId1125"/>
    <p:sldId id="4918" r:id="rId1126"/>
    <p:sldId id="4919" r:id="rId1127"/>
    <p:sldId id="4920" r:id="rId1128"/>
    <p:sldId id="4921" r:id="rId1129"/>
    <p:sldId id="4922" r:id="rId1130"/>
    <p:sldId id="4923" r:id="rId1131"/>
    <p:sldId id="4924" r:id="rId1132"/>
    <p:sldId id="4925" r:id="rId1133"/>
    <p:sldId id="4926" r:id="rId1134"/>
    <p:sldId id="4927" r:id="rId1135"/>
    <p:sldId id="4928" r:id="rId1136"/>
    <p:sldId id="4929" r:id="rId1137"/>
    <p:sldId id="4930" r:id="rId1138"/>
    <p:sldId id="4931" r:id="rId1139"/>
    <p:sldId id="3518" r:id="rId1140"/>
    <p:sldId id="3519" r:id="rId1141"/>
    <p:sldId id="3520" r:id="rId1142"/>
    <p:sldId id="4933" r:id="rId1143"/>
    <p:sldId id="4934" r:id="rId1144"/>
    <p:sldId id="4935" r:id="rId1145"/>
    <p:sldId id="4936" r:id="rId1146"/>
    <p:sldId id="4937" r:id="rId1147"/>
    <p:sldId id="4938" r:id="rId1148"/>
    <p:sldId id="4939" r:id="rId1149"/>
    <p:sldId id="4940" r:id="rId1150"/>
    <p:sldId id="4941" r:id="rId1151"/>
    <p:sldId id="4942" r:id="rId1152"/>
    <p:sldId id="4943" r:id="rId1153"/>
    <p:sldId id="4944" r:id="rId1154"/>
    <p:sldId id="4945" r:id="rId1155"/>
    <p:sldId id="4946" r:id="rId1156"/>
    <p:sldId id="4947" r:id="rId1157"/>
    <p:sldId id="4948" r:id="rId1158"/>
    <p:sldId id="4949" r:id="rId1159"/>
    <p:sldId id="4950" r:id="rId1160"/>
    <p:sldId id="4951" r:id="rId1161"/>
    <p:sldId id="4952" r:id="rId1162"/>
    <p:sldId id="4953" r:id="rId1163"/>
    <p:sldId id="4954" r:id="rId1164"/>
    <p:sldId id="4955" r:id="rId1165"/>
    <p:sldId id="4956" r:id="rId1166"/>
    <p:sldId id="4957" r:id="rId1167"/>
    <p:sldId id="4958" r:id="rId1168"/>
    <p:sldId id="4959" r:id="rId1169"/>
    <p:sldId id="4960" r:id="rId1170"/>
    <p:sldId id="4961" r:id="rId1171"/>
    <p:sldId id="4962" r:id="rId1172"/>
    <p:sldId id="4963" r:id="rId1173"/>
    <p:sldId id="4964" r:id="rId1174"/>
    <p:sldId id="4965" r:id="rId1175"/>
    <p:sldId id="4966" r:id="rId1176"/>
    <p:sldId id="4967" r:id="rId1177"/>
    <p:sldId id="4968" r:id="rId1178"/>
    <p:sldId id="4969" r:id="rId1179"/>
    <p:sldId id="4970" r:id="rId1180"/>
    <p:sldId id="4971" r:id="rId1181"/>
    <p:sldId id="4972" r:id="rId1182"/>
    <p:sldId id="4973" r:id="rId1183"/>
    <p:sldId id="4974" r:id="rId1184"/>
    <p:sldId id="4975" r:id="rId1185"/>
    <p:sldId id="4976" r:id="rId1186"/>
    <p:sldId id="4977" r:id="rId1187"/>
    <p:sldId id="4978" r:id="rId1188"/>
    <p:sldId id="4979" r:id="rId1189"/>
    <p:sldId id="4980" r:id="rId1190"/>
    <p:sldId id="4981" r:id="rId1191"/>
    <p:sldId id="4982" r:id="rId1192"/>
    <p:sldId id="4983" r:id="rId1193"/>
    <p:sldId id="4984" r:id="rId1194"/>
    <p:sldId id="4985" r:id="rId1195"/>
    <p:sldId id="4986" r:id="rId1196"/>
    <p:sldId id="4987" r:id="rId1197"/>
    <p:sldId id="4988" r:id="rId1198"/>
    <p:sldId id="4989" r:id="rId1199"/>
    <p:sldId id="4990" r:id="rId1200"/>
    <p:sldId id="4991" r:id="rId1201"/>
    <p:sldId id="4992" r:id="rId1202"/>
    <p:sldId id="4993" r:id="rId1203"/>
    <p:sldId id="4994" r:id="rId1204"/>
    <p:sldId id="4995" r:id="rId1205"/>
    <p:sldId id="4996" r:id="rId1206"/>
    <p:sldId id="4997" r:id="rId1207"/>
    <p:sldId id="4998" r:id="rId1208"/>
    <p:sldId id="4999" r:id="rId1209"/>
    <p:sldId id="5000" r:id="rId1210"/>
    <p:sldId id="3588" r:id="rId1211"/>
    <p:sldId id="4045" r:id="rId1212"/>
    <p:sldId id="5376" r:id="rId1213"/>
    <p:sldId id="4046" r:id="rId1214"/>
    <p:sldId id="4047" r:id="rId1215"/>
    <p:sldId id="4048" r:id="rId1216"/>
    <p:sldId id="4049" r:id="rId1217"/>
    <p:sldId id="4050" r:id="rId1218"/>
    <p:sldId id="4051" r:id="rId1219"/>
    <p:sldId id="4052" r:id="rId1220"/>
    <p:sldId id="4053" r:id="rId1221"/>
    <p:sldId id="4054" r:id="rId1222"/>
    <p:sldId id="4055" r:id="rId1223"/>
    <p:sldId id="4056" r:id="rId1224"/>
    <p:sldId id="4057" r:id="rId1225"/>
    <p:sldId id="4058" r:id="rId1226"/>
    <p:sldId id="4059" r:id="rId1227"/>
    <p:sldId id="4060" r:id="rId1228"/>
    <p:sldId id="4061" r:id="rId1229"/>
    <p:sldId id="4062" r:id="rId1230"/>
    <p:sldId id="4063" r:id="rId1231"/>
    <p:sldId id="4064" r:id="rId1232"/>
    <p:sldId id="4065" r:id="rId1233"/>
    <p:sldId id="4066" r:id="rId1234"/>
    <p:sldId id="4067" r:id="rId1235"/>
    <p:sldId id="4068" r:id="rId1236"/>
    <p:sldId id="4069" r:id="rId1237"/>
    <p:sldId id="4070" r:id="rId1238"/>
    <p:sldId id="4071" r:id="rId1239"/>
    <p:sldId id="4072" r:id="rId1240"/>
    <p:sldId id="4073" r:id="rId1241"/>
    <p:sldId id="4074" r:id="rId1242"/>
    <p:sldId id="4075" r:id="rId1243"/>
    <p:sldId id="4076" r:id="rId1244"/>
    <p:sldId id="4077" r:id="rId1245"/>
    <p:sldId id="4078" r:id="rId1246"/>
    <p:sldId id="4079" r:id="rId1247"/>
    <p:sldId id="4080" r:id="rId1248"/>
    <p:sldId id="4081" r:id="rId1249"/>
    <p:sldId id="4082" r:id="rId1250"/>
    <p:sldId id="4083" r:id="rId1251"/>
    <p:sldId id="4084" r:id="rId1252"/>
    <p:sldId id="4085" r:id="rId1253"/>
    <p:sldId id="4086" r:id="rId1254"/>
    <p:sldId id="3589" r:id="rId1255"/>
    <p:sldId id="3590" r:id="rId1256"/>
    <p:sldId id="5002" r:id="rId1257"/>
    <p:sldId id="5003" r:id="rId1258"/>
    <p:sldId id="5004" r:id="rId1259"/>
    <p:sldId id="5005" r:id="rId1260"/>
    <p:sldId id="5006" r:id="rId1261"/>
    <p:sldId id="5007" r:id="rId1262"/>
    <p:sldId id="5008" r:id="rId1263"/>
    <p:sldId id="5009" r:id="rId1264"/>
    <p:sldId id="5010" r:id="rId1265"/>
    <p:sldId id="5011" r:id="rId1266"/>
    <p:sldId id="5012" r:id="rId1267"/>
    <p:sldId id="5013" r:id="rId1268"/>
    <p:sldId id="5014" r:id="rId1269"/>
    <p:sldId id="5015" r:id="rId1270"/>
    <p:sldId id="5016" r:id="rId1271"/>
    <p:sldId id="5017" r:id="rId1272"/>
    <p:sldId id="5018" r:id="rId1273"/>
    <p:sldId id="5019" r:id="rId1274"/>
    <p:sldId id="5020" r:id="rId1275"/>
    <p:sldId id="5021" r:id="rId1276"/>
    <p:sldId id="5022" r:id="rId1277"/>
    <p:sldId id="5023" r:id="rId1278"/>
    <p:sldId id="5024" r:id="rId1279"/>
    <p:sldId id="5025" r:id="rId1280"/>
    <p:sldId id="5026" r:id="rId1281"/>
    <p:sldId id="5027" r:id="rId1282"/>
    <p:sldId id="5028" r:id="rId1283"/>
    <p:sldId id="5029" r:id="rId1284"/>
    <p:sldId id="5030" r:id="rId1285"/>
    <p:sldId id="5031" r:id="rId1286"/>
    <p:sldId id="5032" r:id="rId1287"/>
    <p:sldId id="5033" r:id="rId1288"/>
    <p:sldId id="5034" r:id="rId1289"/>
    <p:sldId id="5035" r:id="rId1290"/>
    <p:sldId id="5036" r:id="rId1291"/>
    <p:sldId id="5037" r:id="rId1292"/>
    <p:sldId id="5038" r:id="rId1293"/>
    <p:sldId id="5039" r:id="rId1294"/>
    <p:sldId id="5040" r:id="rId1295"/>
    <p:sldId id="5041" r:id="rId1296"/>
    <p:sldId id="5042" r:id="rId1297"/>
    <p:sldId id="5043" r:id="rId1298"/>
    <p:sldId id="5044" r:id="rId1299"/>
    <p:sldId id="5045" r:id="rId1300"/>
    <p:sldId id="5046" r:id="rId1301"/>
    <p:sldId id="5047" r:id="rId1302"/>
    <p:sldId id="5048" r:id="rId1303"/>
    <p:sldId id="5049" r:id="rId1304"/>
    <p:sldId id="5050" r:id="rId1305"/>
    <p:sldId id="5051" r:id="rId1306"/>
    <p:sldId id="5052" r:id="rId1307"/>
    <p:sldId id="5053" r:id="rId1308"/>
    <p:sldId id="5054" r:id="rId1309"/>
    <p:sldId id="5055" r:id="rId1310"/>
    <p:sldId id="5056" r:id="rId1311"/>
    <p:sldId id="5057" r:id="rId1312"/>
    <p:sldId id="5058" r:id="rId1313"/>
    <p:sldId id="5059" r:id="rId1314"/>
    <p:sldId id="5060" r:id="rId1315"/>
    <p:sldId id="5061" r:id="rId1316"/>
    <p:sldId id="3650" r:id="rId1317"/>
    <p:sldId id="4087" r:id="rId1318"/>
    <p:sldId id="4088" r:id="rId1319"/>
    <p:sldId id="4089" r:id="rId1320"/>
    <p:sldId id="4090" r:id="rId1321"/>
    <p:sldId id="4091" r:id="rId1322"/>
    <p:sldId id="4094" r:id="rId1323"/>
    <p:sldId id="4095" r:id="rId1324"/>
    <p:sldId id="4096" r:id="rId1325"/>
    <p:sldId id="4097" r:id="rId1326"/>
    <p:sldId id="4098" r:id="rId1327"/>
    <p:sldId id="4099" r:id="rId1328"/>
    <p:sldId id="4101" r:id="rId1329"/>
    <p:sldId id="4102" r:id="rId1330"/>
    <p:sldId id="4103" r:id="rId1331"/>
    <p:sldId id="4104" r:id="rId1332"/>
    <p:sldId id="4142" r:id="rId1333"/>
    <p:sldId id="4105" r:id="rId1334"/>
    <p:sldId id="4106" r:id="rId1335"/>
    <p:sldId id="4107" r:id="rId1336"/>
    <p:sldId id="4113" r:id="rId1337"/>
    <p:sldId id="4114" r:id="rId1338"/>
    <p:sldId id="4115" r:id="rId1339"/>
    <p:sldId id="4116" r:id="rId1340"/>
    <p:sldId id="4117" r:id="rId1341"/>
    <p:sldId id="4118" r:id="rId1342"/>
    <p:sldId id="4119" r:id="rId1343"/>
    <p:sldId id="4120" r:id="rId1344"/>
    <p:sldId id="4141" r:id="rId1345"/>
    <p:sldId id="4121" r:id="rId1346"/>
    <p:sldId id="4122" r:id="rId1347"/>
    <p:sldId id="4123" r:id="rId1348"/>
    <p:sldId id="4124" r:id="rId1349"/>
    <p:sldId id="4125" r:id="rId1350"/>
    <p:sldId id="4126" r:id="rId1351"/>
    <p:sldId id="4130" r:id="rId1352"/>
    <p:sldId id="4131" r:id="rId1353"/>
    <p:sldId id="4132" r:id="rId1354"/>
    <p:sldId id="4133" r:id="rId1355"/>
    <p:sldId id="4134" r:id="rId1356"/>
    <p:sldId id="4135" r:id="rId1357"/>
    <p:sldId id="4136" r:id="rId1358"/>
    <p:sldId id="4137" r:id="rId1359"/>
    <p:sldId id="4138" r:id="rId1360"/>
    <p:sldId id="4139" r:id="rId1361"/>
    <p:sldId id="4140" r:id="rId1362"/>
    <p:sldId id="3651" r:id="rId1363"/>
    <p:sldId id="3652" r:id="rId1364"/>
    <p:sldId id="5063" r:id="rId1365"/>
    <p:sldId id="5064" r:id="rId1366"/>
    <p:sldId id="5065" r:id="rId1367"/>
    <p:sldId id="5066" r:id="rId1368"/>
    <p:sldId id="5067" r:id="rId1369"/>
    <p:sldId id="5068" r:id="rId1370"/>
    <p:sldId id="5069" r:id="rId1371"/>
    <p:sldId id="5070" r:id="rId1372"/>
    <p:sldId id="5071" r:id="rId1373"/>
    <p:sldId id="5072" r:id="rId1374"/>
    <p:sldId id="5073" r:id="rId1375"/>
    <p:sldId id="5074" r:id="rId1376"/>
    <p:sldId id="5075" r:id="rId1377"/>
    <p:sldId id="5076" r:id="rId1378"/>
    <p:sldId id="5077" r:id="rId1379"/>
    <p:sldId id="5078" r:id="rId1380"/>
    <p:sldId id="5079" r:id="rId1381"/>
    <p:sldId id="5080" r:id="rId1382"/>
    <p:sldId id="5081" r:id="rId1383"/>
    <p:sldId id="5082" r:id="rId1384"/>
    <p:sldId id="5083" r:id="rId1385"/>
    <p:sldId id="5084" r:id="rId1386"/>
    <p:sldId id="5085" r:id="rId1387"/>
    <p:sldId id="5086" r:id="rId1388"/>
    <p:sldId id="5087" r:id="rId1389"/>
    <p:sldId id="5088" r:id="rId1390"/>
    <p:sldId id="5089" r:id="rId1391"/>
    <p:sldId id="5090" r:id="rId1392"/>
    <p:sldId id="5091" r:id="rId1393"/>
    <p:sldId id="5092" r:id="rId1394"/>
    <p:sldId id="5093" r:id="rId1395"/>
    <p:sldId id="5094" r:id="rId1396"/>
    <p:sldId id="5095" r:id="rId1397"/>
    <p:sldId id="5096" r:id="rId1398"/>
    <p:sldId id="5097" r:id="rId1399"/>
    <p:sldId id="5098" r:id="rId1400"/>
    <p:sldId id="5099" r:id="rId1401"/>
    <p:sldId id="5100" r:id="rId1402"/>
    <p:sldId id="5101" r:id="rId1403"/>
    <p:sldId id="5102" r:id="rId1404"/>
    <p:sldId id="5103" r:id="rId1405"/>
    <p:sldId id="5104" r:id="rId1406"/>
    <p:sldId id="5105" r:id="rId1407"/>
    <p:sldId id="5106" r:id="rId1408"/>
    <p:sldId id="5107" r:id="rId1409"/>
    <p:sldId id="5108" r:id="rId1410"/>
    <p:sldId id="5109" r:id="rId1411"/>
    <p:sldId id="5110" r:id="rId1412"/>
    <p:sldId id="5111" r:id="rId1413"/>
    <p:sldId id="5112" r:id="rId1414"/>
    <p:sldId id="5113" r:id="rId1415"/>
    <p:sldId id="5114" r:id="rId1416"/>
    <p:sldId id="3704" r:id="rId1417"/>
    <p:sldId id="4003" r:id="rId1418"/>
    <p:sldId id="5378" r:id="rId1419"/>
    <p:sldId id="5116" r:id="rId1420"/>
    <p:sldId id="5117" r:id="rId1421"/>
    <p:sldId id="5118" r:id="rId1422"/>
    <p:sldId id="5119" r:id="rId1423"/>
    <p:sldId id="5120" r:id="rId1424"/>
    <p:sldId id="5121" r:id="rId1425"/>
    <p:sldId id="5122" r:id="rId1426"/>
    <p:sldId id="5123" r:id="rId1427"/>
    <p:sldId id="5124" r:id="rId1428"/>
    <p:sldId id="5125" r:id="rId1429"/>
    <p:sldId id="5126" r:id="rId1430"/>
    <p:sldId id="5127" r:id="rId1431"/>
    <p:sldId id="5128" r:id="rId1432"/>
    <p:sldId id="5129" r:id="rId1433"/>
    <p:sldId id="5130" r:id="rId1434"/>
    <p:sldId id="5131" r:id="rId1435"/>
    <p:sldId id="5132" r:id="rId1436"/>
    <p:sldId id="5133" r:id="rId1437"/>
    <p:sldId id="5134" r:id="rId1438"/>
    <p:sldId id="5135" r:id="rId1439"/>
    <p:sldId id="5136" r:id="rId1440"/>
    <p:sldId id="5137" r:id="rId1441"/>
    <p:sldId id="5138" r:id="rId1442"/>
    <p:sldId id="5139" r:id="rId1443"/>
    <p:sldId id="5140" r:id="rId1444"/>
    <p:sldId id="5141" r:id="rId1445"/>
    <p:sldId id="5142" r:id="rId1446"/>
    <p:sldId id="5143" r:id="rId1447"/>
    <p:sldId id="5144" r:id="rId1448"/>
    <p:sldId id="5145" r:id="rId1449"/>
    <p:sldId id="5146" r:id="rId1450"/>
    <p:sldId id="5147" r:id="rId1451"/>
    <p:sldId id="5148" r:id="rId1452"/>
    <p:sldId id="5149" r:id="rId1453"/>
    <p:sldId id="5150" r:id="rId1454"/>
    <p:sldId id="5151" r:id="rId1455"/>
    <p:sldId id="5152" r:id="rId1456"/>
    <p:sldId id="5153" r:id="rId1457"/>
    <p:sldId id="5154" r:id="rId1458"/>
    <p:sldId id="5155" r:id="rId1459"/>
    <p:sldId id="4044" r:id="rId1460"/>
    <p:sldId id="3957" r:id="rId1461"/>
    <p:sldId id="3958" r:id="rId1462"/>
    <p:sldId id="5156" r:id="rId1463"/>
    <p:sldId id="5157" r:id="rId1464"/>
    <p:sldId id="5158" r:id="rId1465"/>
    <p:sldId id="5159" r:id="rId1466"/>
    <p:sldId id="5160" r:id="rId1467"/>
    <p:sldId id="5161" r:id="rId1468"/>
    <p:sldId id="5162" r:id="rId1469"/>
    <p:sldId id="5163" r:id="rId1470"/>
    <p:sldId id="5164" r:id="rId1471"/>
    <p:sldId id="5165" r:id="rId1472"/>
    <p:sldId id="5166" r:id="rId1473"/>
    <p:sldId id="5167" r:id="rId1474"/>
    <p:sldId id="5168" r:id="rId1475"/>
    <p:sldId id="5169" r:id="rId1476"/>
    <p:sldId id="5170" r:id="rId1477"/>
    <p:sldId id="5171" r:id="rId1478"/>
    <p:sldId id="5172" r:id="rId1479"/>
    <p:sldId id="5173" r:id="rId1480"/>
    <p:sldId id="5174" r:id="rId1481"/>
    <p:sldId id="5175" r:id="rId1482"/>
    <p:sldId id="5176" r:id="rId1483"/>
    <p:sldId id="5177" r:id="rId1484"/>
    <p:sldId id="5178" r:id="rId1485"/>
    <p:sldId id="5179" r:id="rId1486"/>
    <p:sldId id="5180" r:id="rId1487"/>
    <p:sldId id="5181" r:id="rId1488"/>
    <p:sldId id="5182" r:id="rId1489"/>
    <p:sldId id="5183" r:id="rId1490"/>
    <p:sldId id="5184" r:id="rId1491"/>
    <p:sldId id="5185" r:id="rId1492"/>
    <p:sldId id="5186" r:id="rId1493"/>
    <p:sldId id="5187" r:id="rId1494"/>
    <p:sldId id="5188" r:id="rId1495"/>
    <p:sldId id="5189" r:id="rId1496"/>
    <p:sldId id="5190" r:id="rId1497"/>
    <p:sldId id="5191" r:id="rId1498"/>
    <p:sldId id="5192" r:id="rId1499"/>
    <p:sldId id="5193" r:id="rId1500"/>
    <p:sldId id="5194" r:id="rId1501"/>
    <p:sldId id="5195" r:id="rId1502"/>
    <p:sldId id="5196" r:id="rId1503"/>
    <p:sldId id="5197" r:id="rId1504"/>
    <p:sldId id="5198" r:id="rId1505"/>
    <p:sldId id="4002" r:id="rId1506"/>
    <p:sldId id="3895" r:id="rId1507"/>
    <p:sldId id="3896" r:id="rId1508"/>
    <p:sldId id="5200" r:id="rId1509"/>
    <p:sldId id="5201" r:id="rId1510"/>
    <p:sldId id="5202" r:id="rId1511"/>
    <p:sldId id="5203" r:id="rId1512"/>
    <p:sldId id="5204" r:id="rId1513"/>
    <p:sldId id="5205" r:id="rId1514"/>
    <p:sldId id="5206" r:id="rId1515"/>
    <p:sldId id="5207" r:id="rId1516"/>
    <p:sldId id="5208" r:id="rId1517"/>
    <p:sldId id="5209" r:id="rId1518"/>
    <p:sldId id="5210" r:id="rId1519"/>
    <p:sldId id="5211" r:id="rId1520"/>
    <p:sldId id="5212" r:id="rId1521"/>
    <p:sldId id="5213" r:id="rId1522"/>
    <p:sldId id="5214" r:id="rId1523"/>
    <p:sldId id="5215" r:id="rId1524"/>
    <p:sldId id="5216" r:id="rId1525"/>
    <p:sldId id="5217" r:id="rId1526"/>
    <p:sldId id="5218" r:id="rId1527"/>
    <p:sldId id="5219" r:id="rId1528"/>
    <p:sldId id="5220" r:id="rId1529"/>
    <p:sldId id="5221" r:id="rId1530"/>
    <p:sldId id="5222" r:id="rId1531"/>
    <p:sldId id="5223" r:id="rId1532"/>
    <p:sldId id="5224" r:id="rId1533"/>
    <p:sldId id="5225" r:id="rId1534"/>
    <p:sldId id="5226" r:id="rId1535"/>
    <p:sldId id="5227" r:id="rId1536"/>
    <p:sldId id="5228" r:id="rId1537"/>
    <p:sldId id="5229" r:id="rId1538"/>
    <p:sldId id="5230" r:id="rId1539"/>
    <p:sldId id="5231" r:id="rId1540"/>
    <p:sldId id="5232" r:id="rId1541"/>
    <p:sldId id="5233" r:id="rId1542"/>
    <p:sldId id="5234" r:id="rId1543"/>
    <p:sldId id="5235" r:id="rId1544"/>
    <p:sldId id="5236" r:id="rId1545"/>
    <p:sldId id="5237" r:id="rId1546"/>
    <p:sldId id="5238" r:id="rId1547"/>
    <p:sldId id="5239" r:id="rId1548"/>
    <p:sldId id="5240" r:id="rId1549"/>
    <p:sldId id="5241" r:id="rId1550"/>
    <p:sldId id="5242" r:id="rId1551"/>
    <p:sldId id="5243" r:id="rId1552"/>
    <p:sldId id="5244" r:id="rId1553"/>
    <p:sldId id="5245" r:id="rId1554"/>
    <p:sldId id="5246" r:id="rId1555"/>
    <p:sldId id="5247" r:id="rId1556"/>
    <p:sldId id="5248" r:id="rId1557"/>
    <p:sldId id="5249" r:id="rId1558"/>
    <p:sldId id="5250" r:id="rId1559"/>
    <p:sldId id="5251" r:id="rId1560"/>
    <p:sldId id="5252" r:id="rId1561"/>
    <p:sldId id="5253" r:id="rId1562"/>
    <p:sldId id="5254" r:id="rId1563"/>
    <p:sldId id="5255" r:id="rId1564"/>
    <p:sldId id="5256" r:id="rId1565"/>
    <p:sldId id="5257" r:id="rId1566"/>
    <p:sldId id="5258" r:id="rId1567"/>
    <p:sldId id="5259" r:id="rId1568"/>
    <p:sldId id="3956" r:id="rId1569"/>
    <p:sldId id="3839" r:id="rId1570"/>
    <p:sldId id="3840" r:id="rId1571"/>
    <p:sldId id="5261" r:id="rId1572"/>
    <p:sldId id="5262" r:id="rId1573"/>
    <p:sldId id="5263" r:id="rId1574"/>
    <p:sldId id="5264" r:id="rId1575"/>
    <p:sldId id="5265" r:id="rId1576"/>
    <p:sldId id="5266" r:id="rId1577"/>
    <p:sldId id="5267" r:id="rId1578"/>
    <p:sldId id="5268" r:id="rId1579"/>
    <p:sldId id="5269" r:id="rId1580"/>
    <p:sldId id="5270" r:id="rId1581"/>
    <p:sldId id="5271" r:id="rId1582"/>
    <p:sldId id="5272" r:id="rId1583"/>
    <p:sldId id="5273" r:id="rId1584"/>
    <p:sldId id="5274" r:id="rId1585"/>
    <p:sldId id="5275" r:id="rId1586"/>
    <p:sldId id="5276" r:id="rId1587"/>
    <p:sldId id="5277" r:id="rId1588"/>
    <p:sldId id="5278" r:id="rId1589"/>
    <p:sldId id="5279" r:id="rId1590"/>
    <p:sldId id="5280" r:id="rId1591"/>
    <p:sldId id="5281" r:id="rId1592"/>
    <p:sldId id="5282" r:id="rId1593"/>
    <p:sldId id="5283" r:id="rId1594"/>
    <p:sldId id="5284" r:id="rId1595"/>
    <p:sldId id="5285" r:id="rId1596"/>
    <p:sldId id="5286" r:id="rId1597"/>
    <p:sldId id="5287" r:id="rId1598"/>
    <p:sldId id="5288" r:id="rId1599"/>
    <p:sldId id="5289" r:id="rId1600"/>
    <p:sldId id="5290" r:id="rId1601"/>
    <p:sldId id="5291" r:id="rId1602"/>
    <p:sldId id="5292" r:id="rId1603"/>
    <p:sldId id="5293" r:id="rId1604"/>
    <p:sldId id="5294" r:id="rId1605"/>
    <p:sldId id="5295" r:id="rId1606"/>
    <p:sldId id="5296" r:id="rId1607"/>
    <p:sldId id="5297" r:id="rId1608"/>
    <p:sldId id="5298" r:id="rId1609"/>
    <p:sldId id="5299" r:id="rId1610"/>
    <p:sldId id="5300" r:id="rId1611"/>
    <p:sldId id="5301" r:id="rId1612"/>
    <p:sldId id="5302" r:id="rId1613"/>
    <p:sldId id="5303" r:id="rId1614"/>
    <p:sldId id="5304" r:id="rId1615"/>
    <p:sldId id="5305" r:id="rId1616"/>
    <p:sldId id="5306" r:id="rId1617"/>
    <p:sldId id="5307" r:id="rId1618"/>
    <p:sldId id="5308" r:id="rId1619"/>
    <p:sldId id="5309" r:id="rId1620"/>
    <p:sldId id="5310" r:id="rId1621"/>
    <p:sldId id="5311" r:id="rId1622"/>
    <p:sldId id="5312" r:id="rId1623"/>
    <p:sldId id="5313" r:id="rId1624"/>
    <p:sldId id="3894" r:id="rId1625"/>
    <p:sldId id="3777" r:id="rId1626"/>
    <p:sldId id="3778" r:id="rId1627"/>
    <p:sldId id="5314" r:id="rId1628"/>
    <p:sldId id="5315" r:id="rId1629"/>
    <p:sldId id="5316" r:id="rId1630"/>
    <p:sldId id="5317" r:id="rId1631"/>
    <p:sldId id="5318" r:id="rId1632"/>
    <p:sldId id="5319" r:id="rId1633"/>
    <p:sldId id="5320" r:id="rId1634"/>
    <p:sldId id="5321" r:id="rId1635"/>
    <p:sldId id="5322" r:id="rId1636"/>
    <p:sldId id="5323" r:id="rId1637"/>
    <p:sldId id="5324" r:id="rId1638"/>
    <p:sldId id="5325" r:id="rId1639"/>
    <p:sldId id="5326" r:id="rId1640"/>
    <p:sldId id="5327" r:id="rId1641"/>
    <p:sldId id="5328" r:id="rId1642"/>
    <p:sldId id="5329" r:id="rId1643"/>
    <p:sldId id="5330" r:id="rId1644"/>
    <p:sldId id="5331" r:id="rId1645"/>
    <p:sldId id="5332" r:id="rId1646"/>
    <p:sldId id="5333" r:id="rId1647"/>
    <p:sldId id="5334" r:id="rId1648"/>
    <p:sldId id="5335" r:id="rId1649"/>
    <p:sldId id="5336" r:id="rId1650"/>
    <p:sldId id="5337" r:id="rId1651"/>
    <p:sldId id="5338" r:id="rId1652"/>
    <p:sldId id="5339" r:id="rId1653"/>
    <p:sldId id="5340" r:id="rId1654"/>
    <p:sldId id="5341" r:id="rId1655"/>
    <p:sldId id="5342" r:id="rId1656"/>
    <p:sldId id="5343" r:id="rId1657"/>
    <p:sldId id="5344" r:id="rId1658"/>
    <p:sldId id="5345" r:id="rId1659"/>
    <p:sldId id="5346" r:id="rId1660"/>
    <p:sldId id="5347" r:id="rId1661"/>
    <p:sldId id="5348" r:id="rId1662"/>
    <p:sldId id="5349" r:id="rId1663"/>
    <p:sldId id="5350" r:id="rId1664"/>
    <p:sldId id="5351" r:id="rId1665"/>
    <p:sldId id="5352" r:id="rId1666"/>
    <p:sldId id="5353" r:id="rId1667"/>
    <p:sldId id="5354" r:id="rId1668"/>
    <p:sldId id="5355" r:id="rId1669"/>
    <p:sldId id="5356" r:id="rId1670"/>
    <p:sldId id="5357" r:id="rId1671"/>
    <p:sldId id="5358" r:id="rId1672"/>
    <p:sldId id="5359" r:id="rId1673"/>
    <p:sldId id="5360" r:id="rId1674"/>
    <p:sldId id="5361" r:id="rId1675"/>
    <p:sldId id="5362" r:id="rId1676"/>
    <p:sldId id="5363" r:id="rId1677"/>
    <p:sldId id="5364" r:id="rId1678"/>
    <p:sldId id="5365" r:id="rId1679"/>
    <p:sldId id="5366" r:id="rId1680"/>
    <p:sldId id="5367" r:id="rId1681"/>
    <p:sldId id="5368" r:id="rId1682"/>
    <p:sldId id="5369" r:id="rId1683"/>
    <p:sldId id="5370" r:id="rId1684"/>
    <p:sldId id="5371" r:id="rId1685"/>
    <p:sldId id="5372" r:id="rId1686"/>
    <p:sldId id="5373" r:id="rId1687"/>
    <p:sldId id="5374" r:id="rId1688"/>
    <p:sldId id="5375" r:id="rId1689"/>
    <p:sldId id="3838" r:id="rId1690"/>
  </p:sldIdLst>
  <p:sldSz cx="9144000" cy="6858000" type="screen4x3"/>
  <p:notesSz cx="6858000" cy="9144000"/>
  <p:defaultTextStyle>
    <a:defPPr>
      <a:defRPr lang="en-CA"/>
    </a:defPPr>
    <a:lvl1pPr algn="r" rtl="1" fontAlgn="base">
      <a:spcBef>
        <a:spcPct val="0"/>
      </a:spcBef>
      <a:spcAft>
        <a:spcPct val="0"/>
      </a:spcAft>
      <a:defRPr kern="1200">
        <a:solidFill>
          <a:schemeClr val="tx1"/>
        </a:solidFill>
        <a:latin typeface="Arial" charset="0"/>
        <a:ea typeface="+mn-ea"/>
        <a:cs typeface="Arial" charset="0"/>
      </a:defRPr>
    </a:lvl1pPr>
    <a:lvl2pPr marL="457200" algn="r" rtl="1" fontAlgn="base">
      <a:spcBef>
        <a:spcPct val="0"/>
      </a:spcBef>
      <a:spcAft>
        <a:spcPct val="0"/>
      </a:spcAft>
      <a:defRPr kern="1200">
        <a:solidFill>
          <a:schemeClr val="tx1"/>
        </a:solidFill>
        <a:latin typeface="Arial" charset="0"/>
        <a:ea typeface="+mn-ea"/>
        <a:cs typeface="Arial" charset="0"/>
      </a:defRPr>
    </a:lvl2pPr>
    <a:lvl3pPr marL="914400" algn="r" rtl="1" fontAlgn="base">
      <a:spcBef>
        <a:spcPct val="0"/>
      </a:spcBef>
      <a:spcAft>
        <a:spcPct val="0"/>
      </a:spcAft>
      <a:defRPr kern="1200">
        <a:solidFill>
          <a:schemeClr val="tx1"/>
        </a:solidFill>
        <a:latin typeface="Arial" charset="0"/>
        <a:ea typeface="+mn-ea"/>
        <a:cs typeface="Arial" charset="0"/>
      </a:defRPr>
    </a:lvl3pPr>
    <a:lvl4pPr marL="1371600" algn="r" rtl="1" fontAlgn="base">
      <a:spcBef>
        <a:spcPct val="0"/>
      </a:spcBef>
      <a:spcAft>
        <a:spcPct val="0"/>
      </a:spcAft>
      <a:defRPr kern="1200">
        <a:solidFill>
          <a:schemeClr val="tx1"/>
        </a:solidFill>
        <a:latin typeface="Arial" charset="0"/>
        <a:ea typeface="+mn-ea"/>
        <a:cs typeface="Arial" charset="0"/>
      </a:defRPr>
    </a:lvl4pPr>
    <a:lvl5pPr marL="1828800" algn="r" rtl="1"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66"/>
    <a:srgbClr val="FFFF00"/>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34578" autoAdjust="0"/>
    <p:restoredTop sz="95000" autoAdjust="0"/>
  </p:normalViewPr>
  <p:slideViewPr>
    <p:cSldViewPr>
      <p:cViewPr varScale="1">
        <p:scale>
          <a:sx n="82" d="100"/>
          <a:sy n="82" d="100"/>
        </p:scale>
        <p:origin x="845" y="62"/>
      </p:cViewPr>
      <p:guideLst>
        <p:guide orient="horz" pos="2160"/>
        <p:guide pos="2880"/>
      </p:guideLst>
    </p:cSldViewPr>
  </p:slideViewPr>
  <p:outlineViewPr>
    <p:cViewPr>
      <p:scale>
        <a:sx n="33" d="100"/>
        <a:sy n="33" d="100"/>
      </p:scale>
      <p:origin x="0" y="174570"/>
    </p:cViewPr>
  </p:outlineViewPr>
  <p:notesTextViewPr>
    <p:cViewPr>
      <p:scale>
        <a:sx n="100" d="100"/>
        <a:sy n="100" d="100"/>
      </p:scale>
      <p:origin x="0" y="0"/>
    </p:cViewPr>
  </p:notesTextViewPr>
  <p:sorterViewPr>
    <p:cViewPr>
      <p:scale>
        <a:sx n="66" d="100"/>
        <a:sy n="66" d="100"/>
      </p:scale>
      <p:origin x="0" y="91308"/>
    </p:cViewPr>
  </p:sorterViewPr>
  <p:gridSpacing cx="72008" cy="72008"/>
</p:viewPr>
</file>

<file path=ppt/_rels/presentation.xml.rels><?xml version="1.0" encoding="UTF-8" standalone="yes"?>
<Relationships xmlns="http://schemas.openxmlformats.org/package/2006/relationships"><Relationship Id="rId1522" Type="http://schemas.openxmlformats.org/officeDocument/2006/relationships/slide" Target="slides/slide1521.xml"/><Relationship Id="rId21" Type="http://schemas.openxmlformats.org/officeDocument/2006/relationships/slide" Target="slides/slide20.xml"/><Relationship Id="rId170" Type="http://schemas.openxmlformats.org/officeDocument/2006/relationships/slide" Target="slides/slide169.xml"/><Relationship Id="rId268" Type="http://schemas.openxmlformats.org/officeDocument/2006/relationships/slide" Target="slides/slide267.xml"/><Relationship Id="rId475" Type="http://schemas.openxmlformats.org/officeDocument/2006/relationships/slide" Target="slides/slide474.xml"/><Relationship Id="rId682" Type="http://schemas.openxmlformats.org/officeDocument/2006/relationships/slide" Target="slides/slide681.xml"/><Relationship Id="rId128" Type="http://schemas.openxmlformats.org/officeDocument/2006/relationships/slide" Target="slides/slide127.xml"/><Relationship Id="rId335" Type="http://schemas.openxmlformats.org/officeDocument/2006/relationships/slide" Target="slides/slide334.xml"/><Relationship Id="rId542" Type="http://schemas.openxmlformats.org/officeDocument/2006/relationships/slide" Target="slides/slide541.xml"/><Relationship Id="rId987" Type="http://schemas.openxmlformats.org/officeDocument/2006/relationships/slide" Target="slides/slide986.xml"/><Relationship Id="rId1172" Type="http://schemas.openxmlformats.org/officeDocument/2006/relationships/slide" Target="slides/slide1171.xml"/><Relationship Id="rId402" Type="http://schemas.openxmlformats.org/officeDocument/2006/relationships/slide" Target="slides/slide401.xml"/><Relationship Id="rId847" Type="http://schemas.openxmlformats.org/officeDocument/2006/relationships/slide" Target="slides/slide846.xml"/><Relationship Id="rId1032" Type="http://schemas.openxmlformats.org/officeDocument/2006/relationships/slide" Target="slides/slide1031.xml"/><Relationship Id="rId1477" Type="http://schemas.openxmlformats.org/officeDocument/2006/relationships/slide" Target="slides/slide1476.xml"/><Relationship Id="rId1684" Type="http://schemas.openxmlformats.org/officeDocument/2006/relationships/slide" Target="slides/slide1683.xml"/><Relationship Id="rId707" Type="http://schemas.openxmlformats.org/officeDocument/2006/relationships/slide" Target="slides/slide706.xml"/><Relationship Id="rId914" Type="http://schemas.openxmlformats.org/officeDocument/2006/relationships/slide" Target="slides/slide913.xml"/><Relationship Id="rId1337" Type="http://schemas.openxmlformats.org/officeDocument/2006/relationships/slide" Target="slides/slide1336.xml"/><Relationship Id="rId1544" Type="http://schemas.openxmlformats.org/officeDocument/2006/relationships/slide" Target="slides/slide1543.xml"/><Relationship Id="rId43" Type="http://schemas.openxmlformats.org/officeDocument/2006/relationships/slide" Target="slides/slide42.xml"/><Relationship Id="rId1404" Type="http://schemas.openxmlformats.org/officeDocument/2006/relationships/slide" Target="slides/slide1403.xml"/><Relationship Id="rId1611" Type="http://schemas.openxmlformats.org/officeDocument/2006/relationships/slide" Target="slides/slide1610.xml"/><Relationship Id="rId192" Type="http://schemas.openxmlformats.org/officeDocument/2006/relationships/slide" Target="slides/slide191.xml"/><Relationship Id="rId497" Type="http://schemas.openxmlformats.org/officeDocument/2006/relationships/slide" Target="slides/slide496.xml"/><Relationship Id="rId357" Type="http://schemas.openxmlformats.org/officeDocument/2006/relationships/slide" Target="slides/slide356.xml"/><Relationship Id="rId1194" Type="http://schemas.openxmlformats.org/officeDocument/2006/relationships/slide" Target="slides/slide1193.xml"/><Relationship Id="rId217" Type="http://schemas.openxmlformats.org/officeDocument/2006/relationships/slide" Target="slides/slide216.xml"/><Relationship Id="rId564" Type="http://schemas.openxmlformats.org/officeDocument/2006/relationships/slide" Target="slides/slide563.xml"/><Relationship Id="rId771" Type="http://schemas.openxmlformats.org/officeDocument/2006/relationships/slide" Target="slides/slide770.xml"/><Relationship Id="rId869" Type="http://schemas.openxmlformats.org/officeDocument/2006/relationships/slide" Target="slides/slide868.xml"/><Relationship Id="rId1499" Type="http://schemas.openxmlformats.org/officeDocument/2006/relationships/slide" Target="slides/slide1498.xml"/><Relationship Id="rId424" Type="http://schemas.openxmlformats.org/officeDocument/2006/relationships/slide" Target="slides/slide423.xml"/><Relationship Id="rId631" Type="http://schemas.openxmlformats.org/officeDocument/2006/relationships/slide" Target="slides/slide630.xml"/><Relationship Id="rId729" Type="http://schemas.openxmlformats.org/officeDocument/2006/relationships/slide" Target="slides/slide728.xml"/><Relationship Id="rId1054" Type="http://schemas.openxmlformats.org/officeDocument/2006/relationships/slide" Target="slides/slide1053.xml"/><Relationship Id="rId1261" Type="http://schemas.openxmlformats.org/officeDocument/2006/relationships/slide" Target="slides/slide1260.xml"/><Relationship Id="rId1359" Type="http://schemas.openxmlformats.org/officeDocument/2006/relationships/slide" Target="slides/slide1358.xml"/><Relationship Id="rId936" Type="http://schemas.openxmlformats.org/officeDocument/2006/relationships/slide" Target="slides/slide935.xml"/><Relationship Id="rId1121" Type="http://schemas.openxmlformats.org/officeDocument/2006/relationships/slide" Target="slides/slide1120.xml"/><Relationship Id="rId1219" Type="http://schemas.openxmlformats.org/officeDocument/2006/relationships/slide" Target="slides/slide1218.xml"/><Relationship Id="rId1566" Type="http://schemas.openxmlformats.org/officeDocument/2006/relationships/slide" Target="slides/slide1565.xml"/><Relationship Id="rId65" Type="http://schemas.openxmlformats.org/officeDocument/2006/relationships/slide" Target="slides/slide64.xml"/><Relationship Id="rId1426" Type="http://schemas.openxmlformats.org/officeDocument/2006/relationships/slide" Target="slides/slide1425.xml"/><Relationship Id="rId1633" Type="http://schemas.openxmlformats.org/officeDocument/2006/relationships/slide" Target="slides/slide1632.xml"/><Relationship Id="rId281" Type="http://schemas.openxmlformats.org/officeDocument/2006/relationships/slide" Target="slides/slide280.xml"/><Relationship Id="rId141" Type="http://schemas.openxmlformats.org/officeDocument/2006/relationships/slide" Target="slides/slide140.xml"/><Relationship Id="rId379" Type="http://schemas.openxmlformats.org/officeDocument/2006/relationships/slide" Target="slides/slide378.xml"/><Relationship Id="rId586" Type="http://schemas.openxmlformats.org/officeDocument/2006/relationships/slide" Target="slides/slide585.xml"/><Relationship Id="rId793" Type="http://schemas.openxmlformats.org/officeDocument/2006/relationships/slide" Target="slides/slide792.xml"/><Relationship Id="rId7" Type="http://schemas.openxmlformats.org/officeDocument/2006/relationships/slide" Target="slides/slide6.xml"/><Relationship Id="rId239" Type="http://schemas.openxmlformats.org/officeDocument/2006/relationships/slide" Target="slides/slide238.xml"/><Relationship Id="rId446" Type="http://schemas.openxmlformats.org/officeDocument/2006/relationships/slide" Target="slides/slide445.xml"/><Relationship Id="rId653" Type="http://schemas.openxmlformats.org/officeDocument/2006/relationships/slide" Target="slides/slide652.xml"/><Relationship Id="rId1076" Type="http://schemas.openxmlformats.org/officeDocument/2006/relationships/slide" Target="slides/slide1075.xml"/><Relationship Id="rId1283" Type="http://schemas.openxmlformats.org/officeDocument/2006/relationships/slide" Target="slides/slide1282.xml"/><Relationship Id="rId1490" Type="http://schemas.openxmlformats.org/officeDocument/2006/relationships/slide" Target="slides/slide1489.xml"/><Relationship Id="rId306" Type="http://schemas.openxmlformats.org/officeDocument/2006/relationships/slide" Target="slides/slide305.xml"/><Relationship Id="rId860" Type="http://schemas.openxmlformats.org/officeDocument/2006/relationships/slide" Target="slides/slide859.xml"/><Relationship Id="rId958" Type="http://schemas.openxmlformats.org/officeDocument/2006/relationships/slide" Target="slides/slide957.xml"/><Relationship Id="rId1143" Type="http://schemas.openxmlformats.org/officeDocument/2006/relationships/slide" Target="slides/slide1142.xml"/><Relationship Id="rId1588" Type="http://schemas.openxmlformats.org/officeDocument/2006/relationships/slide" Target="slides/slide1587.xml"/><Relationship Id="rId87" Type="http://schemas.openxmlformats.org/officeDocument/2006/relationships/slide" Target="slides/slide86.xml"/><Relationship Id="rId513" Type="http://schemas.openxmlformats.org/officeDocument/2006/relationships/slide" Target="slides/slide512.xml"/><Relationship Id="rId720" Type="http://schemas.openxmlformats.org/officeDocument/2006/relationships/slide" Target="slides/slide719.xml"/><Relationship Id="rId818" Type="http://schemas.openxmlformats.org/officeDocument/2006/relationships/slide" Target="slides/slide817.xml"/><Relationship Id="rId1350" Type="http://schemas.openxmlformats.org/officeDocument/2006/relationships/slide" Target="slides/slide1349.xml"/><Relationship Id="rId1448" Type="http://schemas.openxmlformats.org/officeDocument/2006/relationships/slide" Target="slides/slide1447.xml"/><Relationship Id="rId1655" Type="http://schemas.openxmlformats.org/officeDocument/2006/relationships/slide" Target="slides/slide1654.xml"/><Relationship Id="rId1003" Type="http://schemas.openxmlformats.org/officeDocument/2006/relationships/slide" Target="slides/slide1002.xml"/><Relationship Id="rId1210" Type="http://schemas.openxmlformats.org/officeDocument/2006/relationships/slide" Target="slides/slide1209.xml"/><Relationship Id="rId1308" Type="http://schemas.openxmlformats.org/officeDocument/2006/relationships/slide" Target="slides/slide1307.xml"/><Relationship Id="rId1515" Type="http://schemas.openxmlformats.org/officeDocument/2006/relationships/slide" Target="slides/slide1514.xml"/><Relationship Id="rId14" Type="http://schemas.openxmlformats.org/officeDocument/2006/relationships/slide" Target="slides/slide13.xml"/><Relationship Id="rId163" Type="http://schemas.openxmlformats.org/officeDocument/2006/relationships/slide" Target="slides/slide162.xml"/><Relationship Id="rId370" Type="http://schemas.openxmlformats.org/officeDocument/2006/relationships/slide" Target="slides/slide369.xml"/><Relationship Id="rId230" Type="http://schemas.openxmlformats.org/officeDocument/2006/relationships/slide" Target="slides/slide229.xml"/><Relationship Id="rId468" Type="http://schemas.openxmlformats.org/officeDocument/2006/relationships/slide" Target="slides/slide467.xml"/><Relationship Id="rId675" Type="http://schemas.openxmlformats.org/officeDocument/2006/relationships/slide" Target="slides/slide674.xml"/><Relationship Id="rId882" Type="http://schemas.openxmlformats.org/officeDocument/2006/relationships/slide" Target="slides/slide881.xml"/><Relationship Id="rId1098" Type="http://schemas.openxmlformats.org/officeDocument/2006/relationships/slide" Target="slides/slide1097.xml"/><Relationship Id="rId328" Type="http://schemas.openxmlformats.org/officeDocument/2006/relationships/slide" Target="slides/slide327.xml"/><Relationship Id="rId535" Type="http://schemas.openxmlformats.org/officeDocument/2006/relationships/slide" Target="slides/slide534.xml"/><Relationship Id="rId742" Type="http://schemas.openxmlformats.org/officeDocument/2006/relationships/slide" Target="slides/slide741.xml"/><Relationship Id="rId1165" Type="http://schemas.openxmlformats.org/officeDocument/2006/relationships/slide" Target="slides/slide1164.xml"/><Relationship Id="rId1372" Type="http://schemas.openxmlformats.org/officeDocument/2006/relationships/slide" Target="slides/slide1371.xml"/><Relationship Id="rId602" Type="http://schemas.openxmlformats.org/officeDocument/2006/relationships/slide" Target="slides/slide601.xml"/><Relationship Id="rId1025" Type="http://schemas.openxmlformats.org/officeDocument/2006/relationships/slide" Target="slides/slide1024.xml"/><Relationship Id="rId1232" Type="http://schemas.openxmlformats.org/officeDocument/2006/relationships/slide" Target="slides/slide1231.xml"/><Relationship Id="rId1677" Type="http://schemas.openxmlformats.org/officeDocument/2006/relationships/slide" Target="slides/slide1676.xml"/><Relationship Id="rId907" Type="http://schemas.openxmlformats.org/officeDocument/2006/relationships/slide" Target="slides/slide906.xml"/><Relationship Id="rId1537" Type="http://schemas.openxmlformats.org/officeDocument/2006/relationships/slide" Target="slides/slide1536.xml"/><Relationship Id="rId36" Type="http://schemas.openxmlformats.org/officeDocument/2006/relationships/slide" Target="slides/slide35.xml"/><Relationship Id="rId1604" Type="http://schemas.openxmlformats.org/officeDocument/2006/relationships/slide" Target="slides/slide1603.xml"/><Relationship Id="rId185" Type="http://schemas.openxmlformats.org/officeDocument/2006/relationships/slide" Target="slides/slide184.xml"/><Relationship Id="rId392" Type="http://schemas.openxmlformats.org/officeDocument/2006/relationships/slide" Target="slides/slide391.xml"/><Relationship Id="rId697" Type="http://schemas.openxmlformats.org/officeDocument/2006/relationships/slide" Target="slides/slide696.xml"/><Relationship Id="rId252" Type="http://schemas.openxmlformats.org/officeDocument/2006/relationships/slide" Target="slides/slide251.xml"/><Relationship Id="rId1187" Type="http://schemas.openxmlformats.org/officeDocument/2006/relationships/slide" Target="slides/slide1186.xml"/><Relationship Id="rId112" Type="http://schemas.openxmlformats.org/officeDocument/2006/relationships/slide" Target="slides/slide111.xml"/><Relationship Id="rId557" Type="http://schemas.openxmlformats.org/officeDocument/2006/relationships/slide" Target="slides/slide556.xml"/><Relationship Id="rId764" Type="http://schemas.openxmlformats.org/officeDocument/2006/relationships/slide" Target="slides/slide763.xml"/><Relationship Id="rId971" Type="http://schemas.openxmlformats.org/officeDocument/2006/relationships/slide" Target="slides/slide970.xml"/><Relationship Id="rId1394" Type="http://schemas.openxmlformats.org/officeDocument/2006/relationships/slide" Target="slides/slide1393.xml"/><Relationship Id="rId417" Type="http://schemas.openxmlformats.org/officeDocument/2006/relationships/slide" Target="slides/slide416.xml"/><Relationship Id="rId624" Type="http://schemas.openxmlformats.org/officeDocument/2006/relationships/slide" Target="slides/slide623.xml"/><Relationship Id="rId831" Type="http://schemas.openxmlformats.org/officeDocument/2006/relationships/slide" Target="slides/slide830.xml"/><Relationship Id="rId1047" Type="http://schemas.openxmlformats.org/officeDocument/2006/relationships/slide" Target="slides/slide1046.xml"/><Relationship Id="rId1254" Type="http://schemas.openxmlformats.org/officeDocument/2006/relationships/slide" Target="slides/slide1253.xml"/><Relationship Id="rId1461" Type="http://schemas.openxmlformats.org/officeDocument/2006/relationships/slide" Target="slides/slide1460.xml"/><Relationship Id="rId929" Type="http://schemas.openxmlformats.org/officeDocument/2006/relationships/slide" Target="slides/slide928.xml"/><Relationship Id="rId1114" Type="http://schemas.openxmlformats.org/officeDocument/2006/relationships/slide" Target="slides/slide1113.xml"/><Relationship Id="rId1321" Type="http://schemas.openxmlformats.org/officeDocument/2006/relationships/slide" Target="slides/slide1320.xml"/><Relationship Id="rId1559" Type="http://schemas.openxmlformats.org/officeDocument/2006/relationships/slide" Target="slides/slide1558.xml"/><Relationship Id="rId58" Type="http://schemas.openxmlformats.org/officeDocument/2006/relationships/slide" Target="slides/slide57.xml"/><Relationship Id="rId1419" Type="http://schemas.openxmlformats.org/officeDocument/2006/relationships/slide" Target="slides/slide1418.xml"/><Relationship Id="rId1626" Type="http://schemas.openxmlformats.org/officeDocument/2006/relationships/slide" Target="slides/slide1625.xml"/><Relationship Id="rId274" Type="http://schemas.openxmlformats.org/officeDocument/2006/relationships/slide" Target="slides/slide273.xml"/><Relationship Id="rId481" Type="http://schemas.openxmlformats.org/officeDocument/2006/relationships/slide" Target="slides/slide480.xml"/><Relationship Id="rId134" Type="http://schemas.openxmlformats.org/officeDocument/2006/relationships/slide" Target="slides/slide133.xml"/><Relationship Id="rId579" Type="http://schemas.openxmlformats.org/officeDocument/2006/relationships/slide" Target="slides/slide578.xml"/><Relationship Id="rId786" Type="http://schemas.openxmlformats.org/officeDocument/2006/relationships/slide" Target="slides/slide785.xml"/><Relationship Id="rId993" Type="http://schemas.openxmlformats.org/officeDocument/2006/relationships/slide" Target="slides/slide992.xml"/><Relationship Id="rId341" Type="http://schemas.openxmlformats.org/officeDocument/2006/relationships/slide" Target="slides/slide340.xml"/><Relationship Id="rId439" Type="http://schemas.openxmlformats.org/officeDocument/2006/relationships/slide" Target="slides/slide438.xml"/><Relationship Id="rId646" Type="http://schemas.openxmlformats.org/officeDocument/2006/relationships/slide" Target="slides/slide645.xml"/><Relationship Id="rId1069" Type="http://schemas.openxmlformats.org/officeDocument/2006/relationships/slide" Target="slides/slide1068.xml"/><Relationship Id="rId1276" Type="http://schemas.openxmlformats.org/officeDocument/2006/relationships/slide" Target="slides/slide1275.xml"/><Relationship Id="rId1483" Type="http://schemas.openxmlformats.org/officeDocument/2006/relationships/slide" Target="slides/slide1482.xml"/><Relationship Id="rId201" Type="http://schemas.openxmlformats.org/officeDocument/2006/relationships/slide" Target="slides/slide200.xml"/><Relationship Id="rId506" Type="http://schemas.openxmlformats.org/officeDocument/2006/relationships/slide" Target="slides/slide505.xml"/><Relationship Id="rId853" Type="http://schemas.openxmlformats.org/officeDocument/2006/relationships/slide" Target="slides/slide852.xml"/><Relationship Id="rId1136" Type="http://schemas.openxmlformats.org/officeDocument/2006/relationships/slide" Target="slides/slide1135.xml"/><Relationship Id="rId1690" Type="http://schemas.openxmlformats.org/officeDocument/2006/relationships/slide" Target="slides/slide1689.xml"/><Relationship Id="rId713" Type="http://schemas.openxmlformats.org/officeDocument/2006/relationships/slide" Target="slides/slide712.xml"/><Relationship Id="rId920" Type="http://schemas.openxmlformats.org/officeDocument/2006/relationships/slide" Target="slides/slide919.xml"/><Relationship Id="rId1343" Type="http://schemas.openxmlformats.org/officeDocument/2006/relationships/slide" Target="slides/slide1342.xml"/><Relationship Id="rId1550" Type="http://schemas.openxmlformats.org/officeDocument/2006/relationships/slide" Target="slides/slide1549.xml"/><Relationship Id="rId1648" Type="http://schemas.openxmlformats.org/officeDocument/2006/relationships/slide" Target="slides/slide1647.xml"/><Relationship Id="rId1203" Type="http://schemas.openxmlformats.org/officeDocument/2006/relationships/slide" Target="slides/slide1202.xml"/><Relationship Id="rId1410" Type="http://schemas.openxmlformats.org/officeDocument/2006/relationships/slide" Target="slides/slide1409.xml"/><Relationship Id="rId1508" Type="http://schemas.openxmlformats.org/officeDocument/2006/relationships/slide" Target="slides/slide1507.xml"/><Relationship Id="rId296" Type="http://schemas.openxmlformats.org/officeDocument/2006/relationships/slide" Target="slides/slide295.xml"/><Relationship Id="rId156" Type="http://schemas.openxmlformats.org/officeDocument/2006/relationships/slide" Target="slides/slide155.xml"/><Relationship Id="rId363" Type="http://schemas.openxmlformats.org/officeDocument/2006/relationships/slide" Target="slides/slide362.xml"/><Relationship Id="rId570" Type="http://schemas.openxmlformats.org/officeDocument/2006/relationships/slide" Target="slides/slide569.xml"/><Relationship Id="rId223" Type="http://schemas.openxmlformats.org/officeDocument/2006/relationships/slide" Target="slides/slide222.xml"/><Relationship Id="rId430" Type="http://schemas.openxmlformats.org/officeDocument/2006/relationships/slide" Target="slides/slide429.xml"/><Relationship Id="rId668" Type="http://schemas.openxmlformats.org/officeDocument/2006/relationships/slide" Target="slides/slide667.xml"/><Relationship Id="rId875" Type="http://schemas.openxmlformats.org/officeDocument/2006/relationships/slide" Target="slides/slide874.xml"/><Relationship Id="rId1060" Type="http://schemas.openxmlformats.org/officeDocument/2006/relationships/slide" Target="slides/slide1059.xml"/><Relationship Id="rId1298" Type="http://schemas.openxmlformats.org/officeDocument/2006/relationships/slide" Target="slides/slide1297.xml"/><Relationship Id="rId528" Type="http://schemas.openxmlformats.org/officeDocument/2006/relationships/slide" Target="slides/slide527.xml"/><Relationship Id="rId735" Type="http://schemas.openxmlformats.org/officeDocument/2006/relationships/slide" Target="slides/slide734.xml"/><Relationship Id="rId942" Type="http://schemas.openxmlformats.org/officeDocument/2006/relationships/slide" Target="slides/slide941.xml"/><Relationship Id="rId1158" Type="http://schemas.openxmlformats.org/officeDocument/2006/relationships/slide" Target="slides/slide1157.xml"/><Relationship Id="rId1365" Type="http://schemas.openxmlformats.org/officeDocument/2006/relationships/slide" Target="slides/slide1364.xml"/><Relationship Id="rId1572" Type="http://schemas.openxmlformats.org/officeDocument/2006/relationships/slide" Target="slides/slide1571.xml"/><Relationship Id="rId1018" Type="http://schemas.openxmlformats.org/officeDocument/2006/relationships/slide" Target="slides/slide1017.xml"/><Relationship Id="rId1225" Type="http://schemas.openxmlformats.org/officeDocument/2006/relationships/slide" Target="slides/slide1224.xml"/><Relationship Id="rId1432" Type="http://schemas.openxmlformats.org/officeDocument/2006/relationships/slide" Target="slides/slide1431.xml"/><Relationship Id="rId71" Type="http://schemas.openxmlformats.org/officeDocument/2006/relationships/slide" Target="slides/slide70.xml"/><Relationship Id="rId802" Type="http://schemas.openxmlformats.org/officeDocument/2006/relationships/slide" Target="slides/slide801.xml"/><Relationship Id="rId29" Type="http://schemas.openxmlformats.org/officeDocument/2006/relationships/slide" Target="slides/slide28.xml"/><Relationship Id="rId178" Type="http://schemas.openxmlformats.org/officeDocument/2006/relationships/slide" Target="slides/slide177.xml"/><Relationship Id="rId385" Type="http://schemas.openxmlformats.org/officeDocument/2006/relationships/slide" Target="slides/slide384.xml"/><Relationship Id="rId592" Type="http://schemas.openxmlformats.org/officeDocument/2006/relationships/slide" Target="slides/slide591.xml"/><Relationship Id="rId245" Type="http://schemas.openxmlformats.org/officeDocument/2006/relationships/slide" Target="slides/slide244.xml"/><Relationship Id="rId452" Type="http://schemas.openxmlformats.org/officeDocument/2006/relationships/slide" Target="slides/slide451.xml"/><Relationship Id="rId897" Type="http://schemas.openxmlformats.org/officeDocument/2006/relationships/slide" Target="slides/slide896.xml"/><Relationship Id="rId1082" Type="http://schemas.openxmlformats.org/officeDocument/2006/relationships/slide" Target="slides/slide1081.xml"/><Relationship Id="rId105" Type="http://schemas.openxmlformats.org/officeDocument/2006/relationships/slide" Target="slides/slide104.xml"/><Relationship Id="rId312" Type="http://schemas.openxmlformats.org/officeDocument/2006/relationships/slide" Target="slides/slide311.xml"/><Relationship Id="rId757" Type="http://schemas.openxmlformats.org/officeDocument/2006/relationships/slide" Target="slides/slide756.xml"/><Relationship Id="rId964" Type="http://schemas.openxmlformats.org/officeDocument/2006/relationships/slide" Target="slides/slide963.xml"/><Relationship Id="rId1387" Type="http://schemas.openxmlformats.org/officeDocument/2006/relationships/slide" Target="slides/slide1386.xml"/><Relationship Id="rId1594" Type="http://schemas.openxmlformats.org/officeDocument/2006/relationships/slide" Target="slides/slide1593.xml"/><Relationship Id="rId93" Type="http://schemas.openxmlformats.org/officeDocument/2006/relationships/slide" Target="slides/slide92.xml"/><Relationship Id="rId617" Type="http://schemas.openxmlformats.org/officeDocument/2006/relationships/slide" Target="slides/slide616.xml"/><Relationship Id="rId824" Type="http://schemas.openxmlformats.org/officeDocument/2006/relationships/slide" Target="slides/slide823.xml"/><Relationship Id="rId1247" Type="http://schemas.openxmlformats.org/officeDocument/2006/relationships/slide" Target="slides/slide1246.xml"/><Relationship Id="rId1454" Type="http://schemas.openxmlformats.org/officeDocument/2006/relationships/slide" Target="slides/slide1453.xml"/><Relationship Id="rId1661" Type="http://schemas.openxmlformats.org/officeDocument/2006/relationships/slide" Target="slides/slide1660.xml"/><Relationship Id="rId1107" Type="http://schemas.openxmlformats.org/officeDocument/2006/relationships/slide" Target="slides/slide1106.xml"/><Relationship Id="rId1314" Type="http://schemas.openxmlformats.org/officeDocument/2006/relationships/slide" Target="slides/slide1313.xml"/><Relationship Id="rId1521" Type="http://schemas.openxmlformats.org/officeDocument/2006/relationships/slide" Target="slides/slide1520.xml"/><Relationship Id="rId1619" Type="http://schemas.openxmlformats.org/officeDocument/2006/relationships/slide" Target="slides/slide1618.xml"/><Relationship Id="rId20" Type="http://schemas.openxmlformats.org/officeDocument/2006/relationships/slide" Target="slides/slide19.xml"/><Relationship Id="rId267" Type="http://schemas.openxmlformats.org/officeDocument/2006/relationships/slide" Target="slides/slide266.xml"/><Relationship Id="rId474" Type="http://schemas.openxmlformats.org/officeDocument/2006/relationships/slide" Target="slides/slide473.xml"/><Relationship Id="rId127" Type="http://schemas.openxmlformats.org/officeDocument/2006/relationships/slide" Target="slides/slide126.xml"/><Relationship Id="rId681" Type="http://schemas.openxmlformats.org/officeDocument/2006/relationships/slide" Target="slides/slide680.xml"/><Relationship Id="rId779" Type="http://schemas.openxmlformats.org/officeDocument/2006/relationships/slide" Target="slides/slide778.xml"/><Relationship Id="rId986" Type="http://schemas.openxmlformats.org/officeDocument/2006/relationships/slide" Target="slides/slide985.xml"/><Relationship Id="rId334" Type="http://schemas.openxmlformats.org/officeDocument/2006/relationships/slide" Target="slides/slide333.xml"/><Relationship Id="rId541" Type="http://schemas.openxmlformats.org/officeDocument/2006/relationships/slide" Target="slides/slide540.xml"/><Relationship Id="rId639" Type="http://schemas.openxmlformats.org/officeDocument/2006/relationships/slide" Target="slides/slide638.xml"/><Relationship Id="rId1171" Type="http://schemas.openxmlformats.org/officeDocument/2006/relationships/slide" Target="slides/slide1170.xml"/><Relationship Id="rId1269" Type="http://schemas.openxmlformats.org/officeDocument/2006/relationships/slide" Target="slides/slide1268.xml"/><Relationship Id="rId1476" Type="http://schemas.openxmlformats.org/officeDocument/2006/relationships/slide" Target="slides/slide1475.xml"/><Relationship Id="rId401" Type="http://schemas.openxmlformats.org/officeDocument/2006/relationships/slide" Target="slides/slide400.xml"/><Relationship Id="rId846" Type="http://schemas.openxmlformats.org/officeDocument/2006/relationships/slide" Target="slides/slide845.xml"/><Relationship Id="rId1031" Type="http://schemas.openxmlformats.org/officeDocument/2006/relationships/slide" Target="slides/slide1030.xml"/><Relationship Id="rId1129" Type="http://schemas.openxmlformats.org/officeDocument/2006/relationships/slide" Target="slides/slide1128.xml"/><Relationship Id="rId1683" Type="http://schemas.openxmlformats.org/officeDocument/2006/relationships/slide" Target="slides/slide1682.xml"/><Relationship Id="rId706" Type="http://schemas.openxmlformats.org/officeDocument/2006/relationships/slide" Target="slides/slide705.xml"/><Relationship Id="rId913" Type="http://schemas.openxmlformats.org/officeDocument/2006/relationships/slide" Target="slides/slide912.xml"/><Relationship Id="rId1336" Type="http://schemas.openxmlformats.org/officeDocument/2006/relationships/slide" Target="slides/slide1335.xml"/><Relationship Id="rId1543" Type="http://schemas.openxmlformats.org/officeDocument/2006/relationships/slide" Target="slides/slide1542.xml"/><Relationship Id="rId42" Type="http://schemas.openxmlformats.org/officeDocument/2006/relationships/slide" Target="slides/slide41.xml"/><Relationship Id="rId1403" Type="http://schemas.openxmlformats.org/officeDocument/2006/relationships/slide" Target="slides/slide1402.xml"/><Relationship Id="rId1610" Type="http://schemas.openxmlformats.org/officeDocument/2006/relationships/slide" Target="slides/slide1609.xml"/><Relationship Id="rId191" Type="http://schemas.openxmlformats.org/officeDocument/2006/relationships/slide" Target="slides/slide190.xml"/><Relationship Id="rId289" Type="http://schemas.openxmlformats.org/officeDocument/2006/relationships/slide" Target="slides/slide288.xml"/><Relationship Id="rId496" Type="http://schemas.openxmlformats.org/officeDocument/2006/relationships/slide" Target="slides/slide495.xml"/><Relationship Id="rId149" Type="http://schemas.openxmlformats.org/officeDocument/2006/relationships/slide" Target="slides/slide148.xml"/><Relationship Id="rId356" Type="http://schemas.openxmlformats.org/officeDocument/2006/relationships/slide" Target="slides/slide355.xml"/><Relationship Id="rId563" Type="http://schemas.openxmlformats.org/officeDocument/2006/relationships/slide" Target="slides/slide562.xml"/><Relationship Id="rId770" Type="http://schemas.openxmlformats.org/officeDocument/2006/relationships/slide" Target="slides/slide769.xml"/><Relationship Id="rId1193" Type="http://schemas.openxmlformats.org/officeDocument/2006/relationships/slide" Target="slides/slide1192.xml"/><Relationship Id="rId216" Type="http://schemas.openxmlformats.org/officeDocument/2006/relationships/slide" Target="slides/slide215.xml"/><Relationship Id="rId423" Type="http://schemas.openxmlformats.org/officeDocument/2006/relationships/slide" Target="slides/slide422.xml"/><Relationship Id="rId868" Type="http://schemas.openxmlformats.org/officeDocument/2006/relationships/slide" Target="slides/slide867.xml"/><Relationship Id="rId1053" Type="http://schemas.openxmlformats.org/officeDocument/2006/relationships/slide" Target="slides/slide1052.xml"/><Relationship Id="rId1260" Type="http://schemas.openxmlformats.org/officeDocument/2006/relationships/slide" Target="slides/slide1259.xml"/><Relationship Id="rId1498" Type="http://schemas.openxmlformats.org/officeDocument/2006/relationships/slide" Target="slides/slide1497.xml"/><Relationship Id="rId630" Type="http://schemas.openxmlformats.org/officeDocument/2006/relationships/slide" Target="slides/slide629.xml"/><Relationship Id="rId728" Type="http://schemas.openxmlformats.org/officeDocument/2006/relationships/slide" Target="slides/slide727.xml"/><Relationship Id="rId935" Type="http://schemas.openxmlformats.org/officeDocument/2006/relationships/slide" Target="slides/slide934.xml"/><Relationship Id="rId1358" Type="http://schemas.openxmlformats.org/officeDocument/2006/relationships/slide" Target="slides/slide1357.xml"/><Relationship Id="rId1565" Type="http://schemas.openxmlformats.org/officeDocument/2006/relationships/slide" Target="slides/slide1564.xml"/><Relationship Id="rId64" Type="http://schemas.openxmlformats.org/officeDocument/2006/relationships/slide" Target="slides/slide63.xml"/><Relationship Id="rId1120" Type="http://schemas.openxmlformats.org/officeDocument/2006/relationships/slide" Target="slides/slide1119.xml"/><Relationship Id="rId1218" Type="http://schemas.openxmlformats.org/officeDocument/2006/relationships/slide" Target="slides/slide1217.xml"/><Relationship Id="rId1425" Type="http://schemas.openxmlformats.org/officeDocument/2006/relationships/slide" Target="slides/slide1424.xml"/><Relationship Id="rId1632" Type="http://schemas.openxmlformats.org/officeDocument/2006/relationships/slide" Target="slides/slide1631.xml"/><Relationship Id="rId280" Type="http://schemas.openxmlformats.org/officeDocument/2006/relationships/slide" Target="slides/slide279.xml"/><Relationship Id="rId140" Type="http://schemas.openxmlformats.org/officeDocument/2006/relationships/slide" Target="slides/slide139.xml"/><Relationship Id="rId378" Type="http://schemas.openxmlformats.org/officeDocument/2006/relationships/slide" Target="slides/slide377.xml"/><Relationship Id="rId585" Type="http://schemas.openxmlformats.org/officeDocument/2006/relationships/slide" Target="slides/slide584.xml"/><Relationship Id="rId792" Type="http://schemas.openxmlformats.org/officeDocument/2006/relationships/slide" Target="slides/slide791.xml"/><Relationship Id="rId6" Type="http://schemas.openxmlformats.org/officeDocument/2006/relationships/slide" Target="slides/slide5.xml"/><Relationship Id="rId238" Type="http://schemas.openxmlformats.org/officeDocument/2006/relationships/slide" Target="slides/slide237.xml"/><Relationship Id="rId445" Type="http://schemas.openxmlformats.org/officeDocument/2006/relationships/slide" Target="slides/slide444.xml"/><Relationship Id="rId652" Type="http://schemas.openxmlformats.org/officeDocument/2006/relationships/slide" Target="slides/slide651.xml"/><Relationship Id="rId1075" Type="http://schemas.openxmlformats.org/officeDocument/2006/relationships/slide" Target="slides/slide1074.xml"/><Relationship Id="rId1282" Type="http://schemas.openxmlformats.org/officeDocument/2006/relationships/slide" Target="slides/slide1281.xml"/><Relationship Id="rId305" Type="http://schemas.openxmlformats.org/officeDocument/2006/relationships/slide" Target="slides/slide304.xml"/><Relationship Id="rId512" Type="http://schemas.openxmlformats.org/officeDocument/2006/relationships/slide" Target="slides/slide511.xml"/><Relationship Id="rId957" Type="http://schemas.openxmlformats.org/officeDocument/2006/relationships/slide" Target="slides/slide956.xml"/><Relationship Id="rId1142" Type="http://schemas.openxmlformats.org/officeDocument/2006/relationships/slide" Target="slides/slide1141.xml"/><Relationship Id="rId1587" Type="http://schemas.openxmlformats.org/officeDocument/2006/relationships/slide" Target="slides/slide1586.xml"/><Relationship Id="rId86" Type="http://schemas.openxmlformats.org/officeDocument/2006/relationships/slide" Target="slides/slide85.xml"/><Relationship Id="rId817" Type="http://schemas.openxmlformats.org/officeDocument/2006/relationships/slide" Target="slides/slide816.xml"/><Relationship Id="rId1002" Type="http://schemas.openxmlformats.org/officeDocument/2006/relationships/slide" Target="slides/slide1001.xml"/><Relationship Id="rId1447" Type="http://schemas.openxmlformats.org/officeDocument/2006/relationships/slide" Target="slides/slide1446.xml"/><Relationship Id="rId1654" Type="http://schemas.openxmlformats.org/officeDocument/2006/relationships/slide" Target="slides/slide1653.xml"/><Relationship Id="rId1307" Type="http://schemas.openxmlformats.org/officeDocument/2006/relationships/slide" Target="slides/slide1306.xml"/><Relationship Id="rId1514" Type="http://schemas.openxmlformats.org/officeDocument/2006/relationships/slide" Target="slides/slide1513.xml"/><Relationship Id="rId13" Type="http://schemas.openxmlformats.org/officeDocument/2006/relationships/slide" Target="slides/slide12.xml"/><Relationship Id="rId162" Type="http://schemas.openxmlformats.org/officeDocument/2006/relationships/slide" Target="slides/slide161.xml"/><Relationship Id="rId467" Type="http://schemas.openxmlformats.org/officeDocument/2006/relationships/slide" Target="slides/slide466.xml"/><Relationship Id="rId1097" Type="http://schemas.openxmlformats.org/officeDocument/2006/relationships/slide" Target="slides/slide1096.xml"/><Relationship Id="rId674" Type="http://schemas.openxmlformats.org/officeDocument/2006/relationships/slide" Target="slides/slide673.xml"/><Relationship Id="rId881" Type="http://schemas.openxmlformats.org/officeDocument/2006/relationships/slide" Target="slides/slide880.xml"/><Relationship Id="rId979" Type="http://schemas.openxmlformats.org/officeDocument/2006/relationships/slide" Target="slides/slide978.xml"/><Relationship Id="rId327" Type="http://schemas.openxmlformats.org/officeDocument/2006/relationships/slide" Target="slides/slide326.xml"/><Relationship Id="rId534" Type="http://schemas.openxmlformats.org/officeDocument/2006/relationships/slide" Target="slides/slide533.xml"/><Relationship Id="rId741" Type="http://schemas.openxmlformats.org/officeDocument/2006/relationships/slide" Target="slides/slide740.xml"/><Relationship Id="rId839" Type="http://schemas.openxmlformats.org/officeDocument/2006/relationships/slide" Target="slides/slide838.xml"/><Relationship Id="rId1164" Type="http://schemas.openxmlformats.org/officeDocument/2006/relationships/slide" Target="slides/slide1163.xml"/><Relationship Id="rId1371" Type="http://schemas.openxmlformats.org/officeDocument/2006/relationships/slide" Target="slides/slide1370.xml"/><Relationship Id="rId1469" Type="http://schemas.openxmlformats.org/officeDocument/2006/relationships/slide" Target="slides/slide1468.xml"/><Relationship Id="rId601" Type="http://schemas.openxmlformats.org/officeDocument/2006/relationships/slide" Target="slides/slide600.xml"/><Relationship Id="rId1024" Type="http://schemas.openxmlformats.org/officeDocument/2006/relationships/slide" Target="slides/slide1023.xml"/><Relationship Id="rId1231" Type="http://schemas.openxmlformats.org/officeDocument/2006/relationships/slide" Target="slides/slide1230.xml"/><Relationship Id="rId1676" Type="http://schemas.openxmlformats.org/officeDocument/2006/relationships/slide" Target="slides/slide1675.xml"/><Relationship Id="rId906" Type="http://schemas.openxmlformats.org/officeDocument/2006/relationships/slide" Target="slides/slide905.xml"/><Relationship Id="rId1329" Type="http://schemas.openxmlformats.org/officeDocument/2006/relationships/slide" Target="slides/slide1328.xml"/><Relationship Id="rId1536" Type="http://schemas.openxmlformats.org/officeDocument/2006/relationships/slide" Target="slides/slide1535.xml"/><Relationship Id="rId35" Type="http://schemas.openxmlformats.org/officeDocument/2006/relationships/slide" Target="slides/slide34.xml"/><Relationship Id="rId1603" Type="http://schemas.openxmlformats.org/officeDocument/2006/relationships/slide" Target="slides/slide1602.xml"/><Relationship Id="rId184" Type="http://schemas.openxmlformats.org/officeDocument/2006/relationships/slide" Target="slides/slide183.xml"/><Relationship Id="rId391" Type="http://schemas.openxmlformats.org/officeDocument/2006/relationships/slide" Target="slides/slide390.xml"/><Relationship Id="rId251" Type="http://schemas.openxmlformats.org/officeDocument/2006/relationships/slide" Target="slides/slide250.xml"/><Relationship Id="rId489" Type="http://schemas.openxmlformats.org/officeDocument/2006/relationships/slide" Target="slides/slide488.xml"/><Relationship Id="rId696" Type="http://schemas.openxmlformats.org/officeDocument/2006/relationships/slide" Target="slides/slide695.xml"/><Relationship Id="rId349" Type="http://schemas.openxmlformats.org/officeDocument/2006/relationships/slide" Target="slides/slide348.xml"/><Relationship Id="rId556" Type="http://schemas.openxmlformats.org/officeDocument/2006/relationships/slide" Target="slides/slide555.xml"/><Relationship Id="rId763" Type="http://schemas.openxmlformats.org/officeDocument/2006/relationships/slide" Target="slides/slide762.xml"/><Relationship Id="rId1186" Type="http://schemas.openxmlformats.org/officeDocument/2006/relationships/slide" Target="slides/slide1185.xml"/><Relationship Id="rId1393" Type="http://schemas.openxmlformats.org/officeDocument/2006/relationships/slide" Target="slides/slide1392.xml"/><Relationship Id="rId111" Type="http://schemas.openxmlformats.org/officeDocument/2006/relationships/slide" Target="slides/slide110.xml"/><Relationship Id="rId209" Type="http://schemas.openxmlformats.org/officeDocument/2006/relationships/slide" Target="slides/slide208.xml"/><Relationship Id="rId416" Type="http://schemas.openxmlformats.org/officeDocument/2006/relationships/slide" Target="slides/slide415.xml"/><Relationship Id="rId970" Type="http://schemas.openxmlformats.org/officeDocument/2006/relationships/slide" Target="slides/slide969.xml"/><Relationship Id="rId1046" Type="http://schemas.openxmlformats.org/officeDocument/2006/relationships/slide" Target="slides/slide1045.xml"/><Relationship Id="rId1253" Type="http://schemas.openxmlformats.org/officeDocument/2006/relationships/slide" Target="slides/slide1252.xml"/><Relationship Id="rId623" Type="http://schemas.openxmlformats.org/officeDocument/2006/relationships/slide" Target="slides/slide622.xml"/><Relationship Id="rId830" Type="http://schemas.openxmlformats.org/officeDocument/2006/relationships/slide" Target="slides/slide829.xml"/><Relationship Id="rId928" Type="http://schemas.openxmlformats.org/officeDocument/2006/relationships/slide" Target="slides/slide927.xml"/><Relationship Id="rId1460" Type="http://schemas.openxmlformats.org/officeDocument/2006/relationships/slide" Target="slides/slide1459.xml"/><Relationship Id="rId1558" Type="http://schemas.openxmlformats.org/officeDocument/2006/relationships/slide" Target="slides/slide1557.xml"/><Relationship Id="rId57" Type="http://schemas.openxmlformats.org/officeDocument/2006/relationships/slide" Target="slides/slide56.xml"/><Relationship Id="rId1113" Type="http://schemas.openxmlformats.org/officeDocument/2006/relationships/slide" Target="slides/slide1112.xml"/><Relationship Id="rId1320" Type="http://schemas.openxmlformats.org/officeDocument/2006/relationships/slide" Target="slides/slide1319.xml"/><Relationship Id="rId1418" Type="http://schemas.openxmlformats.org/officeDocument/2006/relationships/slide" Target="slides/slide1417.xml"/><Relationship Id="rId1625" Type="http://schemas.openxmlformats.org/officeDocument/2006/relationships/slide" Target="slides/slide1624.xml"/><Relationship Id="rId273" Type="http://schemas.openxmlformats.org/officeDocument/2006/relationships/slide" Target="slides/slide272.xml"/><Relationship Id="rId480" Type="http://schemas.openxmlformats.org/officeDocument/2006/relationships/slide" Target="slides/slide479.xml"/><Relationship Id="rId133" Type="http://schemas.openxmlformats.org/officeDocument/2006/relationships/slide" Target="slides/slide132.xml"/><Relationship Id="rId340" Type="http://schemas.openxmlformats.org/officeDocument/2006/relationships/slide" Target="slides/slide339.xml"/><Relationship Id="rId578" Type="http://schemas.openxmlformats.org/officeDocument/2006/relationships/slide" Target="slides/slide577.xml"/><Relationship Id="rId785" Type="http://schemas.openxmlformats.org/officeDocument/2006/relationships/slide" Target="slides/slide784.xml"/><Relationship Id="rId992" Type="http://schemas.openxmlformats.org/officeDocument/2006/relationships/slide" Target="slides/slide991.xml"/><Relationship Id="rId200" Type="http://schemas.openxmlformats.org/officeDocument/2006/relationships/slide" Target="slides/slide199.xml"/><Relationship Id="rId438" Type="http://schemas.openxmlformats.org/officeDocument/2006/relationships/slide" Target="slides/slide437.xml"/><Relationship Id="rId645" Type="http://schemas.openxmlformats.org/officeDocument/2006/relationships/slide" Target="slides/slide644.xml"/><Relationship Id="rId852" Type="http://schemas.openxmlformats.org/officeDocument/2006/relationships/slide" Target="slides/slide851.xml"/><Relationship Id="rId1068" Type="http://schemas.openxmlformats.org/officeDocument/2006/relationships/slide" Target="slides/slide1067.xml"/><Relationship Id="rId1275" Type="http://schemas.openxmlformats.org/officeDocument/2006/relationships/slide" Target="slides/slide1274.xml"/><Relationship Id="rId1482" Type="http://schemas.openxmlformats.org/officeDocument/2006/relationships/slide" Target="slides/slide1481.xml"/><Relationship Id="rId505" Type="http://schemas.openxmlformats.org/officeDocument/2006/relationships/slide" Target="slides/slide504.xml"/><Relationship Id="rId712" Type="http://schemas.openxmlformats.org/officeDocument/2006/relationships/slide" Target="slides/slide711.xml"/><Relationship Id="rId1135" Type="http://schemas.openxmlformats.org/officeDocument/2006/relationships/slide" Target="slides/slide1134.xml"/><Relationship Id="rId1342" Type="http://schemas.openxmlformats.org/officeDocument/2006/relationships/slide" Target="slides/slide1341.xml"/><Relationship Id="rId79" Type="http://schemas.openxmlformats.org/officeDocument/2006/relationships/slide" Target="slides/slide78.xml"/><Relationship Id="rId1202" Type="http://schemas.openxmlformats.org/officeDocument/2006/relationships/slide" Target="slides/slide1201.xml"/><Relationship Id="rId1647" Type="http://schemas.openxmlformats.org/officeDocument/2006/relationships/slide" Target="slides/slide1646.xml"/><Relationship Id="rId1507" Type="http://schemas.openxmlformats.org/officeDocument/2006/relationships/slide" Target="slides/slide1506.xml"/><Relationship Id="rId295" Type="http://schemas.openxmlformats.org/officeDocument/2006/relationships/slide" Target="slides/slide294.xml"/><Relationship Id="rId155" Type="http://schemas.openxmlformats.org/officeDocument/2006/relationships/slide" Target="slides/slide154.xml"/><Relationship Id="rId362" Type="http://schemas.openxmlformats.org/officeDocument/2006/relationships/slide" Target="slides/slide361.xml"/><Relationship Id="rId1297" Type="http://schemas.openxmlformats.org/officeDocument/2006/relationships/slide" Target="slides/slide1296.xml"/><Relationship Id="rId222" Type="http://schemas.openxmlformats.org/officeDocument/2006/relationships/slide" Target="slides/slide221.xml"/><Relationship Id="rId667" Type="http://schemas.openxmlformats.org/officeDocument/2006/relationships/slide" Target="slides/slide666.xml"/><Relationship Id="rId874" Type="http://schemas.openxmlformats.org/officeDocument/2006/relationships/slide" Target="slides/slide873.xml"/><Relationship Id="rId527" Type="http://schemas.openxmlformats.org/officeDocument/2006/relationships/slide" Target="slides/slide526.xml"/><Relationship Id="rId734" Type="http://schemas.openxmlformats.org/officeDocument/2006/relationships/slide" Target="slides/slide733.xml"/><Relationship Id="rId941" Type="http://schemas.openxmlformats.org/officeDocument/2006/relationships/slide" Target="slides/slide940.xml"/><Relationship Id="rId1157" Type="http://schemas.openxmlformats.org/officeDocument/2006/relationships/slide" Target="slides/slide1156.xml"/><Relationship Id="rId1364" Type="http://schemas.openxmlformats.org/officeDocument/2006/relationships/slide" Target="slides/slide1363.xml"/><Relationship Id="rId1571" Type="http://schemas.openxmlformats.org/officeDocument/2006/relationships/slide" Target="slides/slide1570.xml"/><Relationship Id="rId70" Type="http://schemas.openxmlformats.org/officeDocument/2006/relationships/slide" Target="slides/slide69.xml"/><Relationship Id="rId801" Type="http://schemas.openxmlformats.org/officeDocument/2006/relationships/slide" Target="slides/slide800.xml"/><Relationship Id="rId1017" Type="http://schemas.openxmlformats.org/officeDocument/2006/relationships/slide" Target="slides/slide1016.xml"/><Relationship Id="rId1224" Type="http://schemas.openxmlformats.org/officeDocument/2006/relationships/slide" Target="slides/slide1223.xml"/><Relationship Id="rId1431" Type="http://schemas.openxmlformats.org/officeDocument/2006/relationships/slide" Target="slides/slide1430.xml"/><Relationship Id="rId1669" Type="http://schemas.openxmlformats.org/officeDocument/2006/relationships/slide" Target="slides/slide1668.xml"/><Relationship Id="rId1529" Type="http://schemas.openxmlformats.org/officeDocument/2006/relationships/slide" Target="slides/slide1528.xml"/><Relationship Id="rId28" Type="http://schemas.openxmlformats.org/officeDocument/2006/relationships/slide" Target="slides/slide27.xml"/><Relationship Id="rId177" Type="http://schemas.openxmlformats.org/officeDocument/2006/relationships/slide" Target="slides/slide176.xml"/><Relationship Id="rId384" Type="http://schemas.openxmlformats.org/officeDocument/2006/relationships/slide" Target="slides/slide383.xml"/><Relationship Id="rId591" Type="http://schemas.openxmlformats.org/officeDocument/2006/relationships/slide" Target="slides/slide590.xml"/><Relationship Id="rId244" Type="http://schemas.openxmlformats.org/officeDocument/2006/relationships/slide" Target="slides/slide243.xml"/><Relationship Id="rId689" Type="http://schemas.openxmlformats.org/officeDocument/2006/relationships/slide" Target="slides/slide688.xml"/><Relationship Id="rId896" Type="http://schemas.openxmlformats.org/officeDocument/2006/relationships/slide" Target="slides/slide895.xml"/><Relationship Id="rId1081" Type="http://schemas.openxmlformats.org/officeDocument/2006/relationships/slide" Target="slides/slide1080.xml"/><Relationship Id="rId451" Type="http://schemas.openxmlformats.org/officeDocument/2006/relationships/slide" Target="slides/slide450.xml"/><Relationship Id="rId549" Type="http://schemas.openxmlformats.org/officeDocument/2006/relationships/slide" Target="slides/slide548.xml"/><Relationship Id="rId756" Type="http://schemas.openxmlformats.org/officeDocument/2006/relationships/slide" Target="slides/slide755.xml"/><Relationship Id="rId1179" Type="http://schemas.openxmlformats.org/officeDocument/2006/relationships/slide" Target="slides/slide1178.xml"/><Relationship Id="rId1386" Type="http://schemas.openxmlformats.org/officeDocument/2006/relationships/slide" Target="slides/slide1385.xml"/><Relationship Id="rId1593" Type="http://schemas.openxmlformats.org/officeDocument/2006/relationships/slide" Target="slides/slide1592.xml"/><Relationship Id="rId104" Type="http://schemas.openxmlformats.org/officeDocument/2006/relationships/slide" Target="slides/slide103.xml"/><Relationship Id="rId311" Type="http://schemas.openxmlformats.org/officeDocument/2006/relationships/slide" Target="slides/slide310.xml"/><Relationship Id="rId409" Type="http://schemas.openxmlformats.org/officeDocument/2006/relationships/slide" Target="slides/slide408.xml"/><Relationship Id="rId963" Type="http://schemas.openxmlformats.org/officeDocument/2006/relationships/slide" Target="slides/slide962.xml"/><Relationship Id="rId1039" Type="http://schemas.openxmlformats.org/officeDocument/2006/relationships/slide" Target="slides/slide1038.xml"/><Relationship Id="rId1246" Type="http://schemas.openxmlformats.org/officeDocument/2006/relationships/slide" Target="slides/slide1245.xml"/><Relationship Id="rId92" Type="http://schemas.openxmlformats.org/officeDocument/2006/relationships/slide" Target="slides/slide91.xml"/><Relationship Id="rId616" Type="http://schemas.openxmlformats.org/officeDocument/2006/relationships/slide" Target="slides/slide615.xml"/><Relationship Id="rId823" Type="http://schemas.openxmlformats.org/officeDocument/2006/relationships/slide" Target="slides/slide822.xml"/><Relationship Id="rId1453" Type="http://schemas.openxmlformats.org/officeDocument/2006/relationships/slide" Target="slides/slide1452.xml"/><Relationship Id="rId1660" Type="http://schemas.openxmlformats.org/officeDocument/2006/relationships/slide" Target="slides/slide1659.xml"/><Relationship Id="rId1106" Type="http://schemas.openxmlformats.org/officeDocument/2006/relationships/slide" Target="slides/slide1105.xml"/><Relationship Id="rId1313" Type="http://schemas.openxmlformats.org/officeDocument/2006/relationships/slide" Target="slides/slide1312.xml"/><Relationship Id="rId1520" Type="http://schemas.openxmlformats.org/officeDocument/2006/relationships/slide" Target="slides/slide1519.xml"/><Relationship Id="rId1618" Type="http://schemas.openxmlformats.org/officeDocument/2006/relationships/slide" Target="slides/slide1617.xml"/><Relationship Id="rId199" Type="http://schemas.openxmlformats.org/officeDocument/2006/relationships/slide" Target="slides/slide198.xml"/><Relationship Id="rId266" Type="http://schemas.openxmlformats.org/officeDocument/2006/relationships/slide" Target="slides/slide265.xml"/><Relationship Id="rId473" Type="http://schemas.openxmlformats.org/officeDocument/2006/relationships/slide" Target="slides/slide472.xml"/><Relationship Id="rId680" Type="http://schemas.openxmlformats.org/officeDocument/2006/relationships/slide" Target="slides/slide679.xml"/><Relationship Id="rId126" Type="http://schemas.openxmlformats.org/officeDocument/2006/relationships/slide" Target="slides/slide125.xml"/><Relationship Id="rId333" Type="http://schemas.openxmlformats.org/officeDocument/2006/relationships/slide" Target="slides/slide332.xml"/><Relationship Id="rId540" Type="http://schemas.openxmlformats.org/officeDocument/2006/relationships/slide" Target="slides/slide539.xml"/><Relationship Id="rId778" Type="http://schemas.openxmlformats.org/officeDocument/2006/relationships/slide" Target="slides/slide777.xml"/><Relationship Id="rId985" Type="http://schemas.openxmlformats.org/officeDocument/2006/relationships/slide" Target="slides/slide984.xml"/><Relationship Id="rId1170" Type="http://schemas.openxmlformats.org/officeDocument/2006/relationships/slide" Target="slides/slide1169.xml"/><Relationship Id="rId638" Type="http://schemas.openxmlformats.org/officeDocument/2006/relationships/slide" Target="slides/slide637.xml"/><Relationship Id="rId845" Type="http://schemas.openxmlformats.org/officeDocument/2006/relationships/slide" Target="slides/slide844.xml"/><Relationship Id="rId1030" Type="http://schemas.openxmlformats.org/officeDocument/2006/relationships/slide" Target="slides/slide1029.xml"/><Relationship Id="rId1268" Type="http://schemas.openxmlformats.org/officeDocument/2006/relationships/slide" Target="slides/slide1267.xml"/><Relationship Id="rId1475" Type="http://schemas.openxmlformats.org/officeDocument/2006/relationships/slide" Target="slides/slide1474.xml"/><Relationship Id="rId1682" Type="http://schemas.openxmlformats.org/officeDocument/2006/relationships/slide" Target="slides/slide1681.xml"/><Relationship Id="rId400" Type="http://schemas.openxmlformats.org/officeDocument/2006/relationships/slide" Target="slides/slide399.xml"/><Relationship Id="rId705" Type="http://schemas.openxmlformats.org/officeDocument/2006/relationships/slide" Target="slides/slide704.xml"/><Relationship Id="rId1128" Type="http://schemas.openxmlformats.org/officeDocument/2006/relationships/slide" Target="slides/slide1127.xml"/><Relationship Id="rId1335" Type="http://schemas.openxmlformats.org/officeDocument/2006/relationships/slide" Target="slides/slide1334.xml"/><Relationship Id="rId1542" Type="http://schemas.openxmlformats.org/officeDocument/2006/relationships/slide" Target="slides/slide1541.xml"/><Relationship Id="rId912" Type="http://schemas.openxmlformats.org/officeDocument/2006/relationships/slide" Target="slides/slide911.xml"/><Relationship Id="rId41" Type="http://schemas.openxmlformats.org/officeDocument/2006/relationships/slide" Target="slides/slide40.xml"/><Relationship Id="rId1402" Type="http://schemas.openxmlformats.org/officeDocument/2006/relationships/slide" Target="slides/slide1401.xml"/><Relationship Id="rId190" Type="http://schemas.openxmlformats.org/officeDocument/2006/relationships/slide" Target="slides/slide189.xml"/><Relationship Id="rId288" Type="http://schemas.openxmlformats.org/officeDocument/2006/relationships/slide" Target="slides/slide287.xml"/><Relationship Id="rId495" Type="http://schemas.openxmlformats.org/officeDocument/2006/relationships/slide" Target="slides/slide494.xml"/><Relationship Id="rId148" Type="http://schemas.openxmlformats.org/officeDocument/2006/relationships/slide" Target="slides/slide147.xml"/><Relationship Id="rId355" Type="http://schemas.openxmlformats.org/officeDocument/2006/relationships/slide" Target="slides/slide354.xml"/><Relationship Id="rId562" Type="http://schemas.openxmlformats.org/officeDocument/2006/relationships/slide" Target="slides/slide561.xml"/><Relationship Id="rId1192" Type="http://schemas.openxmlformats.org/officeDocument/2006/relationships/slide" Target="slides/slide1191.xml"/><Relationship Id="rId215" Type="http://schemas.openxmlformats.org/officeDocument/2006/relationships/slide" Target="slides/slide214.xml"/><Relationship Id="rId422" Type="http://schemas.openxmlformats.org/officeDocument/2006/relationships/slide" Target="slides/slide421.xml"/><Relationship Id="rId867" Type="http://schemas.openxmlformats.org/officeDocument/2006/relationships/slide" Target="slides/slide866.xml"/><Relationship Id="rId1052" Type="http://schemas.openxmlformats.org/officeDocument/2006/relationships/slide" Target="slides/slide1051.xml"/><Relationship Id="rId1497" Type="http://schemas.openxmlformats.org/officeDocument/2006/relationships/slide" Target="slides/slide1496.xml"/><Relationship Id="rId727" Type="http://schemas.openxmlformats.org/officeDocument/2006/relationships/slide" Target="slides/slide726.xml"/><Relationship Id="rId934" Type="http://schemas.openxmlformats.org/officeDocument/2006/relationships/slide" Target="slides/slide933.xml"/><Relationship Id="rId1357" Type="http://schemas.openxmlformats.org/officeDocument/2006/relationships/slide" Target="slides/slide1356.xml"/><Relationship Id="rId1564" Type="http://schemas.openxmlformats.org/officeDocument/2006/relationships/slide" Target="slides/slide1563.xml"/><Relationship Id="rId63" Type="http://schemas.openxmlformats.org/officeDocument/2006/relationships/slide" Target="slides/slide62.xml"/><Relationship Id="rId1217" Type="http://schemas.openxmlformats.org/officeDocument/2006/relationships/slide" Target="slides/slide1216.xml"/><Relationship Id="rId1424" Type="http://schemas.openxmlformats.org/officeDocument/2006/relationships/slide" Target="slides/slide1423.xml"/><Relationship Id="rId1631" Type="http://schemas.openxmlformats.org/officeDocument/2006/relationships/slide" Target="slides/slide1630.xml"/><Relationship Id="rId377" Type="http://schemas.openxmlformats.org/officeDocument/2006/relationships/slide" Target="slides/slide376.xml"/><Relationship Id="rId584" Type="http://schemas.openxmlformats.org/officeDocument/2006/relationships/slide" Target="slides/slide583.xml"/><Relationship Id="rId5" Type="http://schemas.openxmlformats.org/officeDocument/2006/relationships/slide" Target="slides/slide4.xml"/><Relationship Id="rId237" Type="http://schemas.openxmlformats.org/officeDocument/2006/relationships/slide" Target="slides/slide236.xml"/><Relationship Id="rId791" Type="http://schemas.openxmlformats.org/officeDocument/2006/relationships/slide" Target="slides/slide790.xml"/><Relationship Id="rId889" Type="http://schemas.openxmlformats.org/officeDocument/2006/relationships/slide" Target="slides/slide888.xml"/><Relationship Id="rId1074" Type="http://schemas.openxmlformats.org/officeDocument/2006/relationships/slide" Target="slides/slide1073.xml"/><Relationship Id="rId444" Type="http://schemas.openxmlformats.org/officeDocument/2006/relationships/slide" Target="slides/slide443.xml"/><Relationship Id="rId651" Type="http://schemas.openxmlformats.org/officeDocument/2006/relationships/slide" Target="slides/slide650.xml"/><Relationship Id="rId749" Type="http://schemas.openxmlformats.org/officeDocument/2006/relationships/slide" Target="slides/slide748.xml"/><Relationship Id="rId1281" Type="http://schemas.openxmlformats.org/officeDocument/2006/relationships/slide" Target="slides/slide1280.xml"/><Relationship Id="rId1379" Type="http://schemas.openxmlformats.org/officeDocument/2006/relationships/slide" Target="slides/slide1378.xml"/><Relationship Id="rId1586" Type="http://schemas.openxmlformats.org/officeDocument/2006/relationships/slide" Target="slides/slide1585.xml"/><Relationship Id="rId304" Type="http://schemas.openxmlformats.org/officeDocument/2006/relationships/slide" Target="slides/slide303.xml"/><Relationship Id="rId511" Type="http://schemas.openxmlformats.org/officeDocument/2006/relationships/slide" Target="slides/slide510.xml"/><Relationship Id="rId609" Type="http://schemas.openxmlformats.org/officeDocument/2006/relationships/slide" Target="slides/slide608.xml"/><Relationship Id="rId956" Type="http://schemas.openxmlformats.org/officeDocument/2006/relationships/slide" Target="slides/slide955.xml"/><Relationship Id="rId1141" Type="http://schemas.openxmlformats.org/officeDocument/2006/relationships/slide" Target="slides/slide1140.xml"/><Relationship Id="rId1239" Type="http://schemas.openxmlformats.org/officeDocument/2006/relationships/slide" Target="slides/slide1238.xml"/><Relationship Id="rId85" Type="http://schemas.openxmlformats.org/officeDocument/2006/relationships/slide" Target="slides/slide84.xml"/><Relationship Id="rId816" Type="http://schemas.openxmlformats.org/officeDocument/2006/relationships/slide" Target="slides/slide815.xml"/><Relationship Id="rId1001" Type="http://schemas.openxmlformats.org/officeDocument/2006/relationships/slide" Target="slides/slide1000.xml"/><Relationship Id="rId1446" Type="http://schemas.openxmlformats.org/officeDocument/2006/relationships/slide" Target="slides/slide1445.xml"/><Relationship Id="rId1653" Type="http://schemas.openxmlformats.org/officeDocument/2006/relationships/slide" Target="slides/slide1652.xml"/><Relationship Id="rId1306" Type="http://schemas.openxmlformats.org/officeDocument/2006/relationships/slide" Target="slides/slide1305.xml"/><Relationship Id="rId1513" Type="http://schemas.openxmlformats.org/officeDocument/2006/relationships/slide" Target="slides/slide1512.xml"/><Relationship Id="rId12" Type="http://schemas.openxmlformats.org/officeDocument/2006/relationships/slide" Target="slides/slide11.xml"/><Relationship Id="rId161" Type="http://schemas.openxmlformats.org/officeDocument/2006/relationships/slide" Target="slides/slide160.xml"/><Relationship Id="rId399" Type="http://schemas.openxmlformats.org/officeDocument/2006/relationships/slide" Target="slides/slide398.xml"/><Relationship Id="rId259" Type="http://schemas.openxmlformats.org/officeDocument/2006/relationships/slide" Target="slides/slide258.xml"/><Relationship Id="rId466" Type="http://schemas.openxmlformats.org/officeDocument/2006/relationships/slide" Target="slides/slide465.xml"/><Relationship Id="rId673" Type="http://schemas.openxmlformats.org/officeDocument/2006/relationships/slide" Target="slides/slide672.xml"/><Relationship Id="rId880" Type="http://schemas.openxmlformats.org/officeDocument/2006/relationships/slide" Target="slides/slide879.xml"/><Relationship Id="rId1096" Type="http://schemas.openxmlformats.org/officeDocument/2006/relationships/slide" Target="slides/slide1095.xml"/><Relationship Id="rId119" Type="http://schemas.openxmlformats.org/officeDocument/2006/relationships/slide" Target="slides/slide118.xml"/><Relationship Id="rId326" Type="http://schemas.openxmlformats.org/officeDocument/2006/relationships/slide" Target="slides/slide325.xml"/><Relationship Id="rId533" Type="http://schemas.openxmlformats.org/officeDocument/2006/relationships/slide" Target="slides/slide532.xml"/><Relationship Id="rId978" Type="http://schemas.openxmlformats.org/officeDocument/2006/relationships/slide" Target="slides/slide977.xml"/><Relationship Id="rId1163" Type="http://schemas.openxmlformats.org/officeDocument/2006/relationships/slide" Target="slides/slide1162.xml"/><Relationship Id="rId1370" Type="http://schemas.openxmlformats.org/officeDocument/2006/relationships/slide" Target="slides/slide1369.xml"/><Relationship Id="rId740" Type="http://schemas.openxmlformats.org/officeDocument/2006/relationships/slide" Target="slides/slide739.xml"/><Relationship Id="rId838" Type="http://schemas.openxmlformats.org/officeDocument/2006/relationships/slide" Target="slides/slide837.xml"/><Relationship Id="rId1023" Type="http://schemas.openxmlformats.org/officeDocument/2006/relationships/slide" Target="slides/slide1022.xml"/><Relationship Id="rId1468" Type="http://schemas.openxmlformats.org/officeDocument/2006/relationships/slide" Target="slides/slide1467.xml"/><Relationship Id="rId1675" Type="http://schemas.openxmlformats.org/officeDocument/2006/relationships/slide" Target="slides/slide1674.xml"/><Relationship Id="rId600" Type="http://schemas.openxmlformats.org/officeDocument/2006/relationships/slide" Target="slides/slide599.xml"/><Relationship Id="rId1230" Type="http://schemas.openxmlformats.org/officeDocument/2006/relationships/slide" Target="slides/slide1229.xml"/><Relationship Id="rId1328" Type="http://schemas.openxmlformats.org/officeDocument/2006/relationships/slide" Target="slides/slide1327.xml"/><Relationship Id="rId1535" Type="http://schemas.openxmlformats.org/officeDocument/2006/relationships/slide" Target="slides/slide1534.xml"/><Relationship Id="rId905" Type="http://schemas.openxmlformats.org/officeDocument/2006/relationships/slide" Target="slides/slide904.xml"/><Relationship Id="rId34" Type="http://schemas.openxmlformats.org/officeDocument/2006/relationships/slide" Target="slides/slide33.xml"/><Relationship Id="rId1602" Type="http://schemas.openxmlformats.org/officeDocument/2006/relationships/slide" Target="slides/slide1601.xml"/><Relationship Id="rId183" Type="http://schemas.openxmlformats.org/officeDocument/2006/relationships/slide" Target="slides/slide182.xml"/><Relationship Id="rId390" Type="http://schemas.openxmlformats.org/officeDocument/2006/relationships/slide" Target="slides/slide389.xml"/><Relationship Id="rId250" Type="http://schemas.openxmlformats.org/officeDocument/2006/relationships/slide" Target="slides/slide249.xml"/><Relationship Id="rId488" Type="http://schemas.openxmlformats.org/officeDocument/2006/relationships/slide" Target="slides/slide487.xml"/><Relationship Id="rId695" Type="http://schemas.openxmlformats.org/officeDocument/2006/relationships/slide" Target="slides/slide694.xml"/><Relationship Id="rId110" Type="http://schemas.openxmlformats.org/officeDocument/2006/relationships/slide" Target="slides/slide109.xml"/><Relationship Id="rId348" Type="http://schemas.openxmlformats.org/officeDocument/2006/relationships/slide" Target="slides/slide347.xml"/><Relationship Id="rId555" Type="http://schemas.openxmlformats.org/officeDocument/2006/relationships/slide" Target="slides/slide554.xml"/><Relationship Id="rId762" Type="http://schemas.openxmlformats.org/officeDocument/2006/relationships/slide" Target="slides/slide761.xml"/><Relationship Id="rId1185" Type="http://schemas.openxmlformats.org/officeDocument/2006/relationships/slide" Target="slides/slide1184.xml"/><Relationship Id="rId1392" Type="http://schemas.openxmlformats.org/officeDocument/2006/relationships/slide" Target="slides/slide1391.xml"/><Relationship Id="rId208" Type="http://schemas.openxmlformats.org/officeDocument/2006/relationships/slide" Target="slides/slide207.xml"/><Relationship Id="rId415" Type="http://schemas.openxmlformats.org/officeDocument/2006/relationships/slide" Target="slides/slide414.xml"/><Relationship Id="rId622" Type="http://schemas.openxmlformats.org/officeDocument/2006/relationships/slide" Target="slides/slide621.xml"/><Relationship Id="rId1045" Type="http://schemas.openxmlformats.org/officeDocument/2006/relationships/slide" Target="slides/slide1044.xml"/><Relationship Id="rId1252" Type="http://schemas.openxmlformats.org/officeDocument/2006/relationships/slide" Target="slides/slide1251.xml"/><Relationship Id="rId927" Type="http://schemas.openxmlformats.org/officeDocument/2006/relationships/slide" Target="slides/slide926.xml"/><Relationship Id="rId1112" Type="http://schemas.openxmlformats.org/officeDocument/2006/relationships/slide" Target="slides/slide1111.xml"/><Relationship Id="rId1557" Type="http://schemas.openxmlformats.org/officeDocument/2006/relationships/slide" Target="slides/slide1556.xml"/><Relationship Id="rId56" Type="http://schemas.openxmlformats.org/officeDocument/2006/relationships/slide" Target="slides/slide55.xml"/><Relationship Id="rId1417" Type="http://schemas.openxmlformats.org/officeDocument/2006/relationships/slide" Target="slides/slide1416.xml"/><Relationship Id="rId1624" Type="http://schemas.openxmlformats.org/officeDocument/2006/relationships/slide" Target="slides/slide1623.xml"/><Relationship Id="rId272" Type="http://schemas.openxmlformats.org/officeDocument/2006/relationships/slide" Target="slides/slide271.xml"/><Relationship Id="rId577" Type="http://schemas.openxmlformats.org/officeDocument/2006/relationships/slide" Target="slides/slide576.xml"/><Relationship Id="rId132" Type="http://schemas.openxmlformats.org/officeDocument/2006/relationships/slide" Target="slides/slide131.xml"/><Relationship Id="rId784" Type="http://schemas.openxmlformats.org/officeDocument/2006/relationships/slide" Target="slides/slide783.xml"/><Relationship Id="rId991" Type="http://schemas.openxmlformats.org/officeDocument/2006/relationships/slide" Target="slides/slide990.xml"/><Relationship Id="rId1067" Type="http://schemas.openxmlformats.org/officeDocument/2006/relationships/slide" Target="slides/slide1066.xml"/><Relationship Id="rId437" Type="http://schemas.openxmlformats.org/officeDocument/2006/relationships/slide" Target="slides/slide436.xml"/><Relationship Id="rId644" Type="http://schemas.openxmlformats.org/officeDocument/2006/relationships/slide" Target="slides/slide643.xml"/><Relationship Id="rId851" Type="http://schemas.openxmlformats.org/officeDocument/2006/relationships/slide" Target="slides/slide850.xml"/><Relationship Id="rId1274" Type="http://schemas.openxmlformats.org/officeDocument/2006/relationships/slide" Target="slides/slide1273.xml"/><Relationship Id="rId1481" Type="http://schemas.openxmlformats.org/officeDocument/2006/relationships/slide" Target="slides/slide1480.xml"/><Relationship Id="rId1579" Type="http://schemas.openxmlformats.org/officeDocument/2006/relationships/slide" Target="slides/slide1578.xml"/><Relationship Id="rId504" Type="http://schemas.openxmlformats.org/officeDocument/2006/relationships/slide" Target="slides/slide503.xml"/><Relationship Id="rId711" Type="http://schemas.openxmlformats.org/officeDocument/2006/relationships/slide" Target="slides/slide710.xml"/><Relationship Id="rId949" Type="http://schemas.openxmlformats.org/officeDocument/2006/relationships/slide" Target="slides/slide948.xml"/><Relationship Id="rId1134" Type="http://schemas.openxmlformats.org/officeDocument/2006/relationships/slide" Target="slides/slide1133.xml"/><Relationship Id="rId1341" Type="http://schemas.openxmlformats.org/officeDocument/2006/relationships/slide" Target="slides/slide1340.xml"/><Relationship Id="rId78" Type="http://schemas.openxmlformats.org/officeDocument/2006/relationships/slide" Target="slides/slide77.xml"/><Relationship Id="rId809" Type="http://schemas.openxmlformats.org/officeDocument/2006/relationships/slide" Target="slides/slide808.xml"/><Relationship Id="rId1201" Type="http://schemas.openxmlformats.org/officeDocument/2006/relationships/slide" Target="slides/slide1200.xml"/><Relationship Id="rId1439" Type="http://schemas.openxmlformats.org/officeDocument/2006/relationships/slide" Target="slides/slide1438.xml"/><Relationship Id="rId1646" Type="http://schemas.openxmlformats.org/officeDocument/2006/relationships/slide" Target="slides/slide1645.xml"/><Relationship Id="rId1506" Type="http://schemas.openxmlformats.org/officeDocument/2006/relationships/slide" Target="slides/slide1505.xml"/><Relationship Id="rId294" Type="http://schemas.openxmlformats.org/officeDocument/2006/relationships/slide" Target="slides/slide293.xml"/><Relationship Id="rId154" Type="http://schemas.openxmlformats.org/officeDocument/2006/relationships/slide" Target="slides/slide153.xml"/><Relationship Id="rId361" Type="http://schemas.openxmlformats.org/officeDocument/2006/relationships/slide" Target="slides/slide360.xml"/><Relationship Id="rId599" Type="http://schemas.openxmlformats.org/officeDocument/2006/relationships/slide" Target="slides/slide598.xml"/><Relationship Id="rId459" Type="http://schemas.openxmlformats.org/officeDocument/2006/relationships/slide" Target="slides/slide458.xml"/><Relationship Id="rId666" Type="http://schemas.openxmlformats.org/officeDocument/2006/relationships/slide" Target="slides/slide665.xml"/><Relationship Id="rId873" Type="http://schemas.openxmlformats.org/officeDocument/2006/relationships/slide" Target="slides/slide872.xml"/><Relationship Id="rId1089" Type="http://schemas.openxmlformats.org/officeDocument/2006/relationships/slide" Target="slides/slide1088.xml"/><Relationship Id="rId1296" Type="http://schemas.openxmlformats.org/officeDocument/2006/relationships/slide" Target="slides/slide1295.xml"/><Relationship Id="rId221" Type="http://schemas.openxmlformats.org/officeDocument/2006/relationships/slide" Target="slides/slide220.xml"/><Relationship Id="rId319" Type="http://schemas.openxmlformats.org/officeDocument/2006/relationships/slide" Target="slides/slide318.xml"/><Relationship Id="rId526" Type="http://schemas.openxmlformats.org/officeDocument/2006/relationships/slide" Target="slides/slide525.xml"/><Relationship Id="rId1156" Type="http://schemas.openxmlformats.org/officeDocument/2006/relationships/slide" Target="slides/slide1155.xml"/><Relationship Id="rId1363" Type="http://schemas.openxmlformats.org/officeDocument/2006/relationships/slide" Target="slides/slide1362.xml"/><Relationship Id="rId733" Type="http://schemas.openxmlformats.org/officeDocument/2006/relationships/slide" Target="slides/slide732.xml"/><Relationship Id="rId940" Type="http://schemas.openxmlformats.org/officeDocument/2006/relationships/slide" Target="slides/slide939.xml"/><Relationship Id="rId1016" Type="http://schemas.openxmlformats.org/officeDocument/2006/relationships/slide" Target="slides/slide1015.xml"/><Relationship Id="rId1570" Type="http://schemas.openxmlformats.org/officeDocument/2006/relationships/slide" Target="slides/slide1569.xml"/><Relationship Id="rId1668" Type="http://schemas.openxmlformats.org/officeDocument/2006/relationships/slide" Target="slides/slide1667.xml"/><Relationship Id="rId800" Type="http://schemas.openxmlformats.org/officeDocument/2006/relationships/slide" Target="slides/slide799.xml"/><Relationship Id="rId1223" Type="http://schemas.openxmlformats.org/officeDocument/2006/relationships/slide" Target="slides/slide1222.xml"/><Relationship Id="rId1430" Type="http://schemas.openxmlformats.org/officeDocument/2006/relationships/slide" Target="slides/slide1429.xml"/><Relationship Id="rId1528" Type="http://schemas.openxmlformats.org/officeDocument/2006/relationships/slide" Target="slides/slide1527.xml"/><Relationship Id="rId27" Type="http://schemas.openxmlformats.org/officeDocument/2006/relationships/slide" Target="slides/slide26.xml"/><Relationship Id="rId80" Type="http://schemas.openxmlformats.org/officeDocument/2006/relationships/slide" Target="slides/slide79.xml"/><Relationship Id="rId176" Type="http://schemas.openxmlformats.org/officeDocument/2006/relationships/slide" Target="slides/slide175.xml"/><Relationship Id="rId383" Type="http://schemas.openxmlformats.org/officeDocument/2006/relationships/slide" Target="slides/slide382.xml"/><Relationship Id="rId590" Type="http://schemas.openxmlformats.org/officeDocument/2006/relationships/slide" Target="slides/slide589.xml"/><Relationship Id="rId604" Type="http://schemas.openxmlformats.org/officeDocument/2006/relationships/slide" Target="slides/slide603.xml"/><Relationship Id="rId811" Type="http://schemas.openxmlformats.org/officeDocument/2006/relationships/slide" Target="slides/slide810.xml"/><Relationship Id="rId1027" Type="http://schemas.openxmlformats.org/officeDocument/2006/relationships/slide" Target="slides/slide1026.xml"/><Relationship Id="rId1234" Type="http://schemas.openxmlformats.org/officeDocument/2006/relationships/slide" Target="slides/slide1233.xml"/><Relationship Id="rId1441" Type="http://schemas.openxmlformats.org/officeDocument/2006/relationships/slide" Target="slides/slide1440.xml"/><Relationship Id="rId243" Type="http://schemas.openxmlformats.org/officeDocument/2006/relationships/slide" Target="slides/slide242.xml"/><Relationship Id="rId450" Type="http://schemas.openxmlformats.org/officeDocument/2006/relationships/slide" Target="slides/slide449.xml"/><Relationship Id="rId688" Type="http://schemas.openxmlformats.org/officeDocument/2006/relationships/slide" Target="slides/slide687.xml"/><Relationship Id="rId895" Type="http://schemas.openxmlformats.org/officeDocument/2006/relationships/slide" Target="slides/slide894.xml"/><Relationship Id="rId909" Type="http://schemas.openxmlformats.org/officeDocument/2006/relationships/slide" Target="slides/slide908.xml"/><Relationship Id="rId1080" Type="http://schemas.openxmlformats.org/officeDocument/2006/relationships/slide" Target="slides/slide1079.xml"/><Relationship Id="rId1301" Type="http://schemas.openxmlformats.org/officeDocument/2006/relationships/slide" Target="slides/slide1300.xml"/><Relationship Id="rId1539" Type="http://schemas.openxmlformats.org/officeDocument/2006/relationships/slide" Target="slides/slide1538.xml"/><Relationship Id="rId38" Type="http://schemas.openxmlformats.org/officeDocument/2006/relationships/slide" Target="slides/slide37.xml"/><Relationship Id="rId103" Type="http://schemas.openxmlformats.org/officeDocument/2006/relationships/slide" Target="slides/slide102.xml"/><Relationship Id="rId310" Type="http://schemas.openxmlformats.org/officeDocument/2006/relationships/slide" Target="slides/slide309.xml"/><Relationship Id="rId548" Type="http://schemas.openxmlformats.org/officeDocument/2006/relationships/slide" Target="slides/slide547.xml"/><Relationship Id="rId755" Type="http://schemas.openxmlformats.org/officeDocument/2006/relationships/slide" Target="slides/slide754.xml"/><Relationship Id="rId962" Type="http://schemas.openxmlformats.org/officeDocument/2006/relationships/slide" Target="slides/slide961.xml"/><Relationship Id="rId1178" Type="http://schemas.openxmlformats.org/officeDocument/2006/relationships/slide" Target="slides/slide1177.xml"/><Relationship Id="rId1385" Type="http://schemas.openxmlformats.org/officeDocument/2006/relationships/slide" Target="slides/slide1384.xml"/><Relationship Id="rId1592" Type="http://schemas.openxmlformats.org/officeDocument/2006/relationships/slide" Target="slides/slide1591.xml"/><Relationship Id="rId1606" Type="http://schemas.openxmlformats.org/officeDocument/2006/relationships/slide" Target="slides/slide1605.xml"/><Relationship Id="rId91" Type="http://schemas.openxmlformats.org/officeDocument/2006/relationships/slide" Target="slides/slide90.xml"/><Relationship Id="rId187" Type="http://schemas.openxmlformats.org/officeDocument/2006/relationships/slide" Target="slides/slide186.xml"/><Relationship Id="rId394" Type="http://schemas.openxmlformats.org/officeDocument/2006/relationships/slide" Target="slides/slide393.xml"/><Relationship Id="rId408" Type="http://schemas.openxmlformats.org/officeDocument/2006/relationships/slide" Target="slides/slide407.xml"/><Relationship Id="rId615" Type="http://schemas.openxmlformats.org/officeDocument/2006/relationships/slide" Target="slides/slide614.xml"/><Relationship Id="rId822" Type="http://schemas.openxmlformats.org/officeDocument/2006/relationships/slide" Target="slides/slide821.xml"/><Relationship Id="rId1038" Type="http://schemas.openxmlformats.org/officeDocument/2006/relationships/slide" Target="slides/slide1037.xml"/><Relationship Id="rId1245" Type="http://schemas.openxmlformats.org/officeDocument/2006/relationships/slide" Target="slides/slide1244.xml"/><Relationship Id="rId1452" Type="http://schemas.openxmlformats.org/officeDocument/2006/relationships/slide" Target="slides/slide1451.xml"/><Relationship Id="rId254" Type="http://schemas.openxmlformats.org/officeDocument/2006/relationships/slide" Target="slides/slide253.xml"/><Relationship Id="rId699" Type="http://schemas.openxmlformats.org/officeDocument/2006/relationships/slide" Target="slides/slide698.xml"/><Relationship Id="rId1091" Type="http://schemas.openxmlformats.org/officeDocument/2006/relationships/slide" Target="slides/slide1090.xml"/><Relationship Id="rId1105" Type="http://schemas.openxmlformats.org/officeDocument/2006/relationships/slide" Target="slides/slide1104.xml"/><Relationship Id="rId1312" Type="http://schemas.openxmlformats.org/officeDocument/2006/relationships/slide" Target="slides/slide1311.xml"/><Relationship Id="rId49" Type="http://schemas.openxmlformats.org/officeDocument/2006/relationships/slide" Target="slides/slide48.xml"/><Relationship Id="rId114" Type="http://schemas.openxmlformats.org/officeDocument/2006/relationships/slide" Target="slides/slide113.xml"/><Relationship Id="rId461" Type="http://schemas.openxmlformats.org/officeDocument/2006/relationships/slide" Target="slides/slide460.xml"/><Relationship Id="rId559" Type="http://schemas.openxmlformats.org/officeDocument/2006/relationships/slide" Target="slides/slide558.xml"/><Relationship Id="rId766" Type="http://schemas.openxmlformats.org/officeDocument/2006/relationships/slide" Target="slides/slide765.xml"/><Relationship Id="rId1189" Type="http://schemas.openxmlformats.org/officeDocument/2006/relationships/slide" Target="slides/slide1188.xml"/><Relationship Id="rId1396" Type="http://schemas.openxmlformats.org/officeDocument/2006/relationships/slide" Target="slides/slide1395.xml"/><Relationship Id="rId1617" Type="http://schemas.openxmlformats.org/officeDocument/2006/relationships/slide" Target="slides/slide1616.xml"/><Relationship Id="rId198" Type="http://schemas.openxmlformats.org/officeDocument/2006/relationships/slide" Target="slides/slide197.xml"/><Relationship Id="rId321" Type="http://schemas.openxmlformats.org/officeDocument/2006/relationships/slide" Target="slides/slide320.xml"/><Relationship Id="rId419" Type="http://schemas.openxmlformats.org/officeDocument/2006/relationships/slide" Target="slides/slide418.xml"/><Relationship Id="rId626" Type="http://schemas.openxmlformats.org/officeDocument/2006/relationships/slide" Target="slides/slide625.xml"/><Relationship Id="rId973" Type="http://schemas.openxmlformats.org/officeDocument/2006/relationships/slide" Target="slides/slide972.xml"/><Relationship Id="rId1049" Type="http://schemas.openxmlformats.org/officeDocument/2006/relationships/slide" Target="slides/slide1048.xml"/><Relationship Id="rId1256" Type="http://schemas.openxmlformats.org/officeDocument/2006/relationships/slide" Target="slides/slide1255.xml"/><Relationship Id="rId833" Type="http://schemas.openxmlformats.org/officeDocument/2006/relationships/slide" Target="slides/slide832.xml"/><Relationship Id="rId1116" Type="http://schemas.openxmlformats.org/officeDocument/2006/relationships/slide" Target="slides/slide1115.xml"/><Relationship Id="rId1463" Type="http://schemas.openxmlformats.org/officeDocument/2006/relationships/slide" Target="slides/slide1462.xml"/><Relationship Id="rId1670" Type="http://schemas.openxmlformats.org/officeDocument/2006/relationships/slide" Target="slides/slide1669.xml"/><Relationship Id="rId265" Type="http://schemas.openxmlformats.org/officeDocument/2006/relationships/slide" Target="slides/slide264.xml"/><Relationship Id="rId472" Type="http://schemas.openxmlformats.org/officeDocument/2006/relationships/slide" Target="slides/slide471.xml"/><Relationship Id="rId900" Type="http://schemas.openxmlformats.org/officeDocument/2006/relationships/slide" Target="slides/slide899.xml"/><Relationship Id="rId1323" Type="http://schemas.openxmlformats.org/officeDocument/2006/relationships/slide" Target="slides/slide1322.xml"/><Relationship Id="rId1530" Type="http://schemas.openxmlformats.org/officeDocument/2006/relationships/slide" Target="slides/slide1529.xml"/><Relationship Id="rId1628" Type="http://schemas.openxmlformats.org/officeDocument/2006/relationships/slide" Target="slides/slide1627.xml"/><Relationship Id="rId125" Type="http://schemas.openxmlformats.org/officeDocument/2006/relationships/slide" Target="slides/slide124.xml"/><Relationship Id="rId332" Type="http://schemas.openxmlformats.org/officeDocument/2006/relationships/slide" Target="slides/slide331.xml"/><Relationship Id="rId777" Type="http://schemas.openxmlformats.org/officeDocument/2006/relationships/slide" Target="slides/slide776.xml"/><Relationship Id="rId984" Type="http://schemas.openxmlformats.org/officeDocument/2006/relationships/slide" Target="slides/slide983.xml"/><Relationship Id="rId637" Type="http://schemas.openxmlformats.org/officeDocument/2006/relationships/slide" Target="slides/slide636.xml"/><Relationship Id="rId844" Type="http://schemas.openxmlformats.org/officeDocument/2006/relationships/slide" Target="slides/slide843.xml"/><Relationship Id="rId1267" Type="http://schemas.openxmlformats.org/officeDocument/2006/relationships/slide" Target="slides/slide1266.xml"/><Relationship Id="rId1474" Type="http://schemas.openxmlformats.org/officeDocument/2006/relationships/slide" Target="slides/slide1473.xml"/><Relationship Id="rId1681" Type="http://schemas.openxmlformats.org/officeDocument/2006/relationships/slide" Target="slides/slide1680.xml"/><Relationship Id="rId276" Type="http://schemas.openxmlformats.org/officeDocument/2006/relationships/slide" Target="slides/slide275.xml"/><Relationship Id="rId483" Type="http://schemas.openxmlformats.org/officeDocument/2006/relationships/slide" Target="slides/slide482.xml"/><Relationship Id="rId690" Type="http://schemas.openxmlformats.org/officeDocument/2006/relationships/slide" Target="slides/slide689.xml"/><Relationship Id="rId704" Type="http://schemas.openxmlformats.org/officeDocument/2006/relationships/slide" Target="slides/slide703.xml"/><Relationship Id="rId911" Type="http://schemas.openxmlformats.org/officeDocument/2006/relationships/slide" Target="slides/slide910.xml"/><Relationship Id="rId1127" Type="http://schemas.openxmlformats.org/officeDocument/2006/relationships/slide" Target="slides/slide1126.xml"/><Relationship Id="rId1334" Type="http://schemas.openxmlformats.org/officeDocument/2006/relationships/slide" Target="slides/slide1333.xml"/><Relationship Id="rId1541" Type="http://schemas.openxmlformats.org/officeDocument/2006/relationships/slide" Target="slides/slide1540.xml"/><Relationship Id="rId40" Type="http://schemas.openxmlformats.org/officeDocument/2006/relationships/slide" Target="slides/slide39.xml"/><Relationship Id="rId136" Type="http://schemas.openxmlformats.org/officeDocument/2006/relationships/slide" Target="slides/slide135.xml"/><Relationship Id="rId343" Type="http://schemas.openxmlformats.org/officeDocument/2006/relationships/slide" Target="slides/slide342.xml"/><Relationship Id="rId550" Type="http://schemas.openxmlformats.org/officeDocument/2006/relationships/slide" Target="slides/slide549.xml"/><Relationship Id="rId788" Type="http://schemas.openxmlformats.org/officeDocument/2006/relationships/slide" Target="slides/slide787.xml"/><Relationship Id="rId995" Type="http://schemas.openxmlformats.org/officeDocument/2006/relationships/slide" Target="slides/slide994.xml"/><Relationship Id="rId1180" Type="http://schemas.openxmlformats.org/officeDocument/2006/relationships/slide" Target="slides/slide1179.xml"/><Relationship Id="rId1401" Type="http://schemas.openxmlformats.org/officeDocument/2006/relationships/slide" Target="slides/slide1400.xml"/><Relationship Id="rId1639" Type="http://schemas.openxmlformats.org/officeDocument/2006/relationships/slide" Target="slides/slide1638.xml"/><Relationship Id="rId203" Type="http://schemas.openxmlformats.org/officeDocument/2006/relationships/slide" Target="slides/slide202.xml"/><Relationship Id="rId648" Type="http://schemas.openxmlformats.org/officeDocument/2006/relationships/slide" Target="slides/slide647.xml"/><Relationship Id="rId855" Type="http://schemas.openxmlformats.org/officeDocument/2006/relationships/slide" Target="slides/slide854.xml"/><Relationship Id="rId1040" Type="http://schemas.openxmlformats.org/officeDocument/2006/relationships/slide" Target="slides/slide1039.xml"/><Relationship Id="rId1278" Type="http://schemas.openxmlformats.org/officeDocument/2006/relationships/slide" Target="slides/slide1277.xml"/><Relationship Id="rId1485" Type="http://schemas.openxmlformats.org/officeDocument/2006/relationships/slide" Target="slides/slide1484.xml"/><Relationship Id="rId1692" Type="http://schemas.openxmlformats.org/officeDocument/2006/relationships/presProps" Target="presProps.xml"/><Relationship Id="rId287" Type="http://schemas.openxmlformats.org/officeDocument/2006/relationships/slide" Target="slides/slide286.xml"/><Relationship Id="rId410" Type="http://schemas.openxmlformats.org/officeDocument/2006/relationships/slide" Target="slides/slide409.xml"/><Relationship Id="rId494" Type="http://schemas.openxmlformats.org/officeDocument/2006/relationships/slide" Target="slides/slide493.xml"/><Relationship Id="rId508" Type="http://schemas.openxmlformats.org/officeDocument/2006/relationships/slide" Target="slides/slide507.xml"/><Relationship Id="rId715" Type="http://schemas.openxmlformats.org/officeDocument/2006/relationships/slide" Target="slides/slide714.xml"/><Relationship Id="rId922" Type="http://schemas.openxmlformats.org/officeDocument/2006/relationships/slide" Target="slides/slide921.xml"/><Relationship Id="rId1138" Type="http://schemas.openxmlformats.org/officeDocument/2006/relationships/slide" Target="slides/slide1137.xml"/><Relationship Id="rId1345" Type="http://schemas.openxmlformats.org/officeDocument/2006/relationships/slide" Target="slides/slide1344.xml"/><Relationship Id="rId1552" Type="http://schemas.openxmlformats.org/officeDocument/2006/relationships/slide" Target="slides/slide1551.xml"/><Relationship Id="rId147" Type="http://schemas.openxmlformats.org/officeDocument/2006/relationships/slide" Target="slides/slide146.xml"/><Relationship Id="rId354" Type="http://schemas.openxmlformats.org/officeDocument/2006/relationships/slide" Target="slides/slide353.xml"/><Relationship Id="rId799" Type="http://schemas.openxmlformats.org/officeDocument/2006/relationships/slide" Target="slides/slide798.xml"/><Relationship Id="rId1191" Type="http://schemas.openxmlformats.org/officeDocument/2006/relationships/slide" Target="slides/slide1190.xml"/><Relationship Id="rId1205" Type="http://schemas.openxmlformats.org/officeDocument/2006/relationships/slide" Target="slides/slide1204.xml"/><Relationship Id="rId51" Type="http://schemas.openxmlformats.org/officeDocument/2006/relationships/slide" Target="slides/slide50.xml"/><Relationship Id="rId561" Type="http://schemas.openxmlformats.org/officeDocument/2006/relationships/slide" Target="slides/slide560.xml"/><Relationship Id="rId659" Type="http://schemas.openxmlformats.org/officeDocument/2006/relationships/slide" Target="slides/slide658.xml"/><Relationship Id="rId866" Type="http://schemas.openxmlformats.org/officeDocument/2006/relationships/slide" Target="slides/slide865.xml"/><Relationship Id="rId1289" Type="http://schemas.openxmlformats.org/officeDocument/2006/relationships/slide" Target="slides/slide1288.xml"/><Relationship Id="rId1412" Type="http://schemas.openxmlformats.org/officeDocument/2006/relationships/slide" Target="slides/slide1411.xml"/><Relationship Id="rId1496" Type="http://schemas.openxmlformats.org/officeDocument/2006/relationships/slide" Target="slides/slide1495.xml"/><Relationship Id="rId214" Type="http://schemas.openxmlformats.org/officeDocument/2006/relationships/slide" Target="slides/slide213.xml"/><Relationship Id="rId298" Type="http://schemas.openxmlformats.org/officeDocument/2006/relationships/slide" Target="slides/slide297.xml"/><Relationship Id="rId421" Type="http://schemas.openxmlformats.org/officeDocument/2006/relationships/slide" Target="slides/slide420.xml"/><Relationship Id="rId519" Type="http://schemas.openxmlformats.org/officeDocument/2006/relationships/slide" Target="slides/slide518.xml"/><Relationship Id="rId1051" Type="http://schemas.openxmlformats.org/officeDocument/2006/relationships/slide" Target="slides/slide1050.xml"/><Relationship Id="rId1149" Type="http://schemas.openxmlformats.org/officeDocument/2006/relationships/slide" Target="slides/slide1148.xml"/><Relationship Id="rId1356" Type="http://schemas.openxmlformats.org/officeDocument/2006/relationships/slide" Target="slides/slide1355.xml"/><Relationship Id="rId158" Type="http://schemas.openxmlformats.org/officeDocument/2006/relationships/slide" Target="slides/slide157.xml"/><Relationship Id="rId726" Type="http://schemas.openxmlformats.org/officeDocument/2006/relationships/slide" Target="slides/slide725.xml"/><Relationship Id="rId933" Type="http://schemas.openxmlformats.org/officeDocument/2006/relationships/slide" Target="slides/slide932.xml"/><Relationship Id="rId1009" Type="http://schemas.openxmlformats.org/officeDocument/2006/relationships/slide" Target="slides/slide1008.xml"/><Relationship Id="rId1563" Type="http://schemas.openxmlformats.org/officeDocument/2006/relationships/slide" Target="slides/slide1562.xml"/><Relationship Id="rId62" Type="http://schemas.openxmlformats.org/officeDocument/2006/relationships/slide" Target="slides/slide61.xml"/><Relationship Id="rId365" Type="http://schemas.openxmlformats.org/officeDocument/2006/relationships/slide" Target="slides/slide364.xml"/><Relationship Id="rId572" Type="http://schemas.openxmlformats.org/officeDocument/2006/relationships/slide" Target="slides/slide571.xml"/><Relationship Id="rId1216" Type="http://schemas.openxmlformats.org/officeDocument/2006/relationships/slide" Target="slides/slide1215.xml"/><Relationship Id="rId1423" Type="http://schemas.openxmlformats.org/officeDocument/2006/relationships/slide" Target="slides/slide1422.xml"/><Relationship Id="rId1630" Type="http://schemas.openxmlformats.org/officeDocument/2006/relationships/slide" Target="slides/slide1629.xml"/><Relationship Id="rId225" Type="http://schemas.openxmlformats.org/officeDocument/2006/relationships/slide" Target="slides/slide224.xml"/><Relationship Id="rId432" Type="http://schemas.openxmlformats.org/officeDocument/2006/relationships/slide" Target="slides/slide431.xml"/><Relationship Id="rId877" Type="http://schemas.openxmlformats.org/officeDocument/2006/relationships/slide" Target="slides/slide876.xml"/><Relationship Id="rId1062" Type="http://schemas.openxmlformats.org/officeDocument/2006/relationships/slide" Target="slides/slide1061.xml"/><Relationship Id="rId737" Type="http://schemas.openxmlformats.org/officeDocument/2006/relationships/slide" Target="slides/slide736.xml"/><Relationship Id="rId944" Type="http://schemas.openxmlformats.org/officeDocument/2006/relationships/slide" Target="slides/slide943.xml"/><Relationship Id="rId1367" Type="http://schemas.openxmlformats.org/officeDocument/2006/relationships/slide" Target="slides/slide1366.xml"/><Relationship Id="rId1574" Type="http://schemas.openxmlformats.org/officeDocument/2006/relationships/slide" Target="slides/slide1573.xml"/><Relationship Id="rId73" Type="http://schemas.openxmlformats.org/officeDocument/2006/relationships/slide" Target="slides/slide72.xml"/><Relationship Id="rId169" Type="http://schemas.openxmlformats.org/officeDocument/2006/relationships/slide" Target="slides/slide168.xml"/><Relationship Id="rId376" Type="http://schemas.openxmlformats.org/officeDocument/2006/relationships/slide" Target="slides/slide375.xml"/><Relationship Id="rId583" Type="http://schemas.openxmlformats.org/officeDocument/2006/relationships/slide" Target="slides/slide582.xml"/><Relationship Id="rId790" Type="http://schemas.openxmlformats.org/officeDocument/2006/relationships/slide" Target="slides/slide789.xml"/><Relationship Id="rId804" Type="http://schemas.openxmlformats.org/officeDocument/2006/relationships/slide" Target="slides/slide803.xml"/><Relationship Id="rId1227" Type="http://schemas.openxmlformats.org/officeDocument/2006/relationships/slide" Target="slides/slide1226.xml"/><Relationship Id="rId1434" Type="http://schemas.openxmlformats.org/officeDocument/2006/relationships/slide" Target="slides/slide1433.xml"/><Relationship Id="rId1641" Type="http://schemas.openxmlformats.org/officeDocument/2006/relationships/slide" Target="slides/slide1640.xml"/><Relationship Id="rId4" Type="http://schemas.openxmlformats.org/officeDocument/2006/relationships/slide" Target="slides/slide3.xml"/><Relationship Id="rId236" Type="http://schemas.openxmlformats.org/officeDocument/2006/relationships/slide" Target="slides/slide235.xml"/><Relationship Id="rId443" Type="http://schemas.openxmlformats.org/officeDocument/2006/relationships/slide" Target="slides/slide442.xml"/><Relationship Id="rId650" Type="http://schemas.openxmlformats.org/officeDocument/2006/relationships/slide" Target="slides/slide649.xml"/><Relationship Id="rId888" Type="http://schemas.openxmlformats.org/officeDocument/2006/relationships/slide" Target="slides/slide887.xml"/><Relationship Id="rId1073" Type="http://schemas.openxmlformats.org/officeDocument/2006/relationships/slide" Target="slides/slide1072.xml"/><Relationship Id="rId1280" Type="http://schemas.openxmlformats.org/officeDocument/2006/relationships/slide" Target="slides/slide1279.xml"/><Relationship Id="rId1501" Type="http://schemas.openxmlformats.org/officeDocument/2006/relationships/slide" Target="slides/slide1500.xml"/><Relationship Id="rId303" Type="http://schemas.openxmlformats.org/officeDocument/2006/relationships/slide" Target="slides/slide302.xml"/><Relationship Id="rId748" Type="http://schemas.openxmlformats.org/officeDocument/2006/relationships/slide" Target="slides/slide747.xml"/><Relationship Id="rId955" Type="http://schemas.openxmlformats.org/officeDocument/2006/relationships/slide" Target="slides/slide954.xml"/><Relationship Id="rId1140" Type="http://schemas.openxmlformats.org/officeDocument/2006/relationships/slide" Target="slides/slide1139.xml"/><Relationship Id="rId1378" Type="http://schemas.openxmlformats.org/officeDocument/2006/relationships/slide" Target="slides/slide1377.xml"/><Relationship Id="rId1585" Type="http://schemas.openxmlformats.org/officeDocument/2006/relationships/slide" Target="slides/slide1584.xml"/><Relationship Id="rId84" Type="http://schemas.openxmlformats.org/officeDocument/2006/relationships/slide" Target="slides/slide83.xml"/><Relationship Id="rId387" Type="http://schemas.openxmlformats.org/officeDocument/2006/relationships/slide" Target="slides/slide386.xml"/><Relationship Id="rId510" Type="http://schemas.openxmlformats.org/officeDocument/2006/relationships/slide" Target="slides/slide509.xml"/><Relationship Id="rId594" Type="http://schemas.openxmlformats.org/officeDocument/2006/relationships/slide" Target="slides/slide593.xml"/><Relationship Id="rId608" Type="http://schemas.openxmlformats.org/officeDocument/2006/relationships/slide" Target="slides/slide607.xml"/><Relationship Id="rId815" Type="http://schemas.openxmlformats.org/officeDocument/2006/relationships/slide" Target="slides/slide814.xml"/><Relationship Id="rId1238" Type="http://schemas.openxmlformats.org/officeDocument/2006/relationships/slide" Target="slides/slide1237.xml"/><Relationship Id="rId1445" Type="http://schemas.openxmlformats.org/officeDocument/2006/relationships/slide" Target="slides/slide1444.xml"/><Relationship Id="rId1652" Type="http://schemas.openxmlformats.org/officeDocument/2006/relationships/slide" Target="slides/slide1651.xml"/><Relationship Id="rId247" Type="http://schemas.openxmlformats.org/officeDocument/2006/relationships/slide" Target="slides/slide246.xml"/><Relationship Id="rId899" Type="http://schemas.openxmlformats.org/officeDocument/2006/relationships/slide" Target="slides/slide898.xml"/><Relationship Id="rId1000" Type="http://schemas.openxmlformats.org/officeDocument/2006/relationships/slide" Target="slides/slide999.xml"/><Relationship Id="rId1084" Type="http://schemas.openxmlformats.org/officeDocument/2006/relationships/slide" Target="slides/slide1083.xml"/><Relationship Id="rId1305" Type="http://schemas.openxmlformats.org/officeDocument/2006/relationships/slide" Target="slides/slide1304.xml"/><Relationship Id="rId107" Type="http://schemas.openxmlformats.org/officeDocument/2006/relationships/slide" Target="slides/slide106.xml"/><Relationship Id="rId454" Type="http://schemas.openxmlformats.org/officeDocument/2006/relationships/slide" Target="slides/slide453.xml"/><Relationship Id="rId661" Type="http://schemas.openxmlformats.org/officeDocument/2006/relationships/slide" Target="slides/slide660.xml"/><Relationship Id="rId759" Type="http://schemas.openxmlformats.org/officeDocument/2006/relationships/slide" Target="slides/slide758.xml"/><Relationship Id="rId966" Type="http://schemas.openxmlformats.org/officeDocument/2006/relationships/slide" Target="slides/slide965.xml"/><Relationship Id="rId1291" Type="http://schemas.openxmlformats.org/officeDocument/2006/relationships/slide" Target="slides/slide1290.xml"/><Relationship Id="rId1389" Type="http://schemas.openxmlformats.org/officeDocument/2006/relationships/slide" Target="slides/slide1388.xml"/><Relationship Id="rId1512" Type="http://schemas.openxmlformats.org/officeDocument/2006/relationships/slide" Target="slides/slide1511.xml"/><Relationship Id="rId1596" Type="http://schemas.openxmlformats.org/officeDocument/2006/relationships/slide" Target="slides/slide1595.xml"/><Relationship Id="rId11" Type="http://schemas.openxmlformats.org/officeDocument/2006/relationships/slide" Target="slides/slide10.xml"/><Relationship Id="rId314" Type="http://schemas.openxmlformats.org/officeDocument/2006/relationships/slide" Target="slides/slide313.xml"/><Relationship Id="rId398" Type="http://schemas.openxmlformats.org/officeDocument/2006/relationships/slide" Target="slides/slide397.xml"/><Relationship Id="rId521" Type="http://schemas.openxmlformats.org/officeDocument/2006/relationships/slide" Target="slides/slide520.xml"/><Relationship Id="rId619" Type="http://schemas.openxmlformats.org/officeDocument/2006/relationships/slide" Target="slides/slide618.xml"/><Relationship Id="rId1151" Type="http://schemas.openxmlformats.org/officeDocument/2006/relationships/slide" Target="slides/slide1150.xml"/><Relationship Id="rId1249" Type="http://schemas.openxmlformats.org/officeDocument/2006/relationships/slide" Target="slides/slide1248.xml"/><Relationship Id="rId95" Type="http://schemas.openxmlformats.org/officeDocument/2006/relationships/slide" Target="slides/slide94.xml"/><Relationship Id="rId160" Type="http://schemas.openxmlformats.org/officeDocument/2006/relationships/slide" Target="slides/slide159.xml"/><Relationship Id="rId826" Type="http://schemas.openxmlformats.org/officeDocument/2006/relationships/slide" Target="slides/slide825.xml"/><Relationship Id="rId1011" Type="http://schemas.openxmlformats.org/officeDocument/2006/relationships/slide" Target="slides/slide1010.xml"/><Relationship Id="rId1109" Type="http://schemas.openxmlformats.org/officeDocument/2006/relationships/slide" Target="slides/slide1108.xml"/><Relationship Id="rId1456" Type="http://schemas.openxmlformats.org/officeDocument/2006/relationships/slide" Target="slides/slide1455.xml"/><Relationship Id="rId1663" Type="http://schemas.openxmlformats.org/officeDocument/2006/relationships/slide" Target="slides/slide1662.xml"/><Relationship Id="rId258" Type="http://schemas.openxmlformats.org/officeDocument/2006/relationships/slide" Target="slides/slide257.xml"/><Relationship Id="rId465" Type="http://schemas.openxmlformats.org/officeDocument/2006/relationships/slide" Target="slides/slide464.xml"/><Relationship Id="rId672" Type="http://schemas.openxmlformats.org/officeDocument/2006/relationships/slide" Target="slides/slide671.xml"/><Relationship Id="rId1095" Type="http://schemas.openxmlformats.org/officeDocument/2006/relationships/slide" Target="slides/slide1094.xml"/><Relationship Id="rId1316" Type="http://schemas.openxmlformats.org/officeDocument/2006/relationships/slide" Target="slides/slide1315.xml"/><Relationship Id="rId1523" Type="http://schemas.openxmlformats.org/officeDocument/2006/relationships/slide" Target="slides/slide1522.xml"/><Relationship Id="rId22" Type="http://schemas.openxmlformats.org/officeDocument/2006/relationships/slide" Target="slides/slide21.xml"/><Relationship Id="rId118" Type="http://schemas.openxmlformats.org/officeDocument/2006/relationships/slide" Target="slides/slide117.xml"/><Relationship Id="rId325" Type="http://schemas.openxmlformats.org/officeDocument/2006/relationships/slide" Target="slides/slide324.xml"/><Relationship Id="rId532" Type="http://schemas.openxmlformats.org/officeDocument/2006/relationships/slide" Target="slides/slide531.xml"/><Relationship Id="rId977" Type="http://schemas.openxmlformats.org/officeDocument/2006/relationships/slide" Target="slides/slide976.xml"/><Relationship Id="rId1162" Type="http://schemas.openxmlformats.org/officeDocument/2006/relationships/slide" Target="slides/slide1161.xml"/><Relationship Id="rId171" Type="http://schemas.openxmlformats.org/officeDocument/2006/relationships/slide" Target="slides/slide170.xml"/><Relationship Id="rId837" Type="http://schemas.openxmlformats.org/officeDocument/2006/relationships/slide" Target="slides/slide836.xml"/><Relationship Id="rId1022" Type="http://schemas.openxmlformats.org/officeDocument/2006/relationships/slide" Target="slides/slide1021.xml"/><Relationship Id="rId1467" Type="http://schemas.openxmlformats.org/officeDocument/2006/relationships/slide" Target="slides/slide1466.xml"/><Relationship Id="rId1674" Type="http://schemas.openxmlformats.org/officeDocument/2006/relationships/slide" Target="slides/slide1673.xml"/><Relationship Id="rId269" Type="http://schemas.openxmlformats.org/officeDocument/2006/relationships/slide" Target="slides/slide268.xml"/><Relationship Id="rId476" Type="http://schemas.openxmlformats.org/officeDocument/2006/relationships/slide" Target="slides/slide475.xml"/><Relationship Id="rId683" Type="http://schemas.openxmlformats.org/officeDocument/2006/relationships/slide" Target="slides/slide682.xml"/><Relationship Id="rId890" Type="http://schemas.openxmlformats.org/officeDocument/2006/relationships/slide" Target="slides/slide889.xml"/><Relationship Id="rId904" Type="http://schemas.openxmlformats.org/officeDocument/2006/relationships/slide" Target="slides/slide903.xml"/><Relationship Id="rId1327" Type="http://schemas.openxmlformats.org/officeDocument/2006/relationships/slide" Target="slides/slide1326.xml"/><Relationship Id="rId1534" Type="http://schemas.openxmlformats.org/officeDocument/2006/relationships/slide" Target="slides/slide1533.xml"/><Relationship Id="rId33" Type="http://schemas.openxmlformats.org/officeDocument/2006/relationships/slide" Target="slides/slide32.xml"/><Relationship Id="rId129" Type="http://schemas.openxmlformats.org/officeDocument/2006/relationships/slide" Target="slides/slide128.xml"/><Relationship Id="rId336" Type="http://schemas.openxmlformats.org/officeDocument/2006/relationships/slide" Target="slides/slide335.xml"/><Relationship Id="rId543" Type="http://schemas.openxmlformats.org/officeDocument/2006/relationships/slide" Target="slides/slide542.xml"/><Relationship Id="rId988" Type="http://schemas.openxmlformats.org/officeDocument/2006/relationships/slide" Target="slides/slide987.xml"/><Relationship Id="rId1173" Type="http://schemas.openxmlformats.org/officeDocument/2006/relationships/slide" Target="slides/slide1172.xml"/><Relationship Id="rId1380" Type="http://schemas.openxmlformats.org/officeDocument/2006/relationships/slide" Target="slides/slide1379.xml"/><Relationship Id="rId1601" Type="http://schemas.openxmlformats.org/officeDocument/2006/relationships/slide" Target="slides/slide1600.xml"/><Relationship Id="rId182" Type="http://schemas.openxmlformats.org/officeDocument/2006/relationships/slide" Target="slides/slide181.xml"/><Relationship Id="rId403" Type="http://schemas.openxmlformats.org/officeDocument/2006/relationships/slide" Target="slides/slide402.xml"/><Relationship Id="rId750" Type="http://schemas.openxmlformats.org/officeDocument/2006/relationships/slide" Target="slides/slide749.xml"/><Relationship Id="rId848" Type="http://schemas.openxmlformats.org/officeDocument/2006/relationships/slide" Target="slides/slide847.xml"/><Relationship Id="rId1033" Type="http://schemas.openxmlformats.org/officeDocument/2006/relationships/slide" Target="slides/slide1032.xml"/><Relationship Id="rId1478" Type="http://schemas.openxmlformats.org/officeDocument/2006/relationships/slide" Target="slides/slide1477.xml"/><Relationship Id="rId1685" Type="http://schemas.openxmlformats.org/officeDocument/2006/relationships/slide" Target="slides/slide1684.xml"/><Relationship Id="rId487" Type="http://schemas.openxmlformats.org/officeDocument/2006/relationships/slide" Target="slides/slide486.xml"/><Relationship Id="rId610" Type="http://schemas.openxmlformats.org/officeDocument/2006/relationships/slide" Target="slides/slide609.xml"/><Relationship Id="rId694" Type="http://schemas.openxmlformats.org/officeDocument/2006/relationships/slide" Target="slides/slide693.xml"/><Relationship Id="rId708" Type="http://schemas.openxmlformats.org/officeDocument/2006/relationships/slide" Target="slides/slide707.xml"/><Relationship Id="rId915" Type="http://schemas.openxmlformats.org/officeDocument/2006/relationships/slide" Target="slides/slide914.xml"/><Relationship Id="rId1240" Type="http://schemas.openxmlformats.org/officeDocument/2006/relationships/slide" Target="slides/slide1239.xml"/><Relationship Id="rId1338" Type="http://schemas.openxmlformats.org/officeDocument/2006/relationships/slide" Target="slides/slide1337.xml"/><Relationship Id="rId1545" Type="http://schemas.openxmlformats.org/officeDocument/2006/relationships/slide" Target="slides/slide1544.xml"/><Relationship Id="rId347" Type="http://schemas.openxmlformats.org/officeDocument/2006/relationships/slide" Target="slides/slide346.xml"/><Relationship Id="rId999" Type="http://schemas.openxmlformats.org/officeDocument/2006/relationships/slide" Target="slides/slide998.xml"/><Relationship Id="rId1100" Type="http://schemas.openxmlformats.org/officeDocument/2006/relationships/slide" Target="slides/slide1099.xml"/><Relationship Id="rId1184" Type="http://schemas.openxmlformats.org/officeDocument/2006/relationships/slide" Target="slides/slide1183.xml"/><Relationship Id="rId1405" Type="http://schemas.openxmlformats.org/officeDocument/2006/relationships/slide" Target="slides/slide1404.xml"/><Relationship Id="rId44" Type="http://schemas.openxmlformats.org/officeDocument/2006/relationships/slide" Target="slides/slide43.xml"/><Relationship Id="rId554" Type="http://schemas.openxmlformats.org/officeDocument/2006/relationships/slide" Target="slides/slide553.xml"/><Relationship Id="rId761" Type="http://schemas.openxmlformats.org/officeDocument/2006/relationships/slide" Target="slides/slide760.xml"/><Relationship Id="rId859" Type="http://schemas.openxmlformats.org/officeDocument/2006/relationships/slide" Target="slides/slide858.xml"/><Relationship Id="rId1391" Type="http://schemas.openxmlformats.org/officeDocument/2006/relationships/slide" Target="slides/slide1390.xml"/><Relationship Id="rId1489" Type="http://schemas.openxmlformats.org/officeDocument/2006/relationships/slide" Target="slides/slide1488.xml"/><Relationship Id="rId1612" Type="http://schemas.openxmlformats.org/officeDocument/2006/relationships/slide" Target="slides/slide1611.xml"/><Relationship Id="rId1696" Type="http://schemas.microsoft.com/office/2006/relationships/vbaProject" Target="vbaProject.bin"/><Relationship Id="rId193" Type="http://schemas.openxmlformats.org/officeDocument/2006/relationships/slide" Target="slides/slide192.xml"/><Relationship Id="rId207" Type="http://schemas.openxmlformats.org/officeDocument/2006/relationships/slide" Target="slides/slide206.xml"/><Relationship Id="rId414" Type="http://schemas.openxmlformats.org/officeDocument/2006/relationships/slide" Target="slides/slide413.xml"/><Relationship Id="rId498" Type="http://schemas.openxmlformats.org/officeDocument/2006/relationships/slide" Target="slides/slide497.xml"/><Relationship Id="rId621" Type="http://schemas.openxmlformats.org/officeDocument/2006/relationships/slide" Target="slides/slide620.xml"/><Relationship Id="rId1044" Type="http://schemas.openxmlformats.org/officeDocument/2006/relationships/slide" Target="slides/slide1043.xml"/><Relationship Id="rId1251" Type="http://schemas.openxmlformats.org/officeDocument/2006/relationships/slide" Target="slides/slide1250.xml"/><Relationship Id="rId1349" Type="http://schemas.openxmlformats.org/officeDocument/2006/relationships/slide" Target="slides/slide1348.xml"/><Relationship Id="rId260" Type="http://schemas.openxmlformats.org/officeDocument/2006/relationships/slide" Target="slides/slide259.xml"/><Relationship Id="rId719" Type="http://schemas.openxmlformats.org/officeDocument/2006/relationships/slide" Target="slides/slide718.xml"/><Relationship Id="rId926" Type="http://schemas.openxmlformats.org/officeDocument/2006/relationships/slide" Target="slides/slide925.xml"/><Relationship Id="rId1111" Type="http://schemas.openxmlformats.org/officeDocument/2006/relationships/slide" Target="slides/slide1110.xml"/><Relationship Id="rId1556" Type="http://schemas.openxmlformats.org/officeDocument/2006/relationships/slide" Target="slides/slide1555.xml"/><Relationship Id="rId55" Type="http://schemas.openxmlformats.org/officeDocument/2006/relationships/slide" Target="slides/slide54.xml"/><Relationship Id="rId120" Type="http://schemas.openxmlformats.org/officeDocument/2006/relationships/slide" Target="slides/slide119.xml"/><Relationship Id="rId358" Type="http://schemas.openxmlformats.org/officeDocument/2006/relationships/slide" Target="slides/slide357.xml"/><Relationship Id="rId565" Type="http://schemas.openxmlformats.org/officeDocument/2006/relationships/slide" Target="slides/slide564.xml"/><Relationship Id="rId772" Type="http://schemas.openxmlformats.org/officeDocument/2006/relationships/slide" Target="slides/slide771.xml"/><Relationship Id="rId1195" Type="http://schemas.openxmlformats.org/officeDocument/2006/relationships/slide" Target="slides/slide1194.xml"/><Relationship Id="rId1209" Type="http://schemas.openxmlformats.org/officeDocument/2006/relationships/slide" Target="slides/slide1208.xml"/><Relationship Id="rId1416" Type="http://schemas.openxmlformats.org/officeDocument/2006/relationships/slide" Target="slides/slide1415.xml"/><Relationship Id="rId1623" Type="http://schemas.openxmlformats.org/officeDocument/2006/relationships/slide" Target="slides/slide1622.xml"/><Relationship Id="rId218" Type="http://schemas.openxmlformats.org/officeDocument/2006/relationships/slide" Target="slides/slide217.xml"/><Relationship Id="rId425" Type="http://schemas.openxmlformats.org/officeDocument/2006/relationships/slide" Target="slides/slide424.xml"/><Relationship Id="rId632" Type="http://schemas.openxmlformats.org/officeDocument/2006/relationships/slide" Target="slides/slide631.xml"/><Relationship Id="rId1055" Type="http://schemas.openxmlformats.org/officeDocument/2006/relationships/slide" Target="slides/slide1054.xml"/><Relationship Id="rId1262" Type="http://schemas.openxmlformats.org/officeDocument/2006/relationships/slide" Target="slides/slide1261.xml"/><Relationship Id="rId271" Type="http://schemas.openxmlformats.org/officeDocument/2006/relationships/slide" Target="slides/slide270.xml"/><Relationship Id="rId937" Type="http://schemas.openxmlformats.org/officeDocument/2006/relationships/slide" Target="slides/slide936.xml"/><Relationship Id="rId1122" Type="http://schemas.openxmlformats.org/officeDocument/2006/relationships/slide" Target="slides/slide1121.xml"/><Relationship Id="rId1567" Type="http://schemas.openxmlformats.org/officeDocument/2006/relationships/slide" Target="slides/slide1566.xml"/><Relationship Id="rId66" Type="http://schemas.openxmlformats.org/officeDocument/2006/relationships/slide" Target="slides/slide65.xml"/><Relationship Id="rId131" Type="http://schemas.openxmlformats.org/officeDocument/2006/relationships/slide" Target="slides/slide130.xml"/><Relationship Id="rId369" Type="http://schemas.openxmlformats.org/officeDocument/2006/relationships/slide" Target="slides/slide368.xml"/><Relationship Id="rId576" Type="http://schemas.openxmlformats.org/officeDocument/2006/relationships/slide" Target="slides/slide575.xml"/><Relationship Id="rId783" Type="http://schemas.openxmlformats.org/officeDocument/2006/relationships/slide" Target="slides/slide782.xml"/><Relationship Id="rId990" Type="http://schemas.openxmlformats.org/officeDocument/2006/relationships/slide" Target="slides/slide989.xml"/><Relationship Id="rId1427" Type="http://schemas.openxmlformats.org/officeDocument/2006/relationships/slide" Target="slides/slide1426.xml"/><Relationship Id="rId1634" Type="http://schemas.openxmlformats.org/officeDocument/2006/relationships/slide" Target="slides/slide1633.xml"/><Relationship Id="rId229" Type="http://schemas.openxmlformats.org/officeDocument/2006/relationships/slide" Target="slides/slide228.xml"/><Relationship Id="rId436" Type="http://schemas.openxmlformats.org/officeDocument/2006/relationships/slide" Target="slides/slide435.xml"/><Relationship Id="rId643" Type="http://schemas.openxmlformats.org/officeDocument/2006/relationships/slide" Target="slides/slide642.xml"/><Relationship Id="rId1066" Type="http://schemas.openxmlformats.org/officeDocument/2006/relationships/slide" Target="slides/slide1065.xml"/><Relationship Id="rId1273" Type="http://schemas.openxmlformats.org/officeDocument/2006/relationships/slide" Target="slides/slide1272.xml"/><Relationship Id="rId1480" Type="http://schemas.openxmlformats.org/officeDocument/2006/relationships/slide" Target="slides/slide1479.xml"/><Relationship Id="rId850" Type="http://schemas.openxmlformats.org/officeDocument/2006/relationships/slide" Target="slides/slide849.xml"/><Relationship Id="rId948" Type="http://schemas.openxmlformats.org/officeDocument/2006/relationships/slide" Target="slides/slide947.xml"/><Relationship Id="rId1133" Type="http://schemas.openxmlformats.org/officeDocument/2006/relationships/slide" Target="slides/slide1132.xml"/><Relationship Id="rId1578" Type="http://schemas.openxmlformats.org/officeDocument/2006/relationships/slide" Target="slides/slide1577.xml"/><Relationship Id="rId77" Type="http://schemas.openxmlformats.org/officeDocument/2006/relationships/slide" Target="slides/slide76.xml"/><Relationship Id="rId282" Type="http://schemas.openxmlformats.org/officeDocument/2006/relationships/slide" Target="slides/slide281.xml"/><Relationship Id="rId503" Type="http://schemas.openxmlformats.org/officeDocument/2006/relationships/slide" Target="slides/slide502.xml"/><Relationship Id="rId587" Type="http://schemas.openxmlformats.org/officeDocument/2006/relationships/slide" Target="slides/slide586.xml"/><Relationship Id="rId710" Type="http://schemas.openxmlformats.org/officeDocument/2006/relationships/slide" Target="slides/slide709.xml"/><Relationship Id="rId808" Type="http://schemas.openxmlformats.org/officeDocument/2006/relationships/slide" Target="slides/slide807.xml"/><Relationship Id="rId1340" Type="http://schemas.openxmlformats.org/officeDocument/2006/relationships/slide" Target="slides/slide1339.xml"/><Relationship Id="rId1438" Type="http://schemas.openxmlformats.org/officeDocument/2006/relationships/slide" Target="slides/slide1437.xml"/><Relationship Id="rId1645" Type="http://schemas.openxmlformats.org/officeDocument/2006/relationships/slide" Target="slides/slide1644.xml"/><Relationship Id="rId8" Type="http://schemas.openxmlformats.org/officeDocument/2006/relationships/slide" Target="slides/slide7.xml"/><Relationship Id="rId142" Type="http://schemas.openxmlformats.org/officeDocument/2006/relationships/slide" Target="slides/slide141.xml"/><Relationship Id="rId447" Type="http://schemas.openxmlformats.org/officeDocument/2006/relationships/slide" Target="slides/slide446.xml"/><Relationship Id="rId794" Type="http://schemas.openxmlformats.org/officeDocument/2006/relationships/slide" Target="slides/slide793.xml"/><Relationship Id="rId1077" Type="http://schemas.openxmlformats.org/officeDocument/2006/relationships/slide" Target="slides/slide1076.xml"/><Relationship Id="rId1200" Type="http://schemas.openxmlformats.org/officeDocument/2006/relationships/slide" Target="slides/slide1199.xml"/><Relationship Id="rId654" Type="http://schemas.openxmlformats.org/officeDocument/2006/relationships/slide" Target="slides/slide653.xml"/><Relationship Id="rId861" Type="http://schemas.openxmlformats.org/officeDocument/2006/relationships/slide" Target="slides/slide860.xml"/><Relationship Id="rId959" Type="http://schemas.openxmlformats.org/officeDocument/2006/relationships/slide" Target="slides/slide958.xml"/><Relationship Id="rId1284" Type="http://schemas.openxmlformats.org/officeDocument/2006/relationships/slide" Target="slides/slide1283.xml"/><Relationship Id="rId1491" Type="http://schemas.openxmlformats.org/officeDocument/2006/relationships/slide" Target="slides/slide1490.xml"/><Relationship Id="rId1505" Type="http://schemas.openxmlformats.org/officeDocument/2006/relationships/slide" Target="slides/slide1504.xml"/><Relationship Id="rId1589" Type="http://schemas.openxmlformats.org/officeDocument/2006/relationships/slide" Target="slides/slide1588.xml"/><Relationship Id="rId293" Type="http://schemas.openxmlformats.org/officeDocument/2006/relationships/slide" Target="slides/slide292.xml"/><Relationship Id="rId307" Type="http://schemas.openxmlformats.org/officeDocument/2006/relationships/slide" Target="slides/slide306.xml"/><Relationship Id="rId514" Type="http://schemas.openxmlformats.org/officeDocument/2006/relationships/slide" Target="slides/slide513.xml"/><Relationship Id="rId721" Type="http://schemas.openxmlformats.org/officeDocument/2006/relationships/slide" Target="slides/slide720.xml"/><Relationship Id="rId1144" Type="http://schemas.openxmlformats.org/officeDocument/2006/relationships/slide" Target="slides/slide1143.xml"/><Relationship Id="rId1351" Type="http://schemas.openxmlformats.org/officeDocument/2006/relationships/slide" Target="slides/slide1350.xml"/><Relationship Id="rId1449" Type="http://schemas.openxmlformats.org/officeDocument/2006/relationships/slide" Target="slides/slide1448.xml"/><Relationship Id="rId88" Type="http://schemas.openxmlformats.org/officeDocument/2006/relationships/slide" Target="slides/slide87.xml"/><Relationship Id="rId153" Type="http://schemas.openxmlformats.org/officeDocument/2006/relationships/slide" Target="slides/slide152.xml"/><Relationship Id="rId360" Type="http://schemas.openxmlformats.org/officeDocument/2006/relationships/slide" Target="slides/slide359.xml"/><Relationship Id="rId598" Type="http://schemas.openxmlformats.org/officeDocument/2006/relationships/slide" Target="slides/slide597.xml"/><Relationship Id="rId819" Type="http://schemas.openxmlformats.org/officeDocument/2006/relationships/slide" Target="slides/slide818.xml"/><Relationship Id="rId1004" Type="http://schemas.openxmlformats.org/officeDocument/2006/relationships/slide" Target="slides/slide1003.xml"/><Relationship Id="rId1211" Type="http://schemas.openxmlformats.org/officeDocument/2006/relationships/slide" Target="slides/slide1210.xml"/><Relationship Id="rId1656" Type="http://schemas.openxmlformats.org/officeDocument/2006/relationships/slide" Target="slides/slide1655.xml"/><Relationship Id="rId220" Type="http://schemas.openxmlformats.org/officeDocument/2006/relationships/slide" Target="slides/slide219.xml"/><Relationship Id="rId458" Type="http://schemas.openxmlformats.org/officeDocument/2006/relationships/slide" Target="slides/slide457.xml"/><Relationship Id="rId665" Type="http://schemas.openxmlformats.org/officeDocument/2006/relationships/slide" Target="slides/slide664.xml"/><Relationship Id="rId872" Type="http://schemas.openxmlformats.org/officeDocument/2006/relationships/slide" Target="slides/slide871.xml"/><Relationship Id="rId1088" Type="http://schemas.openxmlformats.org/officeDocument/2006/relationships/slide" Target="slides/slide1087.xml"/><Relationship Id="rId1295" Type="http://schemas.openxmlformats.org/officeDocument/2006/relationships/slide" Target="slides/slide1294.xml"/><Relationship Id="rId1309" Type="http://schemas.openxmlformats.org/officeDocument/2006/relationships/slide" Target="slides/slide1308.xml"/><Relationship Id="rId1516" Type="http://schemas.openxmlformats.org/officeDocument/2006/relationships/slide" Target="slides/slide1515.xml"/><Relationship Id="rId15" Type="http://schemas.openxmlformats.org/officeDocument/2006/relationships/slide" Target="slides/slide14.xml"/><Relationship Id="rId318" Type="http://schemas.openxmlformats.org/officeDocument/2006/relationships/slide" Target="slides/slide317.xml"/><Relationship Id="rId525" Type="http://schemas.openxmlformats.org/officeDocument/2006/relationships/slide" Target="slides/slide524.xml"/><Relationship Id="rId732" Type="http://schemas.openxmlformats.org/officeDocument/2006/relationships/slide" Target="slides/slide731.xml"/><Relationship Id="rId1155" Type="http://schemas.openxmlformats.org/officeDocument/2006/relationships/slide" Target="slides/slide1154.xml"/><Relationship Id="rId1362" Type="http://schemas.openxmlformats.org/officeDocument/2006/relationships/slide" Target="slides/slide1361.xml"/><Relationship Id="rId99" Type="http://schemas.openxmlformats.org/officeDocument/2006/relationships/slide" Target="slides/slide98.xml"/><Relationship Id="rId164" Type="http://schemas.openxmlformats.org/officeDocument/2006/relationships/slide" Target="slides/slide163.xml"/><Relationship Id="rId371" Type="http://schemas.openxmlformats.org/officeDocument/2006/relationships/slide" Target="slides/slide370.xml"/><Relationship Id="rId1015" Type="http://schemas.openxmlformats.org/officeDocument/2006/relationships/slide" Target="slides/slide1014.xml"/><Relationship Id="rId1222" Type="http://schemas.openxmlformats.org/officeDocument/2006/relationships/slide" Target="slides/slide1221.xml"/><Relationship Id="rId1667" Type="http://schemas.openxmlformats.org/officeDocument/2006/relationships/slide" Target="slides/slide1666.xml"/><Relationship Id="rId469" Type="http://schemas.openxmlformats.org/officeDocument/2006/relationships/slide" Target="slides/slide468.xml"/><Relationship Id="rId676" Type="http://schemas.openxmlformats.org/officeDocument/2006/relationships/slide" Target="slides/slide675.xml"/><Relationship Id="rId883" Type="http://schemas.openxmlformats.org/officeDocument/2006/relationships/slide" Target="slides/slide882.xml"/><Relationship Id="rId1099" Type="http://schemas.openxmlformats.org/officeDocument/2006/relationships/slide" Target="slides/slide1098.xml"/><Relationship Id="rId1527" Type="http://schemas.openxmlformats.org/officeDocument/2006/relationships/slide" Target="slides/slide1526.xml"/><Relationship Id="rId26" Type="http://schemas.openxmlformats.org/officeDocument/2006/relationships/slide" Target="slides/slide25.xml"/><Relationship Id="rId231" Type="http://schemas.openxmlformats.org/officeDocument/2006/relationships/slide" Target="slides/slide230.xml"/><Relationship Id="rId329" Type="http://schemas.openxmlformats.org/officeDocument/2006/relationships/slide" Target="slides/slide328.xml"/><Relationship Id="rId536" Type="http://schemas.openxmlformats.org/officeDocument/2006/relationships/slide" Target="slides/slide535.xml"/><Relationship Id="rId1166" Type="http://schemas.openxmlformats.org/officeDocument/2006/relationships/slide" Target="slides/slide1165.xml"/><Relationship Id="rId1373" Type="http://schemas.openxmlformats.org/officeDocument/2006/relationships/slide" Target="slides/slide1372.xml"/><Relationship Id="rId175" Type="http://schemas.openxmlformats.org/officeDocument/2006/relationships/slide" Target="slides/slide174.xml"/><Relationship Id="rId743" Type="http://schemas.openxmlformats.org/officeDocument/2006/relationships/slide" Target="slides/slide742.xml"/><Relationship Id="rId950" Type="http://schemas.openxmlformats.org/officeDocument/2006/relationships/slide" Target="slides/slide949.xml"/><Relationship Id="rId1026" Type="http://schemas.openxmlformats.org/officeDocument/2006/relationships/slide" Target="slides/slide1025.xml"/><Relationship Id="rId1580" Type="http://schemas.openxmlformats.org/officeDocument/2006/relationships/slide" Target="slides/slide1579.xml"/><Relationship Id="rId1678" Type="http://schemas.openxmlformats.org/officeDocument/2006/relationships/slide" Target="slides/slide1677.xml"/><Relationship Id="rId382" Type="http://schemas.openxmlformats.org/officeDocument/2006/relationships/slide" Target="slides/slide381.xml"/><Relationship Id="rId603" Type="http://schemas.openxmlformats.org/officeDocument/2006/relationships/slide" Target="slides/slide602.xml"/><Relationship Id="rId687" Type="http://schemas.openxmlformats.org/officeDocument/2006/relationships/slide" Target="slides/slide686.xml"/><Relationship Id="rId810" Type="http://schemas.openxmlformats.org/officeDocument/2006/relationships/slide" Target="slides/slide809.xml"/><Relationship Id="rId908" Type="http://schemas.openxmlformats.org/officeDocument/2006/relationships/slide" Target="slides/slide907.xml"/><Relationship Id="rId1233" Type="http://schemas.openxmlformats.org/officeDocument/2006/relationships/slide" Target="slides/slide1232.xml"/><Relationship Id="rId1440" Type="http://schemas.openxmlformats.org/officeDocument/2006/relationships/slide" Target="slides/slide1439.xml"/><Relationship Id="rId1538" Type="http://schemas.openxmlformats.org/officeDocument/2006/relationships/slide" Target="slides/slide1537.xml"/><Relationship Id="rId242" Type="http://schemas.openxmlformats.org/officeDocument/2006/relationships/slide" Target="slides/slide241.xml"/><Relationship Id="rId894" Type="http://schemas.openxmlformats.org/officeDocument/2006/relationships/slide" Target="slides/slide893.xml"/><Relationship Id="rId1177" Type="http://schemas.openxmlformats.org/officeDocument/2006/relationships/slide" Target="slides/slide1176.xml"/><Relationship Id="rId1300" Type="http://schemas.openxmlformats.org/officeDocument/2006/relationships/slide" Target="slides/slide1299.xml"/><Relationship Id="rId37" Type="http://schemas.openxmlformats.org/officeDocument/2006/relationships/slide" Target="slides/slide36.xml"/><Relationship Id="rId102" Type="http://schemas.openxmlformats.org/officeDocument/2006/relationships/slide" Target="slides/slide101.xml"/><Relationship Id="rId547" Type="http://schemas.openxmlformats.org/officeDocument/2006/relationships/slide" Target="slides/slide546.xml"/><Relationship Id="rId754" Type="http://schemas.openxmlformats.org/officeDocument/2006/relationships/slide" Target="slides/slide753.xml"/><Relationship Id="rId961" Type="http://schemas.openxmlformats.org/officeDocument/2006/relationships/slide" Target="slides/slide960.xml"/><Relationship Id="rId1384" Type="http://schemas.openxmlformats.org/officeDocument/2006/relationships/slide" Target="slides/slide1383.xml"/><Relationship Id="rId1591" Type="http://schemas.openxmlformats.org/officeDocument/2006/relationships/slide" Target="slides/slide1590.xml"/><Relationship Id="rId1605" Type="http://schemas.openxmlformats.org/officeDocument/2006/relationships/slide" Target="slides/slide1604.xml"/><Relationship Id="rId1689" Type="http://schemas.openxmlformats.org/officeDocument/2006/relationships/slide" Target="slides/slide1688.xml"/><Relationship Id="rId90" Type="http://schemas.openxmlformats.org/officeDocument/2006/relationships/slide" Target="slides/slide89.xml"/><Relationship Id="rId186" Type="http://schemas.openxmlformats.org/officeDocument/2006/relationships/slide" Target="slides/slide185.xml"/><Relationship Id="rId393" Type="http://schemas.openxmlformats.org/officeDocument/2006/relationships/slide" Target="slides/slide392.xml"/><Relationship Id="rId407" Type="http://schemas.openxmlformats.org/officeDocument/2006/relationships/slide" Target="slides/slide406.xml"/><Relationship Id="rId614" Type="http://schemas.openxmlformats.org/officeDocument/2006/relationships/slide" Target="slides/slide613.xml"/><Relationship Id="rId821" Type="http://schemas.openxmlformats.org/officeDocument/2006/relationships/slide" Target="slides/slide820.xml"/><Relationship Id="rId1037" Type="http://schemas.openxmlformats.org/officeDocument/2006/relationships/slide" Target="slides/slide1036.xml"/><Relationship Id="rId1244" Type="http://schemas.openxmlformats.org/officeDocument/2006/relationships/slide" Target="slides/slide1243.xml"/><Relationship Id="rId1451" Type="http://schemas.openxmlformats.org/officeDocument/2006/relationships/slide" Target="slides/slide1450.xml"/><Relationship Id="rId253" Type="http://schemas.openxmlformats.org/officeDocument/2006/relationships/slide" Target="slides/slide252.xml"/><Relationship Id="rId460" Type="http://schemas.openxmlformats.org/officeDocument/2006/relationships/slide" Target="slides/slide459.xml"/><Relationship Id="rId698" Type="http://schemas.openxmlformats.org/officeDocument/2006/relationships/slide" Target="slides/slide697.xml"/><Relationship Id="rId919" Type="http://schemas.openxmlformats.org/officeDocument/2006/relationships/slide" Target="slides/slide918.xml"/><Relationship Id="rId1090" Type="http://schemas.openxmlformats.org/officeDocument/2006/relationships/slide" Target="slides/slide1089.xml"/><Relationship Id="rId1104" Type="http://schemas.openxmlformats.org/officeDocument/2006/relationships/slide" Target="slides/slide1103.xml"/><Relationship Id="rId1311" Type="http://schemas.openxmlformats.org/officeDocument/2006/relationships/slide" Target="slides/slide1310.xml"/><Relationship Id="rId1549" Type="http://schemas.openxmlformats.org/officeDocument/2006/relationships/slide" Target="slides/slide1548.xml"/><Relationship Id="rId48" Type="http://schemas.openxmlformats.org/officeDocument/2006/relationships/slide" Target="slides/slide47.xml"/><Relationship Id="rId113" Type="http://schemas.openxmlformats.org/officeDocument/2006/relationships/slide" Target="slides/slide112.xml"/><Relationship Id="rId320" Type="http://schemas.openxmlformats.org/officeDocument/2006/relationships/slide" Target="slides/slide319.xml"/><Relationship Id="rId558" Type="http://schemas.openxmlformats.org/officeDocument/2006/relationships/slide" Target="slides/slide557.xml"/><Relationship Id="rId765" Type="http://schemas.openxmlformats.org/officeDocument/2006/relationships/slide" Target="slides/slide764.xml"/><Relationship Id="rId972" Type="http://schemas.openxmlformats.org/officeDocument/2006/relationships/slide" Target="slides/slide971.xml"/><Relationship Id="rId1188" Type="http://schemas.openxmlformats.org/officeDocument/2006/relationships/slide" Target="slides/slide1187.xml"/><Relationship Id="rId1395" Type="http://schemas.openxmlformats.org/officeDocument/2006/relationships/slide" Target="slides/slide1394.xml"/><Relationship Id="rId1409" Type="http://schemas.openxmlformats.org/officeDocument/2006/relationships/slide" Target="slides/slide1408.xml"/><Relationship Id="rId1616" Type="http://schemas.openxmlformats.org/officeDocument/2006/relationships/slide" Target="slides/slide1615.xml"/><Relationship Id="rId197" Type="http://schemas.openxmlformats.org/officeDocument/2006/relationships/slide" Target="slides/slide196.xml"/><Relationship Id="rId418" Type="http://schemas.openxmlformats.org/officeDocument/2006/relationships/slide" Target="slides/slide417.xml"/><Relationship Id="rId625" Type="http://schemas.openxmlformats.org/officeDocument/2006/relationships/slide" Target="slides/slide624.xml"/><Relationship Id="rId832" Type="http://schemas.openxmlformats.org/officeDocument/2006/relationships/slide" Target="slides/slide831.xml"/><Relationship Id="rId1048" Type="http://schemas.openxmlformats.org/officeDocument/2006/relationships/slide" Target="slides/slide1047.xml"/><Relationship Id="rId1255" Type="http://schemas.openxmlformats.org/officeDocument/2006/relationships/slide" Target="slides/slide1254.xml"/><Relationship Id="rId1462" Type="http://schemas.openxmlformats.org/officeDocument/2006/relationships/slide" Target="slides/slide1461.xml"/><Relationship Id="rId264" Type="http://schemas.openxmlformats.org/officeDocument/2006/relationships/slide" Target="slides/slide263.xml"/><Relationship Id="rId471" Type="http://schemas.openxmlformats.org/officeDocument/2006/relationships/slide" Target="slides/slide470.xml"/><Relationship Id="rId1115" Type="http://schemas.openxmlformats.org/officeDocument/2006/relationships/slide" Target="slides/slide1114.xml"/><Relationship Id="rId1322" Type="http://schemas.openxmlformats.org/officeDocument/2006/relationships/slide" Target="slides/slide1321.xml"/><Relationship Id="rId59" Type="http://schemas.openxmlformats.org/officeDocument/2006/relationships/slide" Target="slides/slide58.xml"/><Relationship Id="rId124" Type="http://schemas.openxmlformats.org/officeDocument/2006/relationships/slide" Target="slides/slide123.xml"/><Relationship Id="rId569" Type="http://schemas.openxmlformats.org/officeDocument/2006/relationships/slide" Target="slides/slide568.xml"/><Relationship Id="rId776" Type="http://schemas.openxmlformats.org/officeDocument/2006/relationships/slide" Target="slides/slide775.xml"/><Relationship Id="rId983" Type="http://schemas.openxmlformats.org/officeDocument/2006/relationships/slide" Target="slides/slide982.xml"/><Relationship Id="rId1199" Type="http://schemas.openxmlformats.org/officeDocument/2006/relationships/slide" Target="slides/slide1198.xml"/><Relationship Id="rId1627" Type="http://schemas.openxmlformats.org/officeDocument/2006/relationships/slide" Target="slides/slide1626.xml"/><Relationship Id="rId331" Type="http://schemas.openxmlformats.org/officeDocument/2006/relationships/slide" Target="slides/slide330.xml"/><Relationship Id="rId429" Type="http://schemas.openxmlformats.org/officeDocument/2006/relationships/slide" Target="slides/slide428.xml"/><Relationship Id="rId636" Type="http://schemas.openxmlformats.org/officeDocument/2006/relationships/slide" Target="slides/slide635.xml"/><Relationship Id="rId1059" Type="http://schemas.openxmlformats.org/officeDocument/2006/relationships/slide" Target="slides/slide1058.xml"/><Relationship Id="rId1266" Type="http://schemas.openxmlformats.org/officeDocument/2006/relationships/slide" Target="slides/slide1265.xml"/><Relationship Id="rId1473" Type="http://schemas.openxmlformats.org/officeDocument/2006/relationships/slide" Target="slides/slide1472.xml"/><Relationship Id="rId843" Type="http://schemas.openxmlformats.org/officeDocument/2006/relationships/slide" Target="slides/slide842.xml"/><Relationship Id="rId1126" Type="http://schemas.openxmlformats.org/officeDocument/2006/relationships/slide" Target="slides/slide1125.xml"/><Relationship Id="rId1680" Type="http://schemas.openxmlformats.org/officeDocument/2006/relationships/slide" Target="slides/slide1679.xml"/><Relationship Id="rId275" Type="http://schemas.openxmlformats.org/officeDocument/2006/relationships/slide" Target="slides/slide274.xml"/><Relationship Id="rId482" Type="http://schemas.openxmlformats.org/officeDocument/2006/relationships/slide" Target="slides/slide481.xml"/><Relationship Id="rId703" Type="http://schemas.openxmlformats.org/officeDocument/2006/relationships/slide" Target="slides/slide702.xml"/><Relationship Id="rId910" Type="http://schemas.openxmlformats.org/officeDocument/2006/relationships/slide" Target="slides/slide909.xml"/><Relationship Id="rId1333" Type="http://schemas.openxmlformats.org/officeDocument/2006/relationships/slide" Target="slides/slide1332.xml"/><Relationship Id="rId1540" Type="http://schemas.openxmlformats.org/officeDocument/2006/relationships/slide" Target="slides/slide1539.xml"/><Relationship Id="rId1638" Type="http://schemas.openxmlformats.org/officeDocument/2006/relationships/slide" Target="slides/slide1637.xml"/><Relationship Id="rId135" Type="http://schemas.openxmlformats.org/officeDocument/2006/relationships/slide" Target="slides/slide134.xml"/><Relationship Id="rId342" Type="http://schemas.openxmlformats.org/officeDocument/2006/relationships/slide" Target="slides/slide341.xml"/><Relationship Id="rId787" Type="http://schemas.openxmlformats.org/officeDocument/2006/relationships/slide" Target="slides/slide786.xml"/><Relationship Id="rId994" Type="http://schemas.openxmlformats.org/officeDocument/2006/relationships/slide" Target="slides/slide993.xml"/><Relationship Id="rId1400" Type="http://schemas.openxmlformats.org/officeDocument/2006/relationships/slide" Target="slides/slide1399.xml"/><Relationship Id="rId202" Type="http://schemas.openxmlformats.org/officeDocument/2006/relationships/slide" Target="slides/slide201.xml"/><Relationship Id="rId647" Type="http://schemas.openxmlformats.org/officeDocument/2006/relationships/slide" Target="slides/slide646.xml"/><Relationship Id="rId854" Type="http://schemas.openxmlformats.org/officeDocument/2006/relationships/slide" Target="slides/slide853.xml"/><Relationship Id="rId1277" Type="http://schemas.openxmlformats.org/officeDocument/2006/relationships/slide" Target="slides/slide1276.xml"/><Relationship Id="rId1484" Type="http://schemas.openxmlformats.org/officeDocument/2006/relationships/slide" Target="slides/slide1483.xml"/><Relationship Id="rId1691" Type="http://schemas.openxmlformats.org/officeDocument/2006/relationships/notesMaster" Target="notesMasters/notesMaster1.xml"/><Relationship Id="rId286" Type="http://schemas.openxmlformats.org/officeDocument/2006/relationships/slide" Target="slides/slide285.xml"/><Relationship Id="rId493" Type="http://schemas.openxmlformats.org/officeDocument/2006/relationships/slide" Target="slides/slide492.xml"/><Relationship Id="rId507" Type="http://schemas.openxmlformats.org/officeDocument/2006/relationships/slide" Target="slides/slide506.xml"/><Relationship Id="rId714" Type="http://schemas.openxmlformats.org/officeDocument/2006/relationships/slide" Target="slides/slide713.xml"/><Relationship Id="rId921" Type="http://schemas.openxmlformats.org/officeDocument/2006/relationships/slide" Target="slides/slide920.xml"/><Relationship Id="rId1137" Type="http://schemas.openxmlformats.org/officeDocument/2006/relationships/slide" Target="slides/slide1136.xml"/><Relationship Id="rId1344" Type="http://schemas.openxmlformats.org/officeDocument/2006/relationships/slide" Target="slides/slide1343.xml"/><Relationship Id="rId1551" Type="http://schemas.openxmlformats.org/officeDocument/2006/relationships/slide" Target="slides/slide1550.xml"/><Relationship Id="rId50" Type="http://schemas.openxmlformats.org/officeDocument/2006/relationships/slide" Target="slides/slide49.xml"/><Relationship Id="rId146" Type="http://schemas.openxmlformats.org/officeDocument/2006/relationships/slide" Target="slides/slide145.xml"/><Relationship Id="rId353" Type="http://schemas.openxmlformats.org/officeDocument/2006/relationships/slide" Target="slides/slide352.xml"/><Relationship Id="rId560" Type="http://schemas.openxmlformats.org/officeDocument/2006/relationships/slide" Target="slides/slide559.xml"/><Relationship Id="rId798" Type="http://schemas.openxmlformats.org/officeDocument/2006/relationships/slide" Target="slides/slide797.xml"/><Relationship Id="rId1190" Type="http://schemas.openxmlformats.org/officeDocument/2006/relationships/slide" Target="slides/slide1189.xml"/><Relationship Id="rId1204" Type="http://schemas.openxmlformats.org/officeDocument/2006/relationships/slide" Target="slides/slide1203.xml"/><Relationship Id="rId1411" Type="http://schemas.openxmlformats.org/officeDocument/2006/relationships/slide" Target="slides/slide1410.xml"/><Relationship Id="rId1649" Type="http://schemas.openxmlformats.org/officeDocument/2006/relationships/slide" Target="slides/slide1648.xml"/><Relationship Id="rId213" Type="http://schemas.openxmlformats.org/officeDocument/2006/relationships/slide" Target="slides/slide212.xml"/><Relationship Id="rId420" Type="http://schemas.openxmlformats.org/officeDocument/2006/relationships/slide" Target="slides/slide419.xml"/><Relationship Id="rId658" Type="http://schemas.openxmlformats.org/officeDocument/2006/relationships/slide" Target="slides/slide657.xml"/><Relationship Id="rId865" Type="http://schemas.openxmlformats.org/officeDocument/2006/relationships/slide" Target="slides/slide864.xml"/><Relationship Id="rId1050" Type="http://schemas.openxmlformats.org/officeDocument/2006/relationships/slide" Target="slides/slide1049.xml"/><Relationship Id="rId1288" Type="http://schemas.openxmlformats.org/officeDocument/2006/relationships/slide" Target="slides/slide1287.xml"/><Relationship Id="rId1495" Type="http://schemas.openxmlformats.org/officeDocument/2006/relationships/slide" Target="slides/slide1494.xml"/><Relationship Id="rId1509" Type="http://schemas.openxmlformats.org/officeDocument/2006/relationships/slide" Target="slides/slide1508.xml"/><Relationship Id="rId297" Type="http://schemas.openxmlformats.org/officeDocument/2006/relationships/slide" Target="slides/slide296.xml"/><Relationship Id="rId518" Type="http://schemas.openxmlformats.org/officeDocument/2006/relationships/slide" Target="slides/slide517.xml"/><Relationship Id="rId725" Type="http://schemas.openxmlformats.org/officeDocument/2006/relationships/slide" Target="slides/slide724.xml"/><Relationship Id="rId932" Type="http://schemas.openxmlformats.org/officeDocument/2006/relationships/slide" Target="slides/slide931.xml"/><Relationship Id="rId1148" Type="http://schemas.openxmlformats.org/officeDocument/2006/relationships/slide" Target="slides/slide1147.xml"/><Relationship Id="rId1355" Type="http://schemas.openxmlformats.org/officeDocument/2006/relationships/slide" Target="slides/slide1354.xml"/><Relationship Id="rId1562" Type="http://schemas.openxmlformats.org/officeDocument/2006/relationships/slide" Target="slides/slide1561.xml"/><Relationship Id="rId157" Type="http://schemas.openxmlformats.org/officeDocument/2006/relationships/slide" Target="slides/slide156.xml"/><Relationship Id="rId364" Type="http://schemas.openxmlformats.org/officeDocument/2006/relationships/slide" Target="slides/slide363.xml"/><Relationship Id="rId1008" Type="http://schemas.openxmlformats.org/officeDocument/2006/relationships/slide" Target="slides/slide1007.xml"/><Relationship Id="rId1215" Type="http://schemas.openxmlformats.org/officeDocument/2006/relationships/slide" Target="slides/slide1214.xml"/><Relationship Id="rId1422" Type="http://schemas.openxmlformats.org/officeDocument/2006/relationships/slide" Target="slides/slide1421.xml"/><Relationship Id="rId61" Type="http://schemas.openxmlformats.org/officeDocument/2006/relationships/slide" Target="slides/slide60.xml"/><Relationship Id="rId571" Type="http://schemas.openxmlformats.org/officeDocument/2006/relationships/slide" Target="slides/slide570.xml"/><Relationship Id="rId669" Type="http://schemas.openxmlformats.org/officeDocument/2006/relationships/slide" Target="slides/slide668.xml"/><Relationship Id="rId876" Type="http://schemas.openxmlformats.org/officeDocument/2006/relationships/slide" Target="slides/slide875.xml"/><Relationship Id="rId1299" Type="http://schemas.openxmlformats.org/officeDocument/2006/relationships/slide" Target="slides/slide1298.xml"/><Relationship Id="rId19" Type="http://schemas.openxmlformats.org/officeDocument/2006/relationships/slide" Target="slides/slide18.xml"/><Relationship Id="rId224" Type="http://schemas.openxmlformats.org/officeDocument/2006/relationships/slide" Target="slides/slide223.xml"/><Relationship Id="rId431" Type="http://schemas.openxmlformats.org/officeDocument/2006/relationships/slide" Target="slides/slide430.xml"/><Relationship Id="rId529" Type="http://schemas.openxmlformats.org/officeDocument/2006/relationships/slide" Target="slides/slide528.xml"/><Relationship Id="rId736" Type="http://schemas.openxmlformats.org/officeDocument/2006/relationships/slide" Target="slides/slide735.xml"/><Relationship Id="rId1061" Type="http://schemas.openxmlformats.org/officeDocument/2006/relationships/slide" Target="slides/slide1060.xml"/><Relationship Id="rId1159" Type="http://schemas.openxmlformats.org/officeDocument/2006/relationships/slide" Target="slides/slide1158.xml"/><Relationship Id="rId1366" Type="http://schemas.openxmlformats.org/officeDocument/2006/relationships/slide" Target="slides/slide1365.xml"/><Relationship Id="rId168" Type="http://schemas.openxmlformats.org/officeDocument/2006/relationships/slide" Target="slides/slide167.xml"/><Relationship Id="rId943" Type="http://schemas.openxmlformats.org/officeDocument/2006/relationships/slide" Target="slides/slide942.xml"/><Relationship Id="rId1019" Type="http://schemas.openxmlformats.org/officeDocument/2006/relationships/slide" Target="slides/slide1018.xml"/><Relationship Id="rId1573" Type="http://schemas.openxmlformats.org/officeDocument/2006/relationships/slide" Target="slides/slide1572.xml"/><Relationship Id="rId72" Type="http://schemas.openxmlformats.org/officeDocument/2006/relationships/slide" Target="slides/slide71.xml"/><Relationship Id="rId375" Type="http://schemas.openxmlformats.org/officeDocument/2006/relationships/slide" Target="slides/slide374.xml"/><Relationship Id="rId582" Type="http://schemas.openxmlformats.org/officeDocument/2006/relationships/slide" Target="slides/slide581.xml"/><Relationship Id="rId803" Type="http://schemas.openxmlformats.org/officeDocument/2006/relationships/slide" Target="slides/slide802.xml"/><Relationship Id="rId1226" Type="http://schemas.openxmlformats.org/officeDocument/2006/relationships/slide" Target="slides/slide1225.xml"/><Relationship Id="rId1433" Type="http://schemas.openxmlformats.org/officeDocument/2006/relationships/slide" Target="slides/slide1432.xml"/><Relationship Id="rId1640" Type="http://schemas.openxmlformats.org/officeDocument/2006/relationships/slide" Target="slides/slide1639.xml"/><Relationship Id="rId3" Type="http://schemas.openxmlformats.org/officeDocument/2006/relationships/slide" Target="slides/slide2.xml"/><Relationship Id="rId235" Type="http://schemas.openxmlformats.org/officeDocument/2006/relationships/slide" Target="slides/slide234.xml"/><Relationship Id="rId442" Type="http://schemas.openxmlformats.org/officeDocument/2006/relationships/slide" Target="slides/slide441.xml"/><Relationship Id="rId887" Type="http://schemas.openxmlformats.org/officeDocument/2006/relationships/slide" Target="slides/slide886.xml"/><Relationship Id="rId1072" Type="http://schemas.openxmlformats.org/officeDocument/2006/relationships/slide" Target="slides/slide1071.xml"/><Relationship Id="rId1500" Type="http://schemas.openxmlformats.org/officeDocument/2006/relationships/slide" Target="slides/slide1499.xml"/><Relationship Id="rId302" Type="http://schemas.openxmlformats.org/officeDocument/2006/relationships/slide" Target="slides/slide301.xml"/><Relationship Id="rId747" Type="http://schemas.openxmlformats.org/officeDocument/2006/relationships/slide" Target="slides/slide746.xml"/><Relationship Id="rId954" Type="http://schemas.openxmlformats.org/officeDocument/2006/relationships/slide" Target="slides/slide953.xml"/><Relationship Id="rId1377" Type="http://schemas.openxmlformats.org/officeDocument/2006/relationships/slide" Target="slides/slide1376.xml"/><Relationship Id="rId1584" Type="http://schemas.openxmlformats.org/officeDocument/2006/relationships/slide" Target="slides/slide1583.xml"/><Relationship Id="rId83" Type="http://schemas.openxmlformats.org/officeDocument/2006/relationships/slide" Target="slides/slide82.xml"/><Relationship Id="rId179" Type="http://schemas.openxmlformats.org/officeDocument/2006/relationships/slide" Target="slides/slide178.xml"/><Relationship Id="rId386" Type="http://schemas.openxmlformats.org/officeDocument/2006/relationships/slide" Target="slides/slide385.xml"/><Relationship Id="rId593" Type="http://schemas.openxmlformats.org/officeDocument/2006/relationships/slide" Target="slides/slide592.xml"/><Relationship Id="rId607" Type="http://schemas.openxmlformats.org/officeDocument/2006/relationships/slide" Target="slides/slide606.xml"/><Relationship Id="rId814" Type="http://schemas.openxmlformats.org/officeDocument/2006/relationships/slide" Target="slides/slide813.xml"/><Relationship Id="rId1237" Type="http://schemas.openxmlformats.org/officeDocument/2006/relationships/slide" Target="slides/slide1236.xml"/><Relationship Id="rId1444" Type="http://schemas.openxmlformats.org/officeDocument/2006/relationships/slide" Target="slides/slide1443.xml"/><Relationship Id="rId1651" Type="http://schemas.openxmlformats.org/officeDocument/2006/relationships/slide" Target="slides/slide1650.xml"/><Relationship Id="rId246" Type="http://schemas.openxmlformats.org/officeDocument/2006/relationships/slide" Target="slides/slide245.xml"/><Relationship Id="rId453" Type="http://schemas.openxmlformats.org/officeDocument/2006/relationships/slide" Target="slides/slide452.xml"/><Relationship Id="rId660" Type="http://schemas.openxmlformats.org/officeDocument/2006/relationships/slide" Target="slides/slide659.xml"/><Relationship Id="rId898" Type="http://schemas.openxmlformats.org/officeDocument/2006/relationships/slide" Target="slides/slide897.xml"/><Relationship Id="rId1083" Type="http://schemas.openxmlformats.org/officeDocument/2006/relationships/slide" Target="slides/slide1082.xml"/><Relationship Id="rId1290" Type="http://schemas.openxmlformats.org/officeDocument/2006/relationships/slide" Target="slides/slide1289.xml"/><Relationship Id="rId1304" Type="http://schemas.openxmlformats.org/officeDocument/2006/relationships/slide" Target="slides/slide1303.xml"/><Relationship Id="rId1511" Type="http://schemas.openxmlformats.org/officeDocument/2006/relationships/slide" Target="slides/slide1510.xml"/><Relationship Id="rId106" Type="http://schemas.openxmlformats.org/officeDocument/2006/relationships/slide" Target="slides/slide105.xml"/><Relationship Id="rId313" Type="http://schemas.openxmlformats.org/officeDocument/2006/relationships/slide" Target="slides/slide312.xml"/><Relationship Id="rId758" Type="http://schemas.openxmlformats.org/officeDocument/2006/relationships/slide" Target="slides/slide757.xml"/><Relationship Id="rId965" Type="http://schemas.openxmlformats.org/officeDocument/2006/relationships/slide" Target="slides/slide964.xml"/><Relationship Id="rId1150" Type="http://schemas.openxmlformats.org/officeDocument/2006/relationships/slide" Target="slides/slide1149.xml"/><Relationship Id="rId1388" Type="http://schemas.openxmlformats.org/officeDocument/2006/relationships/slide" Target="slides/slide1387.xml"/><Relationship Id="rId1595" Type="http://schemas.openxmlformats.org/officeDocument/2006/relationships/slide" Target="slides/slide1594.xml"/><Relationship Id="rId1609" Type="http://schemas.openxmlformats.org/officeDocument/2006/relationships/slide" Target="slides/slide1608.xml"/><Relationship Id="rId10" Type="http://schemas.openxmlformats.org/officeDocument/2006/relationships/slide" Target="slides/slide9.xml"/><Relationship Id="rId94" Type="http://schemas.openxmlformats.org/officeDocument/2006/relationships/slide" Target="slides/slide93.xml"/><Relationship Id="rId397" Type="http://schemas.openxmlformats.org/officeDocument/2006/relationships/slide" Target="slides/slide396.xml"/><Relationship Id="rId520" Type="http://schemas.openxmlformats.org/officeDocument/2006/relationships/slide" Target="slides/slide519.xml"/><Relationship Id="rId618" Type="http://schemas.openxmlformats.org/officeDocument/2006/relationships/slide" Target="slides/slide617.xml"/><Relationship Id="rId825" Type="http://schemas.openxmlformats.org/officeDocument/2006/relationships/slide" Target="slides/slide824.xml"/><Relationship Id="rId1248" Type="http://schemas.openxmlformats.org/officeDocument/2006/relationships/slide" Target="slides/slide1247.xml"/><Relationship Id="rId1455" Type="http://schemas.openxmlformats.org/officeDocument/2006/relationships/slide" Target="slides/slide1454.xml"/><Relationship Id="rId1662" Type="http://schemas.openxmlformats.org/officeDocument/2006/relationships/slide" Target="slides/slide1661.xml"/><Relationship Id="rId257" Type="http://schemas.openxmlformats.org/officeDocument/2006/relationships/slide" Target="slides/slide256.xml"/><Relationship Id="rId464" Type="http://schemas.openxmlformats.org/officeDocument/2006/relationships/slide" Target="slides/slide463.xml"/><Relationship Id="rId1010" Type="http://schemas.openxmlformats.org/officeDocument/2006/relationships/slide" Target="slides/slide1009.xml"/><Relationship Id="rId1094" Type="http://schemas.openxmlformats.org/officeDocument/2006/relationships/slide" Target="slides/slide1093.xml"/><Relationship Id="rId1108" Type="http://schemas.openxmlformats.org/officeDocument/2006/relationships/slide" Target="slides/slide1107.xml"/><Relationship Id="rId1315" Type="http://schemas.openxmlformats.org/officeDocument/2006/relationships/slide" Target="slides/slide1314.xml"/><Relationship Id="rId117" Type="http://schemas.openxmlformats.org/officeDocument/2006/relationships/slide" Target="slides/slide116.xml"/><Relationship Id="rId671" Type="http://schemas.openxmlformats.org/officeDocument/2006/relationships/slide" Target="slides/slide670.xml"/><Relationship Id="rId769" Type="http://schemas.openxmlformats.org/officeDocument/2006/relationships/slide" Target="slides/slide768.xml"/><Relationship Id="rId976" Type="http://schemas.openxmlformats.org/officeDocument/2006/relationships/slide" Target="slides/slide975.xml"/><Relationship Id="rId1399" Type="http://schemas.openxmlformats.org/officeDocument/2006/relationships/slide" Target="slides/slide1398.xml"/><Relationship Id="rId324" Type="http://schemas.openxmlformats.org/officeDocument/2006/relationships/slide" Target="slides/slide323.xml"/><Relationship Id="rId531" Type="http://schemas.openxmlformats.org/officeDocument/2006/relationships/slide" Target="slides/slide530.xml"/><Relationship Id="rId629" Type="http://schemas.openxmlformats.org/officeDocument/2006/relationships/slide" Target="slides/slide628.xml"/><Relationship Id="rId1161" Type="http://schemas.openxmlformats.org/officeDocument/2006/relationships/slide" Target="slides/slide1160.xml"/><Relationship Id="rId1259" Type="http://schemas.openxmlformats.org/officeDocument/2006/relationships/slide" Target="slides/slide1258.xml"/><Relationship Id="rId1466" Type="http://schemas.openxmlformats.org/officeDocument/2006/relationships/slide" Target="slides/slide1465.xml"/><Relationship Id="rId836" Type="http://schemas.openxmlformats.org/officeDocument/2006/relationships/slide" Target="slides/slide835.xml"/><Relationship Id="rId1021" Type="http://schemas.openxmlformats.org/officeDocument/2006/relationships/slide" Target="slides/slide1020.xml"/><Relationship Id="rId1119" Type="http://schemas.openxmlformats.org/officeDocument/2006/relationships/slide" Target="slides/slide1118.xml"/><Relationship Id="rId1673" Type="http://schemas.openxmlformats.org/officeDocument/2006/relationships/slide" Target="slides/slide1672.xml"/><Relationship Id="rId903" Type="http://schemas.openxmlformats.org/officeDocument/2006/relationships/slide" Target="slides/slide902.xml"/><Relationship Id="rId1326" Type="http://schemas.openxmlformats.org/officeDocument/2006/relationships/slide" Target="slides/slide1325.xml"/><Relationship Id="rId1533" Type="http://schemas.openxmlformats.org/officeDocument/2006/relationships/slide" Target="slides/slide1532.xml"/><Relationship Id="rId32" Type="http://schemas.openxmlformats.org/officeDocument/2006/relationships/slide" Target="slides/slide31.xml"/><Relationship Id="rId1600" Type="http://schemas.openxmlformats.org/officeDocument/2006/relationships/slide" Target="slides/slide1599.xml"/><Relationship Id="rId181" Type="http://schemas.openxmlformats.org/officeDocument/2006/relationships/slide" Target="slides/slide180.xml"/><Relationship Id="rId279" Type="http://schemas.openxmlformats.org/officeDocument/2006/relationships/slide" Target="slides/slide278.xml"/><Relationship Id="rId486" Type="http://schemas.openxmlformats.org/officeDocument/2006/relationships/slide" Target="slides/slide485.xml"/><Relationship Id="rId693" Type="http://schemas.openxmlformats.org/officeDocument/2006/relationships/slide" Target="slides/slide692.xml"/><Relationship Id="rId139" Type="http://schemas.openxmlformats.org/officeDocument/2006/relationships/slide" Target="slides/slide138.xml"/><Relationship Id="rId346" Type="http://schemas.openxmlformats.org/officeDocument/2006/relationships/slide" Target="slides/slide345.xml"/><Relationship Id="rId553" Type="http://schemas.openxmlformats.org/officeDocument/2006/relationships/slide" Target="slides/slide552.xml"/><Relationship Id="rId760" Type="http://schemas.openxmlformats.org/officeDocument/2006/relationships/slide" Target="slides/slide759.xml"/><Relationship Id="rId998" Type="http://schemas.openxmlformats.org/officeDocument/2006/relationships/slide" Target="slides/slide997.xml"/><Relationship Id="rId1183" Type="http://schemas.openxmlformats.org/officeDocument/2006/relationships/slide" Target="slides/slide1182.xml"/><Relationship Id="rId1390" Type="http://schemas.openxmlformats.org/officeDocument/2006/relationships/slide" Target="slides/slide1389.xml"/><Relationship Id="rId206" Type="http://schemas.openxmlformats.org/officeDocument/2006/relationships/slide" Target="slides/slide205.xml"/><Relationship Id="rId413" Type="http://schemas.openxmlformats.org/officeDocument/2006/relationships/slide" Target="slides/slide412.xml"/><Relationship Id="rId858" Type="http://schemas.openxmlformats.org/officeDocument/2006/relationships/slide" Target="slides/slide857.xml"/><Relationship Id="rId1043" Type="http://schemas.openxmlformats.org/officeDocument/2006/relationships/slide" Target="slides/slide1042.xml"/><Relationship Id="rId1488" Type="http://schemas.openxmlformats.org/officeDocument/2006/relationships/slide" Target="slides/slide1487.xml"/><Relationship Id="rId1695" Type="http://schemas.openxmlformats.org/officeDocument/2006/relationships/tableStyles" Target="tableStyles.xml"/><Relationship Id="rId620" Type="http://schemas.openxmlformats.org/officeDocument/2006/relationships/slide" Target="slides/slide619.xml"/><Relationship Id="rId718" Type="http://schemas.openxmlformats.org/officeDocument/2006/relationships/slide" Target="slides/slide717.xml"/><Relationship Id="rId925" Type="http://schemas.openxmlformats.org/officeDocument/2006/relationships/slide" Target="slides/slide924.xml"/><Relationship Id="rId1250" Type="http://schemas.openxmlformats.org/officeDocument/2006/relationships/slide" Target="slides/slide1249.xml"/><Relationship Id="rId1348" Type="http://schemas.openxmlformats.org/officeDocument/2006/relationships/slide" Target="slides/slide1347.xml"/><Relationship Id="rId1555" Type="http://schemas.openxmlformats.org/officeDocument/2006/relationships/slide" Target="slides/slide1554.xml"/><Relationship Id="rId1110" Type="http://schemas.openxmlformats.org/officeDocument/2006/relationships/slide" Target="slides/slide1109.xml"/><Relationship Id="rId1208" Type="http://schemas.openxmlformats.org/officeDocument/2006/relationships/slide" Target="slides/slide1207.xml"/><Relationship Id="rId1415" Type="http://schemas.openxmlformats.org/officeDocument/2006/relationships/slide" Target="slides/slide1414.xml"/><Relationship Id="rId54" Type="http://schemas.openxmlformats.org/officeDocument/2006/relationships/slide" Target="slides/slide53.xml"/><Relationship Id="rId1622" Type="http://schemas.openxmlformats.org/officeDocument/2006/relationships/slide" Target="slides/slide1621.xml"/><Relationship Id="rId270" Type="http://schemas.openxmlformats.org/officeDocument/2006/relationships/slide" Target="slides/slide269.xml"/><Relationship Id="rId130" Type="http://schemas.openxmlformats.org/officeDocument/2006/relationships/slide" Target="slides/slide129.xml"/><Relationship Id="rId368" Type="http://schemas.openxmlformats.org/officeDocument/2006/relationships/slide" Target="slides/slide367.xml"/><Relationship Id="rId575" Type="http://schemas.openxmlformats.org/officeDocument/2006/relationships/slide" Target="slides/slide574.xml"/><Relationship Id="rId782" Type="http://schemas.openxmlformats.org/officeDocument/2006/relationships/slide" Target="slides/slide781.xml"/><Relationship Id="rId228" Type="http://schemas.openxmlformats.org/officeDocument/2006/relationships/slide" Target="slides/slide227.xml"/><Relationship Id="rId435" Type="http://schemas.openxmlformats.org/officeDocument/2006/relationships/slide" Target="slides/slide434.xml"/><Relationship Id="rId642" Type="http://schemas.openxmlformats.org/officeDocument/2006/relationships/slide" Target="slides/slide641.xml"/><Relationship Id="rId1065" Type="http://schemas.openxmlformats.org/officeDocument/2006/relationships/slide" Target="slides/slide1064.xml"/><Relationship Id="rId1272" Type="http://schemas.openxmlformats.org/officeDocument/2006/relationships/slide" Target="slides/slide1271.xml"/><Relationship Id="rId502" Type="http://schemas.openxmlformats.org/officeDocument/2006/relationships/slide" Target="slides/slide501.xml"/><Relationship Id="rId947" Type="http://schemas.openxmlformats.org/officeDocument/2006/relationships/slide" Target="slides/slide946.xml"/><Relationship Id="rId1132" Type="http://schemas.openxmlformats.org/officeDocument/2006/relationships/slide" Target="slides/slide1131.xml"/><Relationship Id="rId1577" Type="http://schemas.openxmlformats.org/officeDocument/2006/relationships/slide" Target="slides/slide1576.xml"/><Relationship Id="rId76" Type="http://schemas.openxmlformats.org/officeDocument/2006/relationships/slide" Target="slides/slide75.xml"/><Relationship Id="rId807" Type="http://schemas.openxmlformats.org/officeDocument/2006/relationships/slide" Target="slides/slide806.xml"/><Relationship Id="rId1437" Type="http://schemas.openxmlformats.org/officeDocument/2006/relationships/slide" Target="slides/slide1436.xml"/><Relationship Id="rId1644" Type="http://schemas.openxmlformats.org/officeDocument/2006/relationships/slide" Target="slides/slide1643.xml"/><Relationship Id="rId1504" Type="http://schemas.openxmlformats.org/officeDocument/2006/relationships/slide" Target="slides/slide1503.xml"/><Relationship Id="rId292" Type="http://schemas.openxmlformats.org/officeDocument/2006/relationships/slide" Target="slides/slide291.xml"/><Relationship Id="rId597" Type="http://schemas.openxmlformats.org/officeDocument/2006/relationships/slide" Target="slides/slide596.xml"/><Relationship Id="rId152" Type="http://schemas.openxmlformats.org/officeDocument/2006/relationships/slide" Target="slides/slide151.xml"/><Relationship Id="rId457" Type="http://schemas.openxmlformats.org/officeDocument/2006/relationships/slide" Target="slides/slide456.xml"/><Relationship Id="rId1087" Type="http://schemas.openxmlformats.org/officeDocument/2006/relationships/slide" Target="slides/slide1086.xml"/><Relationship Id="rId1294" Type="http://schemas.openxmlformats.org/officeDocument/2006/relationships/slide" Target="slides/slide1293.xml"/><Relationship Id="rId664" Type="http://schemas.openxmlformats.org/officeDocument/2006/relationships/slide" Target="slides/slide663.xml"/><Relationship Id="rId871" Type="http://schemas.openxmlformats.org/officeDocument/2006/relationships/slide" Target="slides/slide870.xml"/><Relationship Id="rId969" Type="http://schemas.openxmlformats.org/officeDocument/2006/relationships/slide" Target="slides/slide968.xml"/><Relationship Id="rId1599" Type="http://schemas.openxmlformats.org/officeDocument/2006/relationships/slide" Target="slides/slide1598.xml"/><Relationship Id="rId317" Type="http://schemas.openxmlformats.org/officeDocument/2006/relationships/slide" Target="slides/slide316.xml"/><Relationship Id="rId524" Type="http://schemas.openxmlformats.org/officeDocument/2006/relationships/slide" Target="slides/slide523.xml"/><Relationship Id="rId731" Type="http://schemas.openxmlformats.org/officeDocument/2006/relationships/slide" Target="slides/slide730.xml"/><Relationship Id="rId1154" Type="http://schemas.openxmlformats.org/officeDocument/2006/relationships/slide" Target="slides/slide1153.xml"/><Relationship Id="rId1361" Type="http://schemas.openxmlformats.org/officeDocument/2006/relationships/slide" Target="slides/slide1360.xml"/><Relationship Id="rId1459" Type="http://schemas.openxmlformats.org/officeDocument/2006/relationships/slide" Target="slides/slide1458.xml"/><Relationship Id="rId98" Type="http://schemas.openxmlformats.org/officeDocument/2006/relationships/slide" Target="slides/slide97.xml"/><Relationship Id="rId829" Type="http://schemas.openxmlformats.org/officeDocument/2006/relationships/slide" Target="slides/slide828.xml"/><Relationship Id="rId1014" Type="http://schemas.openxmlformats.org/officeDocument/2006/relationships/slide" Target="slides/slide1013.xml"/><Relationship Id="rId1221" Type="http://schemas.openxmlformats.org/officeDocument/2006/relationships/slide" Target="slides/slide1220.xml"/><Relationship Id="rId1666" Type="http://schemas.openxmlformats.org/officeDocument/2006/relationships/slide" Target="slides/slide1665.xml"/><Relationship Id="rId1319" Type="http://schemas.openxmlformats.org/officeDocument/2006/relationships/slide" Target="slides/slide1318.xml"/><Relationship Id="rId1526" Type="http://schemas.openxmlformats.org/officeDocument/2006/relationships/slide" Target="slides/slide1525.xml"/><Relationship Id="rId25" Type="http://schemas.openxmlformats.org/officeDocument/2006/relationships/slide" Target="slides/slide24.xml"/><Relationship Id="rId174" Type="http://schemas.openxmlformats.org/officeDocument/2006/relationships/slide" Target="slides/slide173.xml"/><Relationship Id="rId381" Type="http://schemas.openxmlformats.org/officeDocument/2006/relationships/slide" Target="slides/slide380.xml"/><Relationship Id="rId241" Type="http://schemas.openxmlformats.org/officeDocument/2006/relationships/slide" Target="slides/slide240.xml"/><Relationship Id="rId479" Type="http://schemas.openxmlformats.org/officeDocument/2006/relationships/slide" Target="slides/slide478.xml"/><Relationship Id="rId686" Type="http://schemas.openxmlformats.org/officeDocument/2006/relationships/slide" Target="slides/slide685.xml"/><Relationship Id="rId893" Type="http://schemas.openxmlformats.org/officeDocument/2006/relationships/slide" Target="slides/slide892.xml"/><Relationship Id="rId339" Type="http://schemas.openxmlformats.org/officeDocument/2006/relationships/slide" Target="slides/slide338.xml"/><Relationship Id="rId546" Type="http://schemas.openxmlformats.org/officeDocument/2006/relationships/slide" Target="slides/slide545.xml"/><Relationship Id="rId753" Type="http://schemas.openxmlformats.org/officeDocument/2006/relationships/slide" Target="slides/slide752.xml"/><Relationship Id="rId1176" Type="http://schemas.openxmlformats.org/officeDocument/2006/relationships/slide" Target="slides/slide1175.xml"/><Relationship Id="rId1383" Type="http://schemas.openxmlformats.org/officeDocument/2006/relationships/slide" Target="slides/slide1382.xml"/><Relationship Id="rId101" Type="http://schemas.openxmlformats.org/officeDocument/2006/relationships/slide" Target="slides/slide100.xml"/><Relationship Id="rId406" Type="http://schemas.openxmlformats.org/officeDocument/2006/relationships/slide" Target="slides/slide405.xml"/><Relationship Id="rId960" Type="http://schemas.openxmlformats.org/officeDocument/2006/relationships/slide" Target="slides/slide959.xml"/><Relationship Id="rId1036" Type="http://schemas.openxmlformats.org/officeDocument/2006/relationships/slide" Target="slides/slide1035.xml"/><Relationship Id="rId1243" Type="http://schemas.openxmlformats.org/officeDocument/2006/relationships/slide" Target="slides/slide1242.xml"/><Relationship Id="rId1590" Type="http://schemas.openxmlformats.org/officeDocument/2006/relationships/slide" Target="slides/slide1589.xml"/><Relationship Id="rId1688" Type="http://schemas.openxmlformats.org/officeDocument/2006/relationships/slide" Target="slides/slide1687.xml"/><Relationship Id="rId613" Type="http://schemas.openxmlformats.org/officeDocument/2006/relationships/slide" Target="slides/slide612.xml"/><Relationship Id="rId820" Type="http://schemas.openxmlformats.org/officeDocument/2006/relationships/slide" Target="slides/slide819.xml"/><Relationship Id="rId918" Type="http://schemas.openxmlformats.org/officeDocument/2006/relationships/slide" Target="slides/slide917.xml"/><Relationship Id="rId1450" Type="http://schemas.openxmlformats.org/officeDocument/2006/relationships/slide" Target="slides/slide1449.xml"/><Relationship Id="rId1548" Type="http://schemas.openxmlformats.org/officeDocument/2006/relationships/slide" Target="slides/slide1547.xml"/><Relationship Id="rId1103" Type="http://schemas.openxmlformats.org/officeDocument/2006/relationships/slide" Target="slides/slide1102.xml"/><Relationship Id="rId1310" Type="http://schemas.openxmlformats.org/officeDocument/2006/relationships/slide" Target="slides/slide1309.xml"/><Relationship Id="rId1408" Type="http://schemas.openxmlformats.org/officeDocument/2006/relationships/slide" Target="slides/slide1407.xml"/><Relationship Id="rId47" Type="http://schemas.openxmlformats.org/officeDocument/2006/relationships/slide" Target="slides/slide46.xml"/><Relationship Id="rId1615" Type="http://schemas.openxmlformats.org/officeDocument/2006/relationships/slide" Target="slides/slide1614.xml"/><Relationship Id="rId196" Type="http://schemas.openxmlformats.org/officeDocument/2006/relationships/slide" Target="slides/slide195.xml"/><Relationship Id="rId263" Type="http://schemas.openxmlformats.org/officeDocument/2006/relationships/slide" Target="slides/slide262.xml"/><Relationship Id="rId470" Type="http://schemas.openxmlformats.org/officeDocument/2006/relationships/slide" Target="slides/slide469.xml"/><Relationship Id="rId123" Type="http://schemas.openxmlformats.org/officeDocument/2006/relationships/slide" Target="slides/slide122.xml"/><Relationship Id="rId330" Type="http://schemas.openxmlformats.org/officeDocument/2006/relationships/slide" Target="slides/slide329.xml"/><Relationship Id="rId568" Type="http://schemas.openxmlformats.org/officeDocument/2006/relationships/slide" Target="slides/slide567.xml"/><Relationship Id="rId775" Type="http://schemas.openxmlformats.org/officeDocument/2006/relationships/slide" Target="slides/slide774.xml"/><Relationship Id="rId982" Type="http://schemas.openxmlformats.org/officeDocument/2006/relationships/slide" Target="slides/slide981.xml"/><Relationship Id="rId1198" Type="http://schemas.openxmlformats.org/officeDocument/2006/relationships/slide" Target="slides/slide1197.xml"/><Relationship Id="rId428" Type="http://schemas.openxmlformats.org/officeDocument/2006/relationships/slide" Target="slides/slide427.xml"/><Relationship Id="rId635" Type="http://schemas.openxmlformats.org/officeDocument/2006/relationships/slide" Target="slides/slide634.xml"/><Relationship Id="rId842" Type="http://schemas.openxmlformats.org/officeDocument/2006/relationships/slide" Target="slides/slide841.xml"/><Relationship Id="rId1058" Type="http://schemas.openxmlformats.org/officeDocument/2006/relationships/slide" Target="slides/slide1057.xml"/><Relationship Id="rId1265" Type="http://schemas.openxmlformats.org/officeDocument/2006/relationships/slide" Target="slides/slide1264.xml"/><Relationship Id="rId1472" Type="http://schemas.openxmlformats.org/officeDocument/2006/relationships/slide" Target="slides/slide1471.xml"/><Relationship Id="rId702" Type="http://schemas.openxmlformats.org/officeDocument/2006/relationships/slide" Target="slides/slide701.xml"/><Relationship Id="rId1125" Type="http://schemas.openxmlformats.org/officeDocument/2006/relationships/slide" Target="slides/slide1124.xml"/><Relationship Id="rId1332" Type="http://schemas.openxmlformats.org/officeDocument/2006/relationships/slide" Target="slides/slide1331.xml"/><Relationship Id="rId69" Type="http://schemas.openxmlformats.org/officeDocument/2006/relationships/slide" Target="slides/slide68.xml"/><Relationship Id="rId1637" Type="http://schemas.openxmlformats.org/officeDocument/2006/relationships/slide" Target="slides/slide1636.xml"/><Relationship Id="rId285" Type="http://schemas.openxmlformats.org/officeDocument/2006/relationships/slide" Target="slides/slide284.xml"/><Relationship Id="rId492" Type="http://schemas.openxmlformats.org/officeDocument/2006/relationships/slide" Target="slides/slide491.xml"/><Relationship Id="rId797" Type="http://schemas.openxmlformats.org/officeDocument/2006/relationships/slide" Target="slides/slide796.xml"/><Relationship Id="rId145" Type="http://schemas.openxmlformats.org/officeDocument/2006/relationships/slide" Target="slides/slide144.xml"/><Relationship Id="rId352" Type="http://schemas.openxmlformats.org/officeDocument/2006/relationships/slide" Target="slides/slide351.xml"/><Relationship Id="rId1287" Type="http://schemas.openxmlformats.org/officeDocument/2006/relationships/slide" Target="slides/slide1286.xml"/><Relationship Id="rId212" Type="http://schemas.openxmlformats.org/officeDocument/2006/relationships/slide" Target="slides/slide211.xml"/><Relationship Id="rId657" Type="http://schemas.openxmlformats.org/officeDocument/2006/relationships/slide" Target="slides/slide656.xml"/><Relationship Id="rId864" Type="http://schemas.openxmlformats.org/officeDocument/2006/relationships/slide" Target="slides/slide863.xml"/><Relationship Id="rId1494" Type="http://schemas.openxmlformats.org/officeDocument/2006/relationships/slide" Target="slides/slide1493.xml"/><Relationship Id="rId517" Type="http://schemas.openxmlformats.org/officeDocument/2006/relationships/slide" Target="slides/slide516.xml"/><Relationship Id="rId724" Type="http://schemas.openxmlformats.org/officeDocument/2006/relationships/slide" Target="slides/slide723.xml"/><Relationship Id="rId931" Type="http://schemas.openxmlformats.org/officeDocument/2006/relationships/slide" Target="slides/slide930.xml"/><Relationship Id="rId1147" Type="http://schemas.openxmlformats.org/officeDocument/2006/relationships/slide" Target="slides/slide1146.xml"/><Relationship Id="rId1354" Type="http://schemas.openxmlformats.org/officeDocument/2006/relationships/slide" Target="slides/slide1353.xml"/><Relationship Id="rId1561" Type="http://schemas.openxmlformats.org/officeDocument/2006/relationships/slide" Target="slides/slide1560.xml"/><Relationship Id="rId60" Type="http://schemas.openxmlformats.org/officeDocument/2006/relationships/slide" Target="slides/slide59.xml"/><Relationship Id="rId1007" Type="http://schemas.openxmlformats.org/officeDocument/2006/relationships/slide" Target="slides/slide1006.xml"/><Relationship Id="rId1214" Type="http://schemas.openxmlformats.org/officeDocument/2006/relationships/slide" Target="slides/slide1213.xml"/><Relationship Id="rId1421" Type="http://schemas.openxmlformats.org/officeDocument/2006/relationships/slide" Target="slides/slide1420.xml"/><Relationship Id="rId1659" Type="http://schemas.openxmlformats.org/officeDocument/2006/relationships/slide" Target="slides/slide1658.xml"/><Relationship Id="rId1519" Type="http://schemas.openxmlformats.org/officeDocument/2006/relationships/slide" Target="slides/slide1518.xml"/><Relationship Id="rId18" Type="http://schemas.openxmlformats.org/officeDocument/2006/relationships/slide" Target="slides/slide17.xml"/><Relationship Id="rId167" Type="http://schemas.openxmlformats.org/officeDocument/2006/relationships/slide" Target="slides/slide166.xml"/><Relationship Id="rId374" Type="http://schemas.openxmlformats.org/officeDocument/2006/relationships/slide" Target="slides/slide373.xml"/><Relationship Id="rId581" Type="http://schemas.openxmlformats.org/officeDocument/2006/relationships/slide" Target="slides/slide580.xml"/><Relationship Id="rId234" Type="http://schemas.openxmlformats.org/officeDocument/2006/relationships/slide" Target="slides/slide233.xml"/><Relationship Id="rId679" Type="http://schemas.openxmlformats.org/officeDocument/2006/relationships/slide" Target="slides/slide678.xml"/><Relationship Id="rId886" Type="http://schemas.openxmlformats.org/officeDocument/2006/relationships/slide" Target="slides/slide885.xml"/><Relationship Id="rId2" Type="http://schemas.openxmlformats.org/officeDocument/2006/relationships/slide" Target="slides/slide1.xml"/><Relationship Id="rId441" Type="http://schemas.openxmlformats.org/officeDocument/2006/relationships/slide" Target="slides/slide440.xml"/><Relationship Id="rId539" Type="http://schemas.openxmlformats.org/officeDocument/2006/relationships/slide" Target="slides/slide538.xml"/><Relationship Id="rId746" Type="http://schemas.openxmlformats.org/officeDocument/2006/relationships/slide" Target="slides/slide745.xml"/><Relationship Id="rId1071" Type="http://schemas.openxmlformats.org/officeDocument/2006/relationships/slide" Target="slides/slide1070.xml"/><Relationship Id="rId1169" Type="http://schemas.openxmlformats.org/officeDocument/2006/relationships/slide" Target="slides/slide1168.xml"/><Relationship Id="rId1376" Type="http://schemas.openxmlformats.org/officeDocument/2006/relationships/slide" Target="slides/slide1375.xml"/><Relationship Id="rId1583" Type="http://schemas.openxmlformats.org/officeDocument/2006/relationships/slide" Target="slides/slide1582.xml"/><Relationship Id="rId301" Type="http://schemas.openxmlformats.org/officeDocument/2006/relationships/slide" Target="slides/slide300.xml"/><Relationship Id="rId953" Type="http://schemas.openxmlformats.org/officeDocument/2006/relationships/slide" Target="slides/slide952.xml"/><Relationship Id="rId1029" Type="http://schemas.openxmlformats.org/officeDocument/2006/relationships/slide" Target="slides/slide1028.xml"/><Relationship Id="rId1236" Type="http://schemas.openxmlformats.org/officeDocument/2006/relationships/slide" Target="slides/slide1235.xml"/><Relationship Id="rId82" Type="http://schemas.openxmlformats.org/officeDocument/2006/relationships/slide" Target="slides/slide81.xml"/><Relationship Id="rId606" Type="http://schemas.openxmlformats.org/officeDocument/2006/relationships/slide" Target="slides/slide605.xml"/><Relationship Id="rId813" Type="http://schemas.openxmlformats.org/officeDocument/2006/relationships/slide" Target="slides/slide812.xml"/><Relationship Id="rId1443" Type="http://schemas.openxmlformats.org/officeDocument/2006/relationships/slide" Target="slides/slide1442.xml"/><Relationship Id="rId1650" Type="http://schemas.openxmlformats.org/officeDocument/2006/relationships/slide" Target="slides/slide1649.xml"/><Relationship Id="rId1303" Type="http://schemas.openxmlformats.org/officeDocument/2006/relationships/slide" Target="slides/slide1302.xml"/><Relationship Id="rId1510" Type="http://schemas.openxmlformats.org/officeDocument/2006/relationships/slide" Target="slides/slide1509.xml"/><Relationship Id="rId1608" Type="http://schemas.openxmlformats.org/officeDocument/2006/relationships/slide" Target="slides/slide1607.xml"/><Relationship Id="rId189" Type="http://schemas.openxmlformats.org/officeDocument/2006/relationships/slide" Target="slides/slide188.xml"/><Relationship Id="rId396" Type="http://schemas.openxmlformats.org/officeDocument/2006/relationships/slide" Target="slides/slide395.xml"/><Relationship Id="rId256" Type="http://schemas.openxmlformats.org/officeDocument/2006/relationships/slide" Target="slides/slide255.xml"/><Relationship Id="rId463" Type="http://schemas.openxmlformats.org/officeDocument/2006/relationships/slide" Target="slides/slide462.xml"/><Relationship Id="rId670" Type="http://schemas.openxmlformats.org/officeDocument/2006/relationships/slide" Target="slides/slide669.xml"/><Relationship Id="rId1093" Type="http://schemas.openxmlformats.org/officeDocument/2006/relationships/slide" Target="slides/slide1092.xml"/><Relationship Id="rId116" Type="http://schemas.openxmlformats.org/officeDocument/2006/relationships/slide" Target="slides/slide115.xml"/><Relationship Id="rId323" Type="http://schemas.openxmlformats.org/officeDocument/2006/relationships/slide" Target="slides/slide322.xml"/><Relationship Id="rId530" Type="http://schemas.openxmlformats.org/officeDocument/2006/relationships/slide" Target="slides/slide529.xml"/><Relationship Id="rId768" Type="http://schemas.openxmlformats.org/officeDocument/2006/relationships/slide" Target="slides/slide767.xml"/><Relationship Id="rId975" Type="http://schemas.openxmlformats.org/officeDocument/2006/relationships/slide" Target="slides/slide974.xml"/><Relationship Id="rId1160" Type="http://schemas.openxmlformats.org/officeDocument/2006/relationships/slide" Target="slides/slide1159.xml"/><Relationship Id="rId1398" Type="http://schemas.openxmlformats.org/officeDocument/2006/relationships/slide" Target="slides/slide1397.xml"/><Relationship Id="rId628" Type="http://schemas.openxmlformats.org/officeDocument/2006/relationships/slide" Target="slides/slide627.xml"/><Relationship Id="rId835" Type="http://schemas.openxmlformats.org/officeDocument/2006/relationships/slide" Target="slides/slide834.xml"/><Relationship Id="rId1258" Type="http://schemas.openxmlformats.org/officeDocument/2006/relationships/slide" Target="slides/slide1257.xml"/><Relationship Id="rId1465" Type="http://schemas.openxmlformats.org/officeDocument/2006/relationships/slide" Target="slides/slide1464.xml"/><Relationship Id="rId1672" Type="http://schemas.openxmlformats.org/officeDocument/2006/relationships/slide" Target="slides/slide1671.xml"/><Relationship Id="rId1020" Type="http://schemas.openxmlformats.org/officeDocument/2006/relationships/slide" Target="slides/slide1019.xml"/><Relationship Id="rId1118" Type="http://schemas.openxmlformats.org/officeDocument/2006/relationships/slide" Target="slides/slide1117.xml"/><Relationship Id="rId1325" Type="http://schemas.openxmlformats.org/officeDocument/2006/relationships/slide" Target="slides/slide1324.xml"/><Relationship Id="rId1532" Type="http://schemas.openxmlformats.org/officeDocument/2006/relationships/slide" Target="slides/slide1531.xml"/><Relationship Id="rId902" Type="http://schemas.openxmlformats.org/officeDocument/2006/relationships/slide" Target="slides/slide901.xml"/><Relationship Id="rId31" Type="http://schemas.openxmlformats.org/officeDocument/2006/relationships/slide" Target="slides/slide30.xml"/><Relationship Id="rId180" Type="http://schemas.openxmlformats.org/officeDocument/2006/relationships/slide" Target="slides/slide179.xml"/><Relationship Id="rId278" Type="http://schemas.openxmlformats.org/officeDocument/2006/relationships/slide" Target="slides/slide277.xml"/><Relationship Id="rId485" Type="http://schemas.openxmlformats.org/officeDocument/2006/relationships/slide" Target="slides/slide484.xml"/><Relationship Id="rId692" Type="http://schemas.openxmlformats.org/officeDocument/2006/relationships/slide" Target="slides/slide691.xml"/><Relationship Id="rId138" Type="http://schemas.openxmlformats.org/officeDocument/2006/relationships/slide" Target="slides/slide137.xml"/><Relationship Id="rId345" Type="http://schemas.openxmlformats.org/officeDocument/2006/relationships/slide" Target="slides/slide344.xml"/><Relationship Id="rId552" Type="http://schemas.openxmlformats.org/officeDocument/2006/relationships/slide" Target="slides/slide551.xml"/><Relationship Id="rId997" Type="http://schemas.openxmlformats.org/officeDocument/2006/relationships/slide" Target="slides/slide996.xml"/><Relationship Id="rId1182" Type="http://schemas.openxmlformats.org/officeDocument/2006/relationships/slide" Target="slides/slide1181.xml"/><Relationship Id="rId205" Type="http://schemas.openxmlformats.org/officeDocument/2006/relationships/slide" Target="slides/slide204.xml"/><Relationship Id="rId412" Type="http://schemas.openxmlformats.org/officeDocument/2006/relationships/slide" Target="slides/slide411.xml"/><Relationship Id="rId857" Type="http://schemas.openxmlformats.org/officeDocument/2006/relationships/slide" Target="slides/slide856.xml"/><Relationship Id="rId1042" Type="http://schemas.openxmlformats.org/officeDocument/2006/relationships/slide" Target="slides/slide1041.xml"/><Relationship Id="rId1487" Type="http://schemas.openxmlformats.org/officeDocument/2006/relationships/slide" Target="slides/slide1486.xml"/><Relationship Id="rId1694" Type="http://schemas.openxmlformats.org/officeDocument/2006/relationships/theme" Target="theme/theme1.xml"/><Relationship Id="rId717" Type="http://schemas.openxmlformats.org/officeDocument/2006/relationships/slide" Target="slides/slide716.xml"/><Relationship Id="rId924" Type="http://schemas.openxmlformats.org/officeDocument/2006/relationships/slide" Target="slides/slide923.xml"/><Relationship Id="rId1347" Type="http://schemas.openxmlformats.org/officeDocument/2006/relationships/slide" Target="slides/slide1346.xml"/><Relationship Id="rId1554" Type="http://schemas.openxmlformats.org/officeDocument/2006/relationships/slide" Target="slides/slide1553.xml"/><Relationship Id="rId53" Type="http://schemas.openxmlformats.org/officeDocument/2006/relationships/slide" Target="slides/slide52.xml"/><Relationship Id="rId1207" Type="http://schemas.openxmlformats.org/officeDocument/2006/relationships/slide" Target="slides/slide1206.xml"/><Relationship Id="rId1414" Type="http://schemas.openxmlformats.org/officeDocument/2006/relationships/slide" Target="slides/slide1413.xml"/><Relationship Id="rId1621" Type="http://schemas.openxmlformats.org/officeDocument/2006/relationships/slide" Target="slides/slide1620.xml"/><Relationship Id="rId367" Type="http://schemas.openxmlformats.org/officeDocument/2006/relationships/slide" Target="slides/slide366.xml"/><Relationship Id="rId574" Type="http://schemas.openxmlformats.org/officeDocument/2006/relationships/slide" Target="slides/slide573.xml"/><Relationship Id="rId227" Type="http://schemas.openxmlformats.org/officeDocument/2006/relationships/slide" Target="slides/slide226.xml"/><Relationship Id="rId781" Type="http://schemas.openxmlformats.org/officeDocument/2006/relationships/slide" Target="slides/slide780.xml"/><Relationship Id="rId879" Type="http://schemas.openxmlformats.org/officeDocument/2006/relationships/slide" Target="slides/slide878.xml"/><Relationship Id="rId434" Type="http://schemas.openxmlformats.org/officeDocument/2006/relationships/slide" Target="slides/slide433.xml"/><Relationship Id="rId641" Type="http://schemas.openxmlformats.org/officeDocument/2006/relationships/slide" Target="slides/slide640.xml"/><Relationship Id="rId739" Type="http://schemas.openxmlformats.org/officeDocument/2006/relationships/slide" Target="slides/slide738.xml"/><Relationship Id="rId1064" Type="http://schemas.openxmlformats.org/officeDocument/2006/relationships/slide" Target="slides/slide1063.xml"/><Relationship Id="rId1271" Type="http://schemas.openxmlformats.org/officeDocument/2006/relationships/slide" Target="slides/slide1270.xml"/><Relationship Id="rId1369" Type="http://schemas.openxmlformats.org/officeDocument/2006/relationships/slide" Target="slides/slide1368.xml"/><Relationship Id="rId1576" Type="http://schemas.openxmlformats.org/officeDocument/2006/relationships/slide" Target="slides/slide1575.xml"/><Relationship Id="rId501" Type="http://schemas.openxmlformats.org/officeDocument/2006/relationships/slide" Target="slides/slide500.xml"/><Relationship Id="rId946" Type="http://schemas.openxmlformats.org/officeDocument/2006/relationships/slide" Target="slides/slide945.xml"/><Relationship Id="rId1131" Type="http://schemas.openxmlformats.org/officeDocument/2006/relationships/slide" Target="slides/slide1130.xml"/><Relationship Id="rId1229" Type="http://schemas.openxmlformats.org/officeDocument/2006/relationships/slide" Target="slides/slide1228.xml"/><Relationship Id="rId75" Type="http://schemas.openxmlformats.org/officeDocument/2006/relationships/slide" Target="slides/slide74.xml"/><Relationship Id="rId806" Type="http://schemas.openxmlformats.org/officeDocument/2006/relationships/slide" Target="slides/slide805.xml"/><Relationship Id="rId1436" Type="http://schemas.openxmlformats.org/officeDocument/2006/relationships/slide" Target="slides/slide1435.xml"/><Relationship Id="rId1643" Type="http://schemas.openxmlformats.org/officeDocument/2006/relationships/slide" Target="slides/slide1642.xml"/><Relationship Id="rId1503" Type="http://schemas.openxmlformats.org/officeDocument/2006/relationships/slide" Target="slides/slide1502.xml"/><Relationship Id="rId291" Type="http://schemas.openxmlformats.org/officeDocument/2006/relationships/slide" Target="slides/slide290.xml"/><Relationship Id="rId151" Type="http://schemas.openxmlformats.org/officeDocument/2006/relationships/slide" Target="slides/slide150.xml"/><Relationship Id="rId389" Type="http://schemas.openxmlformats.org/officeDocument/2006/relationships/slide" Target="slides/slide388.xml"/><Relationship Id="rId596" Type="http://schemas.openxmlformats.org/officeDocument/2006/relationships/slide" Target="slides/slide595.xml"/><Relationship Id="rId249" Type="http://schemas.openxmlformats.org/officeDocument/2006/relationships/slide" Target="slides/slide248.xml"/><Relationship Id="rId456" Type="http://schemas.openxmlformats.org/officeDocument/2006/relationships/slide" Target="slides/slide455.xml"/><Relationship Id="rId663" Type="http://schemas.openxmlformats.org/officeDocument/2006/relationships/slide" Target="slides/slide662.xml"/><Relationship Id="rId870" Type="http://schemas.openxmlformats.org/officeDocument/2006/relationships/slide" Target="slides/slide869.xml"/><Relationship Id="rId1086" Type="http://schemas.openxmlformats.org/officeDocument/2006/relationships/slide" Target="slides/slide1085.xml"/><Relationship Id="rId1293" Type="http://schemas.openxmlformats.org/officeDocument/2006/relationships/slide" Target="slides/slide1292.xml"/><Relationship Id="rId109" Type="http://schemas.openxmlformats.org/officeDocument/2006/relationships/slide" Target="slides/slide108.xml"/><Relationship Id="rId316" Type="http://schemas.openxmlformats.org/officeDocument/2006/relationships/slide" Target="slides/slide315.xml"/><Relationship Id="rId523" Type="http://schemas.openxmlformats.org/officeDocument/2006/relationships/slide" Target="slides/slide522.xml"/><Relationship Id="rId968" Type="http://schemas.openxmlformats.org/officeDocument/2006/relationships/slide" Target="slides/slide967.xml"/><Relationship Id="rId1153" Type="http://schemas.openxmlformats.org/officeDocument/2006/relationships/slide" Target="slides/slide1152.xml"/><Relationship Id="rId1598" Type="http://schemas.openxmlformats.org/officeDocument/2006/relationships/slide" Target="slides/slide1597.xml"/><Relationship Id="rId97" Type="http://schemas.openxmlformats.org/officeDocument/2006/relationships/slide" Target="slides/slide96.xml"/><Relationship Id="rId730" Type="http://schemas.openxmlformats.org/officeDocument/2006/relationships/slide" Target="slides/slide729.xml"/><Relationship Id="rId828" Type="http://schemas.openxmlformats.org/officeDocument/2006/relationships/slide" Target="slides/slide827.xml"/><Relationship Id="rId1013" Type="http://schemas.openxmlformats.org/officeDocument/2006/relationships/slide" Target="slides/slide1012.xml"/><Relationship Id="rId1360" Type="http://schemas.openxmlformats.org/officeDocument/2006/relationships/slide" Target="slides/slide1359.xml"/><Relationship Id="rId1458" Type="http://schemas.openxmlformats.org/officeDocument/2006/relationships/slide" Target="slides/slide1457.xml"/><Relationship Id="rId1665" Type="http://schemas.openxmlformats.org/officeDocument/2006/relationships/slide" Target="slides/slide1664.xml"/><Relationship Id="rId1220" Type="http://schemas.openxmlformats.org/officeDocument/2006/relationships/slide" Target="slides/slide1219.xml"/><Relationship Id="rId1318" Type="http://schemas.openxmlformats.org/officeDocument/2006/relationships/slide" Target="slides/slide1317.xml"/><Relationship Id="rId1525" Type="http://schemas.openxmlformats.org/officeDocument/2006/relationships/slide" Target="slides/slide1524.xml"/><Relationship Id="rId24" Type="http://schemas.openxmlformats.org/officeDocument/2006/relationships/slide" Target="slides/slide23.xml"/><Relationship Id="rId173" Type="http://schemas.openxmlformats.org/officeDocument/2006/relationships/slide" Target="slides/slide172.xml"/><Relationship Id="rId380" Type="http://schemas.openxmlformats.org/officeDocument/2006/relationships/slide" Target="slides/slide379.xml"/><Relationship Id="rId240" Type="http://schemas.openxmlformats.org/officeDocument/2006/relationships/slide" Target="slides/slide239.xml"/><Relationship Id="rId478" Type="http://schemas.openxmlformats.org/officeDocument/2006/relationships/slide" Target="slides/slide477.xml"/><Relationship Id="rId685" Type="http://schemas.openxmlformats.org/officeDocument/2006/relationships/slide" Target="slides/slide684.xml"/><Relationship Id="rId892" Type="http://schemas.openxmlformats.org/officeDocument/2006/relationships/slide" Target="slides/slide891.xml"/><Relationship Id="rId100" Type="http://schemas.openxmlformats.org/officeDocument/2006/relationships/slide" Target="slides/slide99.xml"/><Relationship Id="rId338" Type="http://schemas.openxmlformats.org/officeDocument/2006/relationships/slide" Target="slides/slide337.xml"/><Relationship Id="rId545" Type="http://schemas.openxmlformats.org/officeDocument/2006/relationships/slide" Target="slides/slide544.xml"/><Relationship Id="rId752" Type="http://schemas.openxmlformats.org/officeDocument/2006/relationships/slide" Target="slides/slide751.xml"/><Relationship Id="rId1175" Type="http://schemas.openxmlformats.org/officeDocument/2006/relationships/slide" Target="slides/slide1174.xml"/><Relationship Id="rId1382" Type="http://schemas.openxmlformats.org/officeDocument/2006/relationships/slide" Target="slides/slide1381.xml"/><Relationship Id="rId405" Type="http://schemas.openxmlformats.org/officeDocument/2006/relationships/slide" Target="slides/slide404.xml"/><Relationship Id="rId612" Type="http://schemas.openxmlformats.org/officeDocument/2006/relationships/slide" Target="slides/slide611.xml"/><Relationship Id="rId1035" Type="http://schemas.openxmlformats.org/officeDocument/2006/relationships/slide" Target="slides/slide1034.xml"/><Relationship Id="rId1242" Type="http://schemas.openxmlformats.org/officeDocument/2006/relationships/slide" Target="slides/slide1241.xml"/><Relationship Id="rId1687" Type="http://schemas.openxmlformats.org/officeDocument/2006/relationships/slide" Target="slides/slide1686.xml"/><Relationship Id="rId917" Type="http://schemas.openxmlformats.org/officeDocument/2006/relationships/slide" Target="slides/slide916.xml"/><Relationship Id="rId1102" Type="http://schemas.openxmlformats.org/officeDocument/2006/relationships/slide" Target="slides/slide1101.xml"/><Relationship Id="rId1547" Type="http://schemas.openxmlformats.org/officeDocument/2006/relationships/slide" Target="slides/slide1546.xml"/><Relationship Id="rId46" Type="http://schemas.openxmlformats.org/officeDocument/2006/relationships/slide" Target="slides/slide45.xml"/><Relationship Id="rId1407" Type="http://schemas.openxmlformats.org/officeDocument/2006/relationships/slide" Target="slides/slide1406.xml"/><Relationship Id="rId1614" Type="http://schemas.openxmlformats.org/officeDocument/2006/relationships/slide" Target="slides/slide1613.xml"/><Relationship Id="rId195" Type="http://schemas.openxmlformats.org/officeDocument/2006/relationships/slide" Target="slides/slide194.xml"/><Relationship Id="rId262" Type="http://schemas.openxmlformats.org/officeDocument/2006/relationships/slide" Target="slides/slide261.xml"/><Relationship Id="rId567" Type="http://schemas.openxmlformats.org/officeDocument/2006/relationships/slide" Target="slides/slide566.xml"/><Relationship Id="rId1197" Type="http://schemas.openxmlformats.org/officeDocument/2006/relationships/slide" Target="slides/slide1196.xml"/><Relationship Id="rId122" Type="http://schemas.openxmlformats.org/officeDocument/2006/relationships/slide" Target="slides/slide121.xml"/><Relationship Id="rId774" Type="http://schemas.openxmlformats.org/officeDocument/2006/relationships/slide" Target="slides/slide773.xml"/><Relationship Id="rId981" Type="http://schemas.openxmlformats.org/officeDocument/2006/relationships/slide" Target="slides/slide980.xml"/><Relationship Id="rId1057" Type="http://schemas.openxmlformats.org/officeDocument/2006/relationships/slide" Target="slides/slide1056.xml"/><Relationship Id="rId427" Type="http://schemas.openxmlformats.org/officeDocument/2006/relationships/slide" Target="slides/slide426.xml"/><Relationship Id="rId634" Type="http://schemas.openxmlformats.org/officeDocument/2006/relationships/slide" Target="slides/slide633.xml"/><Relationship Id="rId841" Type="http://schemas.openxmlformats.org/officeDocument/2006/relationships/slide" Target="slides/slide840.xml"/><Relationship Id="rId1264" Type="http://schemas.openxmlformats.org/officeDocument/2006/relationships/slide" Target="slides/slide1263.xml"/><Relationship Id="rId1471" Type="http://schemas.openxmlformats.org/officeDocument/2006/relationships/slide" Target="slides/slide1470.xml"/><Relationship Id="rId1569" Type="http://schemas.openxmlformats.org/officeDocument/2006/relationships/slide" Target="slides/slide1568.xml"/><Relationship Id="rId701" Type="http://schemas.openxmlformats.org/officeDocument/2006/relationships/slide" Target="slides/slide700.xml"/><Relationship Id="rId939" Type="http://schemas.openxmlformats.org/officeDocument/2006/relationships/slide" Target="slides/slide938.xml"/><Relationship Id="rId1124" Type="http://schemas.openxmlformats.org/officeDocument/2006/relationships/slide" Target="slides/slide1123.xml"/><Relationship Id="rId1331" Type="http://schemas.openxmlformats.org/officeDocument/2006/relationships/slide" Target="slides/slide1330.xml"/><Relationship Id="rId68" Type="http://schemas.openxmlformats.org/officeDocument/2006/relationships/slide" Target="slides/slide67.xml"/><Relationship Id="rId1429" Type="http://schemas.openxmlformats.org/officeDocument/2006/relationships/slide" Target="slides/slide1428.xml"/><Relationship Id="rId1636" Type="http://schemas.openxmlformats.org/officeDocument/2006/relationships/slide" Target="slides/slide1635.xml"/><Relationship Id="rId284" Type="http://schemas.openxmlformats.org/officeDocument/2006/relationships/slide" Target="slides/slide283.xml"/><Relationship Id="rId491" Type="http://schemas.openxmlformats.org/officeDocument/2006/relationships/slide" Target="slides/slide490.xml"/><Relationship Id="rId144" Type="http://schemas.openxmlformats.org/officeDocument/2006/relationships/slide" Target="slides/slide143.xml"/><Relationship Id="rId589" Type="http://schemas.openxmlformats.org/officeDocument/2006/relationships/slide" Target="slides/slide588.xml"/><Relationship Id="rId796" Type="http://schemas.openxmlformats.org/officeDocument/2006/relationships/slide" Target="slides/slide795.xml"/><Relationship Id="rId351" Type="http://schemas.openxmlformats.org/officeDocument/2006/relationships/slide" Target="slides/slide350.xml"/><Relationship Id="rId449" Type="http://schemas.openxmlformats.org/officeDocument/2006/relationships/slide" Target="slides/slide448.xml"/><Relationship Id="rId656" Type="http://schemas.openxmlformats.org/officeDocument/2006/relationships/slide" Target="slides/slide655.xml"/><Relationship Id="rId863" Type="http://schemas.openxmlformats.org/officeDocument/2006/relationships/slide" Target="slides/slide862.xml"/><Relationship Id="rId1079" Type="http://schemas.openxmlformats.org/officeDocument/2006/relationships/slide" Target="slides/slide1078.xml"/><Relationship Id="rId1286" Type="http://schemas.openxmlformats.org/officeDocument/2006/relationships/slide" Target="slides/slide1285.xml"/><Relationship Id="rId1493" Type="http://schemas.openxmlformats.org/officeDocument/2006/relationships/slide" Target="slides/slide1492.xml"/><Relationship Id="rId211" Type="http://schemas.openxmlformats.org/officeDocument/2006/relationships/slide" Target="slides/slide210.xml"/><Relationship Id="rId309" Type="http://schemas.openxmlformats.org/officeDocument/2006/relationships/slide" Target="slides/slide308.xml"/><Relationship Id="rId516" Type="http://schemas.openxmlformats.org/officeDocument/2006/relationships/slide" Target="slides/slide515.xml"/><Relationship Id="rId1146" Type="http://schemas.openxmlformats.org/officeDocument/2006/relationships/slide" Target="slides/slide1145.xml"/><Relationship Id="rId723" Type="http://schemas.openxmlformats.org/officeDocument/2006/relationships/slide" Target="slides/slide722.xml"/><Relationship Id="rId930" Type="http://schemas.openxmlformats.org/officeDocument/2006/relationships/slide" Target="slides/slide929.xml"/><Relationship Id="rId1006" Type="http://schemas.openxmlformats.org/officeDocument/2006/relationships/slide" Target="slides/slide1005.xml"/><Relationship Id="rId1353" Type="http://schemas.openxmlformats.org/officeDocument/2006/relationships/slide" Target="slides/slide1352.xml"/><Relationship Id="rId1560" Type="http://schemas.openxmlformats.org/officeDocument/2006/relationships/slide" Target="slides/slide1559.xml"/><Relationship Id="rId1658" Type="http://schemas.openxmlformats.org/officeDocument/2006/relationships/slide" Target="slides/slide1657.xml"/><Relationship Id="rId1213" Type="http://schemas.openxmlformats.org/officeDocument/2006/relationships/slide" Target="slides/slide1212.xml"/><Relationship Id="rId1420" Type="http://schemas.openxmlformats.org/officeDocument/2006/relationships/slide" Target="slides/slide1419.xml"/><Relationship Id="rId1518" Type="http://schemas.openxmlformats.org/officeDocument/2006/relationships/slide" Target="slides/slide1517.xml"/><Relationship Id="rId17" Type="http://schemas.openxmlformats.org/officeDocument/2006/relationships/slide" Target="slides/slide16.xml"/><Relationship Id="rId166" Type="http://schemas.openxmlformats.org/officeDocument/2006/relationships/slide" Target="slides/slide165.xml"/><Relationship Id="rId373" Type="http://schemas.openxmlformats.org/officeDocument/2006/relationships/slide" Target="slides/slide372.xml"/><Relationship Id="rId580" Type="http://schemas.openxmlformats.org/officeDocument/2006/relationships/slide" Target="slides/slide579.xml"/><Relationship Id="rId1" Type="http://schemas.openxmlformats.org/officeDocument/2006/relationships/slideMaster" Target="slideMasters/slideMaster1.xml"/><Relationship Id="rId233" Type="http://schemas.openxmlformats.org/officeDocument/2006/relationships/slide" Target="slides/slide232.xml"/><Relationship Id="rId440" Type="http://schemas.openxmlformats.org/officeDocument/2006/relationships/slide" Target="slides/slide439.xml"/><Relationship Id="rId678" Type="http://schemas.openxmlformats.org/officeDocument/2006/relationships/slide" Target="slides/slide677.xml"/><Relationship Id="rId885" Type="http://schemas.openxmlformats.org/officeDocument/2006/relationships/slide" Target="slides/slide884.xml"/><Relationship Id="rId1070" Type="http://schemas.openxmlformats.org/officeDocument/2006/relationships/slide" Target="slides/slide1069.xml"/><Relationship Id="rId300" Type="http://schemas.openxmlformats.org/officeDocument/2006/relationships/slide" Target="slides/slide299.xml"/><Relationship Id="rId538" Type="http://schemas.openxmlformats.org/officeDocument/2006/relationships/slide" Target="slides/slide537.xml"/><Relationship Id="rId745" Type="http://schemas.openxmlformats.org/officeDocument/2006/relationships/slide" Target="slides/slide744.xml"/><Relationship Id="rId952" Type="http://schemas.openxmlformats.org/officeDocument/2006/relationships/slide" Target="slides/slide951.xml"/><Relationship Id="rId1168" Type="http://schemas.openxmlformats.org/officeDocument/2006/relationships/slide" Target="slides/slide1167.xml"/><Relationship Id="rId1375" Type="http://schemas.openxmlformats.org/officeDocument/2006/relationships/slide" Target="slides/slide1374.xml"/><Relationship Id="rId1582" Type="http://schemas.openxmlformats.org/officeDocument/2006/relationships/slide" Target="slides/slide1581.xml"/><Relationship Id="rId81" Type="http://schemas.openxmlformats.org/officeDocument/2006/relationships/slide" Target="slides/slide80.xml"/><Relationship Id="rId605" Type="http://schemas.openxmlformats.org/officeDocument/2006/relationships/slide" Target="slides/slide604.xml"/><Relationship Id="rId812" Type="http://schemas.openxmlformats.org/officeDocument/2006/relationships/slide" Target="slides/slide811.xml"/><Relationship Id="rId1028" Type="http://schemas.openxmlformats.org/officeDocument/2006/relationships/slide" Target="slides/slide1027.xml"/><Relationship Id="rId1235" Type="http://schemas.openxmlformats.org/officeDocument/2006/relationships/slide" Target="slides/slide1234.xml"/><Relationship Id="rId1442" Type="http://schemas.openxmlformats.org/officeDocument/2006/relationships/slide" Target="slides/slide1441.xml"/><Relationship Id="rId1302" Type="http://schemas.openxmlformats.org/officeDocument/2006/relationships/slide" Target="slides/slide1301.xml"/><Relationship Id="rId39" Type="http://schemas.openxmlformats.org/officeDocument/2006/relationships/slide" Target="slides/slide38.xml"/><Relationship Id="rId1607" Type="http://schemas.openxmlformats.org/officeDocument/2006/relationships/slide" Target="slides/slide1606.xml"/><Relationship Id="rId188" Type="http://schemas.openxmlformats.org/officeDocument/2006/relationships/slide" Target="slides/slide187.xml"/><Relationship Id="rId395" Type="http://schemas.openxmlformats.org/officeDocument/2006/relationships/slide" Target="slides/slide394.xml"/><Relationship Id="rId255" Type="http://schemas.openxmlformats.org/officeDocument/2006/relationships/slide" Target="slides/slide254.xml"/><Relationship Id="rId462" Type="http://schemas.openxmlformats.org/officeDocument/2006/relationships/slide" Target="slides/slide461.xml"/><Relationship Id="rId1092" Type="http://schemas.openxmlformats.org/officeDocument/2006/relationships/slide" Target="slides/slide1091.xml"/><Relationship Id="rId1397" Type="http://schemas.openxmlformats.org/officeDocument/2006/relationships/slide" Target="slides/slide1396.xml"/><Relationship Id="rId115" Type="http://schemas.openxmlformats.org/officeDocument/2006/relationships/slide" Target="slides/slide114.xml"/><Relationship Id="rId322" Type="http://schemas.openxmlformats.org/officeDocument/2006/relationships/slide" Target="slides/slide321.xml"/><Relationship Id="rId767" Type="http://schemas.openxmlformats.org/officeDocument/2006/relationships/slide" Target="slides/slide766.xml"/><Relationship Id="rId974" Type="http://schemas.openxmlformats.org/officeDocument/2006/relationships/slide" Target="slides/slide973.xml"/><Relationship Id="rId627" Type="http://schemas.openxmlformats.org/officeDocument/2006/relationships/slide" Target="slides/slide626.xml"/><Relationship Id="rId834" Type="http://schemas.openxmlformats.org/officeDocument/2006/relationships/slide" Target="slides/slide833.xml"/><Relationship Id="rId1257" Type="http://schemas.openxmlformats.org/officeDocument/2006/relationships/slide" Target="slides/slide1256.xml"/><Relationship Id="rId1464" Type="http://schemas.openxmlformats.org/officeDocument/2006/relationships/slide" Target="slides/slide1463.xml"/><Relationship Id="rId1671" Type="http://schemas.openxmlformats.org/officeDocument/2006/relationships/slide" Target="slides/slide1670.xml"/><Relationship Id="rId901" Type="http://schemas.openxmlformats.org/officeDocument/2006/relationships/slide" Target="slides/slide900.xml"/><Relationship Id="rId1117" Type="http://schemas.openxmlformats.org/officeDocument/2006/relationships/slide" Target="slides/slide1116.xml"/><Relationship Id="rId1324" Type="http://schemas.openxmlformats.org/officeDocument/2006/relationships/slide" Target="slides/slide1323.xml"/><Relationship Id="rId1531" Type="http://schemas.openxmlformats.org/officeDocument/2006/relationships/slide" Target="slides/slide1530.xml"/><Relationship Id="rId30" Type="http://schemas.openxmlformats.org/officeDocument/2006/relationships/slide" Target="slides/slide29.xml"/><Relationship Id="rId1629" Type="http://schemas.openxmlformats.org/officeDocument/2006/relationships/slide" Target="slides/slide1628.xml"/><Relationship Id="rId277" Type="http://schemas.openxmlformats.org/officeDocument/2006/relationships/slide" Target="slides/slide276.xml"/><Relationship Id="rId484" Type="http://schemas.openxmlformats.org/officeDocument/2006/relationships/slide" Target="slides/slide483.xml"/><Relationship Id="rId137" Type="http://schemas.openxmlformats.org/officeDocument/2006/relationships/slide" Target="slides/slide136.xml"/><Relationship Id="rId344" Type="http://schemas.openxmlformats.org/officeDocument/2006/relationships/slide" Target="slides/slide343.xml"/><Relationship Id="rId691" Type="http://schemas.openxmlformats.org/officeDocument/2006/relationships/slide" Target="slides/slide690.xml"/><Relationship Id="rId789" Type="http://schemas.openxmlformats.org/officeDocument/2006/relationships/slide" Target="slides/slide788.xml"/><Relationship Id="rId996" Type="http://schemas.openxmlformats.org/officeDocument/2006/relationships/slide" Target="slides/slide995.xml"/><Relationship Id="rId551" Type="http://schemas.openxmlformats.org/officeDocument/2006/relationships/slide" Target="slides/slide550.xml"/><Relationship Id="rId649" Type="http://schemas.openxmlformats.org/officeDocument/2006/relationships/slide" Target="slides/slide648.xml"/><Relationship Id="rId856" Type="http://schemas.openxmlformats.org/officeDocument/2006/relationships/slide" Target="slides/slide855.xml"/><Relationship Id="rId1181" Type="http://schemas.openxmlformats.org/officeDocument/2006/relationships/slide" Target="slides/slide1180.xml"/><Relationship Id="rId1279" Type="http://schemas.openxmlformats.org/officeDocument/2006/relationships/slide" Target="slides/slide1278.xml"/><Relationship Id="rId1486" Type="http://schemas.openxmlformats.org/officeDocument/2006/relationships/slide" Target="slides/slide1485.xml"/><Relationship Id="rId204" Type="http://schemas.openxmlformats.org/officeDocument/2006/relationships/slide" Target="slides/slide203.xml"/><Relationship Id="rId411" Type="http://schemas.openxmlformats.org/officeDocument/2006/relationships/slide" Target="slides/slide410.xml"/><Relationship Id="rId509" Type="http://schemas.openxmlformats.org/officeDocument/2006/relationships/slide" Target="slides/slide508.xml"/><Relationship Id="rId1041" Type="http://schemas.openxmlformats.org/officeDocument/2006/relationships/slide" Target="slides/slide1040.xml"/><Relationship Id="rId1139" Type="http://schemas.openxmlformats.org/officeDocument/2006/relationships/slide" Target="slides/slide1138.xml"/><Relationship Id="rId1346" Type="http://schemas.openxmlformats.org/officeDocument/2006/relationships/slide" Target="slides/slide1345.xml"/><Relationship Id="rId1693" Type="http://schemas.openxmlformats.org/officeDocument/2006/relationships/viewProps" Target="viewProps.xml"/><Relationship Id="rId716" Type="http://schemas.openxmlformats.org/officeDocument/2006/relationships/slide" Target="slides/slide715.xml"/><Relationship Id="rId923" Type="http://schemas.openxmlformats.org/officeDocument/2006/relationships/slide" Target="slides/slide922.xml"/><Relationship Id="rId1553" Type="http://schemas.openxmlformats.org/officeDocument/2006/relationships/slide" Target="slides/slide1552.xml"/><Relationship Id="rId52" Type="http://schemas.openxmlformats.org/officeDocument/2006/relationships/slide" Target="slides/slide51.xml"/><Relationship Id="rId1206" Type="http://schemas.openxmlformats.org/officeDocument/2006/relationships/slide" Target="slides/slide1205.xml"/><Relationship Id="rId1413" Type="http://schemas.openxmlformats.org/officeDocument/2006/relationships/slide" Target="slides/slide1412.xml"/><Relationship Id="rId1620" Type="http://schemas.openxmlformats.org/officeDocument/2006/relationships/slide" Target="slides/slide1619.xml"/><Relationship Id="rId299" Type="http://schemas.openxmlformats.org/officeDocument/2006/relationships/slide" Target="slides/slide298.xml"/><Relationship Id="rId159" Type="http://schemas.openxmlformats.org/officeDocument/2006/relationships/slide" Target="slides/slide158.xml"/><Relationship Id="rId366" Type="http://schemas.openxmlformats.org/officeDocument/2006/relationships/slide" Target="slides/slide365.xml"/><Relationship Id="rId573" Type="http://schemas.openxmlformats.org/officeDocument/2006/relationships/slide" Target="slides/slide572.xml"/><Relationship Id="rId780" Type="http://schemas.openxmlformats.org/officeDocument/2006/relationships/slide" Target="slides/slide779.xml"/><Relationship Id="rId226" Type="http://schemas.openxmlformats.org/officeDocument/2006/relationships/slide" Target="slides/slide225.xml"/><Relationship Id="rId433" Type="http://schemas.openxmlformats.org/officeDocument/2006/relationships/slide" Target="slides/slide432.xml"/><Relationship Id="rId878" Type="http://schemas.openxmlformats.org/officeDocument/2006/relationships/slide" Target="slides/slide877.xml"/><Relationship Id="rId1063" Type="http://schemas.openxmlformats.org/officeDocument/2006/relationships/slide" Target="slides/slide1062.xml"/><Relationship Id="rId1270" Type="http://schemas.openxmlformats.org/officeDocument/2006/relationships/slide" Target="slides/slide1269.xml"/><Relationship Id="rId640" Type="http://schemas.openxmlformats.org/officeDocument/2006/relationships/slide" Target="slides/slide639.xml"/><Relationship Id="rId738" Type="http://schemas.openxmlformats.org/officeDocument/2006/relationships/slide" Target="slides/slide737.xml"/><Relationship Id="rId945" Type="http://schemas.openxmlformats.org/officeDocument/2006/relationships/slide" Target="slides/slide944.xml"/><Relationship Id="rId1368" Type="http://schemas.openxmlformats.org/officeDocument/2006/relationships/slide" Target="slides/slide1367.xml"/><Relationship Id="rId1575" Type="http://schemas.openxmlformats.org/officeDocument/2006/relationships/slide" Target="slides/slide1574.xml"/><Relationship Id="rId74" Type="http://schemas.openxmlformats.org/officeDocument/2006/relationships/slide" Target="slides/slide73.xml"/><Relationship Id="rId500" Type="http://schemas.openxmlformats.org/officeDocument/2006/relationships/slide" Target="slides/slide499.xml"/><Relationship Id="rId805" Type="http://schemas.openxmlformats.org/officeDocument/2006/relationships/slide" Target="slides/slide804.xml"/><Relationship Id="rId1130" Type="http://schemas.openxmlformats.org/officeDocument/2006/relationships/slide" Target="slides/slide1129.xml"/><Relationship Id="rId1228" Type="http://schemas.openxmlformats.org/officeDocument/2006/relationships/slide" Target="slides/slide1227.xml"/><Relationship Id="rId1435" Type="http://schemas.openxmlformats.org/officeDocument/2006/relationships/slide" Target="slides/slide1434.xml"/><Relationship Id="rId1642" Type="http://schemas.openxmlformats.org/officeDocument/2006/relationships/slide" Target="slides/slide1641.xml"/><Relationship Id="rId1502" Type="http://schemas.openxmlformats.org/officeDocument/2006/relationships/slide" Target="slides/slide1501.xml"/><Relationship Id="rId290" Type="http://schemas.openxmlformats.org/officeDocument/2006/relationships/slide" Target="slides/slide289.xml"/><Relationship Id="rId388" Type="http://schemas.openxmlformats.org/officeDocument/2006/relationships/slide" Target="slides/slide387.xml"/><Relationship Id="rId150" Type="http://schemas.openxmlformats.org/officeDocument/2006/relationships/slide" Target="slides/slide149.xml"/><Relationship Id="rId595" Type="http://schemas.openxmlformats.org/officeDocument/2006/relationships/slide" Target="slides/slide594.xml"/><Relationship Id="rId248" Type="http://schemas.openxmlformats.org/officeDocument/2006/relationships/slide" Target="slides/slide247.xml"/><Relationship Id="rId455" Type="http://schemas.openxmlformats.org/officeDocument/2006/relationships/slide" Target="slides/slide454.xml"/><Relationship Id="rId662" Type="http://schemas.openxmlformats.org/officeDocument/2006/relationships/slide" Target="slides/slide661.xml"/><Relationship Id="rId1085" Type="http://schemas.openxmlformats.org/officeDocument/2006/relationships/slide" Target="slides/slide1084.xml"/><Relationship Id="rId1292" Type="http://schemas.openxmlformats.org/officeDocument/2006/relationships/slide" Target="slides/slide1291.xml"/><Relationship Id="rId108" Type="http://schemas.openxmlformats.org/officeDocument/2006/relationships/slide" Target="slides/slide107.xml"/><Relationship Id="rId315" Type="http://schemas.openxmlformats.org/officeDocument/2006/relationships/slide" Target="slides/slide314.xml"/><Relationship Id="rId522" Type="http://schemas.openxmlformats.org/officeDocument/2006/relationships/slide" Target="slides/slide521.xml"/><Relationship Id="rId967" Type="http://schemas.openxmlformats.org/officeDocument/2006/relationships/slide" Target="slides/slide966.xml"/><Relationship Id="rId1152" Type="http://schemas.openxmlformats.org/officeDocument/2006/relationships/slide" Target="slides/slide1151.xml"/><Relationship Id="rId1597" Type="http://schemas.openxmlformats.org/officeDocument/2006/relationships/slide" Target="slides/slide1596.xml"/><Relationship Id="rId96" Type="http://schemas.openxmlformats.org/officeDocument/2006/relationships/slide" Target="slides/slide95.xml"/><Relationship Id="rId827" Type="http://schemas.openxmlformats.org/officeDocument/2006/relationships/slide" Target="slides/slide826.xml"/><Relationship Id="rId1012" Type="http://schemas.openxmlformats.org/officeDocument/2006/relationships/slide" Target="slides/slide1011.xml"/><Relationship Id="rId1457" Type="http://schemas.openxmlformats.org/officeDocument/2006/relationships/slide" Target="slides/slide1456.xml"/><Relationship Id="rId1664" Type="http://schemas.openxmlformats.org/officeDocument/2006/relationships/slide" Target="slides/slide1663.xml"/><Relationship Id="rId1317" Type="http://schemas.openxmlformats.org/officeDocument/2006/relationships/slide" Target="slides/slide1316.xml"/><Relationship Id="rId1524" Type="http://schemas.openxmlformats.org/officeDocument/2006/relationships/slide" Target="slides/slide1523.xml"/><Relationship Id="rId23" Type="http://schemas.openxmlformats.org/officeDocument/2006/relationships/slide" Target="slides/slide22.xml"/><Relationship Id="rId172" Type="http://schemas.openxmlformats.org/officeDocument/2006/relationships/slide" Target="slides/slide171.xml"/><Relationship Id="rId477" Type="http://schemas.openxmlformats.org/officeDocument/2006/relationships/slide" Target="slides/slide476.xml"/><Relationship Id="rId684" Type="http://schemas.openxmlformats.org/officeDocument/2006/relationships/slide" Target="slides/slide683.xml"/><Relationship Id="rId337" Type="http://schemas.openxmlformats.org/officeDocument/2006/relationships/slide" Target="slides/slide336.xml"/><Relationship Id="rId891" Type="http://schemas.openxmlformats.org/officeDocument/2006/relationships/slide" Target="slides/slide890.xml"/><Relationship Id="rId989" Type="http://schemas.openxmlformats.org/officeDocument/2006/relationships/slide" Target="slides/slide988.xml"/><Relationship Id="rId544" Type="http://schemas.openxmlformats.org/officeDocument/2006/relationships/slide" Target="slides/slide543.xml"/><Relationship Id="rId751" Type="http://schemas.openxmlformats.org/officeDocument/2006/relationships/slide" Target="slides/slide750.xml"/><Relationship Id="rId849" Type="http://schemas.openxmlformats.org/officeDocument/2006/relationships/slide" Target="slides/slide848.xml"/><Relationship Id="rId1174" Type="http://schemas.openxmlformats.org/officeDocument/2006/relationships/slide" Target="slides/slide1173.xml"/><Relationship Id="rId1381" Type="http://schemas.openxmlformats.org/officeDocument/2006/relationships/slide" Target="slides/slide1380.xml"/><Relationship Id="rId1479" Type="http://schemas.openxmlformats.org/officeDocument/2006/relationships/slide" Target="slides/slide1478.xml"/><Relationship Id="rId1686" Type="http://schemas.openxmlformats.org/officeDocument/2006/relationships/slide" Target="slides/slide1685.xml"/><Relationship Id="rId404" Type="http://schemas.openxmlformats.org/officeDocument/2006/relationships/slide" Target="slides/slide403.xml"/><Relationship Id="rId611" Type="http://schemas.openxmlformats.org/officeDocument/2006/relationships/slide" Target="slides/slide610.xml"/><Relationship Id="rId1034" Type="http://schemas.openxmlformats.org/officeDocument/2006/relationships/slide" Target="slides/slide1033.xml"/><Relationship Id="rId1241" Type="http://schemas.openxmlformats.org/officeDocument/2006/relationships/slide" Target="slides/slide1240.xml"/><Relationship Id="rId1339" Type="http://schemas.openxmlformats.org/officeDocument/2006/relationships/slide" Target="slides/slide1338.xml"/><Relationship Id="rId709" Type="http://schemas.openxmlformats.org/officeDocument/2006/relationships/slide" Target="slides/slide708.xml"/><Relationship Id="rId916" Type="http://schemas.openxmlformats.org/officeDocument/2006/relationships/slide" Target="slides/slide915.xml"/><Relationship Id="rId1101" Type="http://schemas.openxmlformats.org/officeDocument/2006/relationships/slide" Target="slides/slide1100.xml"/><Relationship Id="rId1546" Type="http://schemas.openxmlformats.org/officeDocument/2006/relationships/slide" Target="slides/slide1545.xml"/><Relationship Id="rId45" Type="http://schemas.openxmlformats.org/officeDocument/2006/relationships/slide" Target="slides/slide44.xml"/><Relationship Id="rId1406" Type="http://schemas.openxmlformats.org/officeDocument/2006/relationships/slide" Target="slides/slide1405.xml"/><Relationship Id="rId1613" Type="http://schemas.openxmlformats.org/officeDocument/2006/relationships/slide" Target="slides/slide1612.xml"/><Relationship Id="rId194" Type="http://schemas.openxmlformats.org/officeDocument/2006/relationships/slide" Target="slides/slide193.xml"/><Relationship Id="rId261" Type="http://schemas.openxmlformats.org/officeDocument/2006/relationships/slide" Target="slides/slide260.xml"/><Relationship Id="rId499" Type="http://schemas.openxmlformats.org/officeDocument/2006/relationships/slide" Target="slides/slide498.xml"/><Relationship Id="rId359" Type="http://schemas.openxmlformats.org/officeDocument/2006/relationships/slide" Target="slides/slide358.xml"/><Relationship Id="rId566" Type="http://schemas.openxmlformats.org/officeDocument/2006/relationships/slide" Target="slides/slide565.xml"/><Relationship Id="rId773" Type="http://schemas.openxmlformats.org/officeDocument/2006/relationships/slide" Target="slides/slide772.xml"/><Relationship Id="rId1196" Type="http://schemas.openxmlformats.org/officeDocument/2006/relationships/slide" Target="slides/slide1195.xml"/><Relationship Id="rId121" Type="http://schemas.openxmlformats.org/officeDocument/2006/relationships/slide" Target="slides/slide120.xml"/><Relationship Id="rId219" Type="http://schemas.openxmlformats.org/officeDocument/2006/relationships/slide" Target="slides/slide218.xml"/><Relationship Id="rId426" Type="http://schemas.openxmlformats.org/officeDocument/2006/relationships/slide" Target="slides/slide425.xml"/><Relationship Id="rId633" Type="http://schemas.openxmlformats.org/officeDocument/2006/relationships/slide" Target="slides/slide632.xml"/><Relationship Id="rId980" Type="http://schemas.openxmlformats.org/officeDocument/2006/relationships/slide" Target="slides/slide979.xml"/><Relationship Id="rId1056" Type="http://schemas.openxmlformats.org/officeDocument/2006/relationships/slide" Target="slides/slide1055.xml"/><Relationship Id="rId1263" Type="http://schemas.openxmlformats.org/officeDocument/2006/relationships/slide" Target="slides/slide1262.xml"/><Relationship Id="rId840" Type="http://schemas.openxmlformats.org/officeDocument/2006/relationships/slide" Target="slides/slide839.xml"/><Relationship Id="rId938" Type="http://schemas.openxmlformats.org/officeDocument/2006/relationships/slide" Target="slides/slide937.xml"/><Relationship Id="rId1470" Type="http://schemas.openxmlformats.org/officeDocument/2006/relationships/slide" Target="slides/slide1469.xml"/><Relationship Id="rId1568" Type="http://schemas.openxmlformats.org/officeDocument/2006/relationships/slide" Target="slides/slide1567.xml"/><Relationship Id="rId67" Type="http://schemas.openxmlformats.org/officeDocument/2006/relationships/slide" Target="slides/slide66.xml"/><Relationship Id="rId700" Type="http://schemas.openxmlformats.org/officeDocument/2006/relationships/slide" Target="slides/slide699.xml"/><Relationship Id="rId1123" Type="http://schemas.openxmlformats.org/officeDocument/2006/relationships/slide" Target="slides/slide1122.xml"/><Relationship Id="rId1330" Type="http://schemas.openxmlformats.org/officeDocument/2006/relationships/slide" Target="slides/slide1329.xml"/><Relationship Id="rId1428" Type="http://schemas.openxmlformats.org/officeDocument/2006/relationships/slide" Target="slides/slide1427.xml"/><Relationship Id="rId1635" Type="http://schemas.openxmlformats.org/officeDocument/2006/relationships/slide" Target="slides/slide1634.xml"/><Relationship Id="rId283" Type="http://schemas.openxmlformats.org/officeDocument/2006/relationships/slide" Target="slides/slide282.xml"/><Relationship Id="rId490" Type="http://schemas.openxmlformats.org/officeDocument/2006/relationships/slide" Target="slides/slide489.xml"/><Relationship Id="rId143" Type="http://schemas.openxmlformats.org/officeDocument/2006/relationships/slide" Target="slides/slide142.xml"/><Relationship Id="rId350" Type="http://schemas.openxmlformats.org/officeDocument/2006/relationships/slide" Target="slides/slide349.xml"/><Relationship Id="rId588" Type="http://schemas.openxmlformats.org/officeDocument/2006/relationships/slide" Target="slides/slide587.xml"/><Relationship Id="rId795" Type="http://schemas.openxmlformats.org/officeDocument/2006/relationships/slide" Target="slides/slide794.xml"/><Relationship Id="rId9" Type="http://schemas.openxmlformats.org/officeDocument/2006/relationships/slide" Target="slides/slide8.xml"/><Relationship Id="rId210" Type="http://schemas.openxmlformats.org/officeDocument/2006/relationships/slide" Target="slides/slide209.xml"/><Relationship Id="rId448" Type="http://schemas.openxmlformats.org/officeDocument/2006/relationships/slide" Target="slides/slide447.xml"/><Relationship Id="rId655" Type="http://schemas.openxmlformats.org/officeDocument/2006/relationships/slide" Target="slides/slide654.xml"/><Relationship Id="rId862" Type="http://schemas.openxmlformats.org/officeDocument/2006/relationships/slide" Target="slides/slide861.xml"/><Relationship Id="rId1078" Type="http://schemas.openxmlformats.org/officeDocument/2006/relationships/slide" Target="slides/slide1077.xml"/><Relationship Id="rId1285" Type="http://schemas.openxmlformats.org/officeDocument/2006/relationships/slide" Target="slides/slide1284.xml"/><Relationship Id="rId1492" Type="http://schemas.openxmlformats.org/officeDocument/2006/relationships/slide" Target="slides/slide1491.xml"/><Relationship Id="rId308" Type="http://schemas.openxmlformats.org/officeDocument/2006/relationships/slide" Target="slides/slide307.xml"/><Relationship Id="rId515" Type="http://schemas.openxmlformats.org/officeDocument/2006/relationships/slide" Target="slides/slide514.xml"/><Relationship Id="rId722" Type="http://schemas.openxmlformats.org/officeDocument/2006/relationships/slide" Target="slides/slide721.xml"/><Relationship Id="rId1145" Type="http://schemas.openxmlformats.org/officeDocument/2006/relationships/slide" Target="slides/slide1144.xml"/><Relationship Id="rId1352" Type="http://schemas.openxmlformats.org/officeDocument/2006/relationships/slide" Target="slides/slide1351.xml"/><Relationship Id="rId89" Type="http://schemas.openxmlformats.org/officeDocument/2006/relationships/slide" Target="slides/slide88.xml"/><Relationship Id="rId1005" Type="http://schemas.openxmlformats.org/officeDocument/2006/relationships/slide" Target="slides/slide1004.xml"/><Relationship Id="rId1212" Type="http://schemas.openxmlformats.org/officeDocument/2006/relationships/slide" Target="slides/slide1211.xml"/><Relationship Id="rId1657" Type="http://schemas.openxmlformats.org/officeDocument/2006/relationships/slide" Target="slides/slide1656.xml"/><Relationship Id="rId1517" Type="http://schemas.openxmlformats.org/officeDocument/2006/relationships/slide" Target="slides/slide1516.xml"/><Relationship Id="rId16" Type="http://schemas.openxmlformats.org/officeDocument/2006/relationships/slide" Target="slides/slide15.xml"/><Relationship Id="rId165" Type="http://schemas.openxmlformats.org/officeDocument/2006/relationships/slide" Target="slides/slide164.xml"/><Relationship Id="rId372" Type="http://schemas.openxmlformats.org/officeDocument/2006/relationships/slide" Target="slides/slide371.xml"/><Relationship Id="rId677" Type="http://schemas.openxmlformats.org/officeDocument/2006/relationships/slide" Target="slides/slide676.xml"/><Relationship Id="rId232" Type="http://schemas.openxmlformats.org/officeDocument/2006/relationships/slide" Target="slides/slide231.xml"/><Relationship Id="rId884" Type="http://schemas.openxmlformats.org/officeDocument/2006/relationships/slide" Target="slides/slide883.xml"/><Relationship Id="rId537" Type="http://schemas.openxmlformats.org/officeDocument/2006/relationships/slide" Target="slides/slide536.xml"/><Relationship Id="rId744" Type="http://schemas.openxmlformats.org/officeDocument/2006/relationships/slide" Target="slides/slide743.xml"/><Relationship Id="rId951" Type="http://schemas.openxmlformats.org/officeDocument/2006/relationships/slide" Target="slides/slide950.xml"/><Relationship Id="rId1167" Type="http://schemas.openxmlformats.org/officeDocument/2006/relationships/slide" Target="slides/slide1166.xml"/><Relationship Id="rId1374" Type="http://schemas.openxmlformats.org/officeDocument/2006/relationships/slide" Target="slides/slide1373.xml"/><Relationship Id="rId1581" Type="http://schemas.openxmlformats.org/officeDocument/2006/relationships/slide" Target="slides/slide1580.xml"/><Relationship Id="rId1679" Type="http://schemas.openxmlformats.org/officeDocument/2006/relationships/slide" Target="slides/slide167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0114" name="Rectangle 2"/>
          <p:cNvSpPr>
            <a:spLocks noGrp="1" noChangeArrowheads="1"/>
          </p:cNvSpPr>
          <p:nvPr>
            <p:ph type="hdr" sz="quarter"/>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n-CA"/>
          </a:p>
        </p:txBody>
      </p:sp>
      <p:sp>
        <p:nvSpPr>
          <p:cNvPr id="90115" name="Rectangle 3"/>
          <p:cNvSpPr>
            <a:spLocks noGrp="1" noChangeArrowheads="1"/>
          </p:cNvSpPr>
          <p:nvPr>
            <p:ph type="dt" idx="1"/>
          </p:nvPr>
        </p:nvSpPr>
        <p:spPr bwMode="auto">
          <a:xfrm>
            <a:off x="1588"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200"/>
            </a:lvl1pPr>
          </a:lstStyle>
          <a:p>
            <a:endParaRPr lang="en-CA"/>
          </a:p>
        </p:txBody>
      </p:sp>
      <p:sp>
        <p:nvSpPr>
          <p:cNvPr id="9011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90117"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CA"/>
              <a:t>Click to edit Master text styles</a:t>
            </a:r>
          </a:p>
          <a:p>
            <a:pPr lvl="1"/>
            <a:r>
              <a:rPr lang="en-CA"/>
              <a:t>Second level</a:t>
            </a:r>
          </a:p>
          <a:p>
            <a:pPr lvl="2"/>
            <a:r>
              <a:rPr lang="en-CA"/>
              <a:t>Third level</a:t>
            </a:r>
          </a:p>
          <a:p>
            <a:pPr lvl="3"/>
            <a:r>
              <a:rPr lang="en-CA"/>
              <a:t>Fourth level</a:t>
            </a:r>
          </a:p>
          <a:p>
            <a:pPr lvl="4"/>
            <a:r>
              <a:rPr lang="en-CA"/>
              <a:t>Fifth level</a:t>
            </a:r>
          </a:p>
        </p:txBody>
      </p:sp>
      <p:sp>
        <p:nvSpPr>
          <p:cNvPr id="90118" name="Rectangle 6"/>
          <p:cNvSpPr>
            <a:spLocks noGrp="1" noChangeArrowheads="1"/>
          </p:cNvSpPr>
          <p:nvPr>
            <p:ph type="ftr" sz="quarter" idx="4"/>
          </p:nvPr>
        </p:nvSpPr>
        <p:spPr bwMode="auto">
          <a:xfrm>
            <a:off x="388620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CA"/>
          </a:p>
        </p:txBody>
      </p:sp>
      <p:sp>
        <p:nvSpPr>
          <p:cNvPr id="90119" name="Rectangle 7"/>
          <p:cNvSpPr>
            <a:spLocks noGrp="1" noChangeArrowheads="1"/>
          </p:cNvSpPr>
          <p:nvPr>
            <p:ph type="sldNum" sz="quarter" idx="5"/>
          </p:nvPr>
        </p:nvSpPr>
        <p:spPr bwMode="auto">
          <a:xfrm>
            <a:off x="1588"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defRPr sz="1200"/>
            </a:lvl1pPr>
          </a:lstStyle>
          <a:p>
            <a:fld id="{CD51C727-6DFE-4494-B82F-016B57F100B7}" type="slidenum">
              <a:rPr lang="ar-SA"/>
              <a:pPr/>
              <a:t>‹N°›</a:t>
            </a:fld>
            <a:endParaRPr lang="en-CA"/>
          </a:p>
        </p:txBody>
      </p:sp>
    </p:spTree>
  </p:cSld>
  <p:clrMap bg1="lt1" tx1="dk1" bg2="lt2" tx2="dk2" accent1="accent1" accent2="accent2" accent3="accent3" accent4="accent4" accent5="accent5" accent6="accent6" hlink="hlink" folHlink="folHlink"/>
  <p:notesStyle>
    <a:lvl1pPr algn="r" rtl="1" fontAlgn="base">
      <a:spcBef>
        <a:spcPct val="30000"/>
      </a:spcBef>
      <a:spcAft>
        <a:spcPct val="0"/>
      </a:spcAft>
      <a:defRPr sz="1200" kern="1200">
        <a:solidFill>
          <a:schemeClr val="tx1"/>
        </a:solidFill>
        <a:latin typeface="Arial" charset="0"/>
        <a:ea typeface="+mn-ea"/>
        <a:cs typeface="Arial" charset="0"/>
      </a:defRPr>
    </a:lvl1pPr>
    <a:lvl2pPr marL="457200" algn="r" rtl="1" fontAlgn="base">
      <a:spcBef>
        <a:spcPct val="30000"/>
      </a:spcBef>
      <a:spcAft>
        <a:spcPct val="0"/>
      </a:spcAft>
      <a:defRPr sz="1200" kern="1200">
        <a:solidFill>
          <a:schemeClr val="tx1"/>
        </a:solidFill>
        <a:latin typeface="Arial" charset="0"/>
        <a:ea typeface="+mn-ea"/>
        <a:cs typeface="Arial" charset="0"/>
      </a:defRPr>
    </a:lvl2pPr>
    <a:lvl3pPr marL="914400" algn="r" rtl="1" fontAlgn="base">
      <a:spcBef>
        <a:spcPct val="30000"/>
      </a:spcBef>
      <a:spcAft>
        <a:spcPct val="0"/>
      </a:spcAft>
      <a:defRPr sz="1200" kern="1200">
        <a:solidFill>
          <a:schemeClr val="tx1"/>
        </a:solidFill>
        <a:latin typeface="Arial" charset="0"/>
        <a:ea typeface="+mn-ea"/>
        <a:cs typeface="Arial" charset="0"/>
      </a:defRPr>
    </a:lvl3pPr>
    <a:lvl4pPr marL="1371600" algn="r" rtl="1" fontAlgn="base">
      <a:spcBef>
        <a:spcPct val="30000"/>
      </a:spcBef>
      <a:spcAft>
        <a:spcPct val="0"/>
      </a:spcAft>
      <a:defRPr sz="1200" kern="1200">
        <a:solidFill>
          <a:schemeClr val="tx1"/>
        </a:solidFill>
        <a:latin typeface="Arial" charset="0"/>
        <a:ea typeface="+mn-ea"/>
        <a:cs typeface="Arial" charset="0"/>
      </a:defRPr>
    </a:lvl4pPr>
    <a:lvl5pPr marL="1828800" algn="r" rtl="1" fontAlgn="base">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5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6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6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0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2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6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7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8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1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3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6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8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8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1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2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6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7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58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621.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633.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645.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68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702.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712.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7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770.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780.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81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821.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828.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864.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874.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883.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92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937.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946.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991.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1000.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1008.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1041.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1053.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1062.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110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1114.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112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1158.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1175.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1184.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1225.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1234.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1240.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1268.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1286.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1296.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1329.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1337.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1346.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1377.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1389.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1397.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1431.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144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1446.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147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1483.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1491.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1520.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1538.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154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1583.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594.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602.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639.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654.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66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D067F3B-2816-4264-8BF5-8ECC74A53BAE}" type="slidenum">
              <a:rPr lang="ar-SA"/>
              <a:pPr/>
              <a:t>16</a:t>
            </a:fld>
            <a:endParaRPr lang="en-CA"/>
          </a:p>
        </p:txBody>
      </p:sp>
      <p:sp>
        <p:nvSpPr>
          <p:cNvPr id="4234242" name="Rectangle 2"/>
          <p:cNvSpPr>
            <a:spLocks noGrp="1" noRot="1" noChangeAspect="1" noChangeArrowheads="1" noTextEdit="1"/>
          </p:cNvSpPr>
          <p:nvPr>
            <p:ph type="sldImg"/>
          </p:nvPr>
        </p:nvSpPr>
        <p:spPr>
          <a:xfrm>
            <a:off x="1144588" y="685800"/>
            <a:ext cx="4572000" cy="3429000"/>
          </a:xfrm>
          <a:ln/>
        </p:spPr>
      </p:sp>
      <p:sp>
        <p:nvSpPr>
          <p:cNvPr id="423424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91B80C3-ABD7-4CE6-BBA3-E6E1206A762C}" type="slidenum">
              <a:rPr lang="ar-SA"/>
              <a:pPr/>
              <a:t>31</a:t>
            </a:fld>
            <a:endParaRPr lang="en-CA"/>
          </a:p>
        </p:txBody>
      </p:sp>
      <p:sp>
        <p:nvSpPr>
          <p:cNvPr id="4250626" name="Rectangle 2"/>
          <p:cNvSpPr>
            <a:spLocks noGrp="1" noRot="1" noChangeAspect="1" noChangeArrowheads="1" noTextEdit="1"/>
          </p:cNvSpPr>
          <p:nvPr>
            <p:ph type="sldImg"/>
          </p:nvPr>
        </p:nvSpPr>
        <p:spPr>
          <a:xfrm>
            <a:off x="1144588" y="685800"/>
            <a:ext cx="4572000" cy="3429000"/>
          </a:xfrm>
          <a:ln/>
        </p:spPr>
      </p:sp>
      <p:sp>
        <p:nvSpPr>
          <p:cNvPr id="425062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DDD86BE-0192-4DA1-8428-17E94CE4A533}" type="slidenum">
              <a:rPr lang="ar-SA"/>
              <a:pPr/>
              <a:t>41</a:t>
            </a:fld>
            <a:endParaRPr lang="en-CA"/>
          </a:p>
        </p:txBody>
      </p:sp>
      <p:sp>
        <p:nvSpPr>
          <p:cNvPr id="4261890" name="Rectangle 2"/>
          <p:cNvSpPr>
            <a:spLocks noGrp="1" noRot="1" noChangeAspect="1" noChangeArrowheads="1" noTextEdit="1"/>
          </p:cNvSpPr>
          <p:nvPr>
            <p:ph type="sldImg"/>
          </p:nvPr>
        </p:nvSpPr>
        <p:spPr>
          <a:xfrm>
            <a:off x="1144588" y="685800"/>
            <a:ext cx="4572000" cy="3429000"/>
          </a:xfrm>
          <a:ln/>
        </p:spPr>
      </p:sp>
      <p:sp>
        <p:nvSpPr>
          <p:cNvPr id="426189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028204D-F89C-47BF-B2E8-3AC639A18927}" type="slidenum">
              <a:rPr lang="ar-SA"/>
              <a:pPr/>
              <a:t>81</a:t>
            </a:fld>
            <a:endParaRPr lang="en-CA"/>
          </a:p>
        </p:txBody>
      </p:sp>
      <p:sp>
        <p:nvSpPr>
          <p:cNvPr id="4300802" name="Rectangle 2"/>
          <p:cNvSpPr>
            <a:spLocks noGrp="1" noRot="1" noChangeAspect="1" noChangeArrowheads="1" noTextEdit="1"/>
          </p:cNvSpPr>
          <p:nvPr>
            <p:ph type="sldImg"/>
          </p:nvPr>
        </p:nvSpPr>
        <p:spPr>
          <a:xfrm>
            <a:off x="1144588" y="685800"/>
            <a:ext cx="4572000" cy="3429000"/>
          </a:xfrm>
          <a:ln/>
        </p:spPr>
      </p:sp>
      <p:sp>
        <p:nvSpPr>
          <p:cNvPr id="430080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4953A68-41DE-4622-810E-07A19AAC139A}" type="slidenum">
              <a:rPr lang="ar-SA"/>
              <a:pPr/>
              <a:t>92</a:t>
            </a:fld>
            <a:endParaRPr lang="en-CA"/>
          </a:p>
        </p:txBody>
      </p:sp>
      <p:sp>
        <p:nvSpPr>
          <p:cNvPr id="4313090" name="Rectangle 2"/>
          <p:cNvSpPr>
            <a:spLocks noGrp="1" noRot="1" noChangeAspect="1" noChangeArrowheads="1" noTextEdit="1"/>
          </p:cNvSpPr>
          <p:nvPr>
            <p:ph type="sldImg"/>
          </p:nvPr>
        </p:nvSpPr>
        <p:spPr>
          <a:xfrm>
            <a:off x="1144588" y="685800"/>
            <a:ext cx="4572000" cy="3429000"/>
          </a:xfrm>
          <a:ln/>
        </p:spPr>
      </p:sp>
      <p:sp>
        <p:nvSpPr>
          <p:cNvPr id="431309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2B75DD1-8EAD-4012-9640-FDE83BC5F91B}" type="slidenum">
              <a:rPr lang="ar-SA"/>
              <a:pPr/>
              <a:t>100</a:t>
            </a:fld>
            <a:endParaRPr lang="en-CA"/>
          </a:p>
        </p:txBody>
      </p:sp>
      <p:sp>
        <p:nvSpPr>
          <p:cNvPr id="4322306" name="Rectangle 2"/>
          <p:cNvSpPr>
            <a:spLocks noGrp="1" noRot="1" noChangeAspect="1" noChangeArrowheads="1" noTextEdit="1"/>
          </p:cNvSpPr>
          <p:nvPr>
            <p:ph type="sldImg"/>
          </p:nvPr>
        </p:nvSpPr>
        <p:spPr>
          <a:xfrm>
            <a:off x="1144588" y="685800"/>
            <a:ext cx="4572000" cy="3429000"/>
          </a:xfrm>
          <a:ln/>
        </p:spPr>
      </p:sp>
      <p:sp>
        <p:nvSpPr>
          <p:cNvPr id="432230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6EB887A-6B90-405F-B42A-90CA33E39817}" type="slidenum">
              <a:rPr lang="ar-SA"/>
              <a:pPr/>
              <a:t>139</a:t>
            </a:fld>
            <a:endParaRPr lang="en-CA"/>
          </a:p>
        </p:txBody>
      </p:sp>
      <p:sp>
        <p:nvSpPr>
          <p:cNvPr id="4360194" name="Rectangle 2"/>
          <p:cNvSpPr>
            <a:spLocks noGrp="1" noRot="1" noChangeAspect="1" noChangeArrowheads="1" noTextEdit="1"/>
          </p:cNvSpPr>
          <p:nvPr>
            <p:ph type="sldImg"/>
          </p:nvPr>
        </p:nvSpPr>
        <p:spPr>
          <a:xfrm>
            <a:off x="1144588" y="685800"/>
            <a:ext cx="4572000" cy="3429000"/>
          </a:xfrm>
          <a:ln/>
        </p:spPr>
      </p:sp>
      <p:sp>
        <p:nvSpPr>
          <p:cNvPr id="436019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5173C2D-3D90-4641-947E-C3C9150A61CF}" type="slidenum">
              <a:rPr lang="ar-SA"/>
              <a:pPr/>
              <a:t>151</a:t>
            </a:fld>
            <a:endParaRPr lang="en-CA"/>
          </a:p>
        </p:txBody>
      </p:sp>
      <p:sp>
        <p:nvSpPr>
          <p:cNvPr id="4373506" name="Rectangle 2"/>
          <p:cNvSpPr>
            <a:spLocks noGrp="1" noRot="1" noChangeAspect="1" noChangeArrowheads="1" noTextEdit="1"/>
          </p:cNvSpPr>
          <p:nvPr>
            <p:ph type="sldImg"/>
          </p:nvPr>
        </p:nvSpPr>
        <p:spPr>
          <a:xfrm>
            <a:off x="1144588" y="685800"/>
            <a:ext cx="4572000" cy="3429000"/>
          </a:xfrm>
          <a:ln/>
        </p:spPr>
      </p:sp>
      <p:sp>
        <p:nvSpPr>
          <p:cNvPr id="437350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D650878-3B7C-45A1-BD04-4C5A5419B88F}" type="slidenum">
              <a:rPr lang="ar-SA"/>
              <a:pPr/>
              <a:t>159</a:t>
            </a:fld>
            <a:endParaRPr lang="en-CA"/>
          </a:p>
        </p:txBody>
      </p:sp>
      <p:sp>
        <p:nvSpPr>
          <p:cNvPr id="4382722" name="Rectangle 2"/>
          <p:cNvSpPr>
            <a:spLocks noGrp="1" noRot="1" noChangeAspect="1" noChangeArrowheads="1" noTextEdit="1"/>
          </p:cNvSpPr>
          <p:nvPr>
            <p:ph type="sldImg"/>
          </p:nvPr>
        </p:nvSpPr>
        <p:spPr>
          <a:xfrm>
            <a:off x="1144588" y="685800"/>
            <a:ext cx="4572000" cy="3429000"/>
          </a:xfrm>
          <a:ln/>
        </p:spPr>
      </p:sp>
      <p:sp>
        <p:nvSpPr>
          <p:cNvPr id="438272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15F69C0-B2C0-4453-AD49-9ACC939D2348}" type="slidenum">
              <a:rPr lang="ar-SA"/>
              <a:pPr/>
              <a:t>189</a:t>
            </a:fld>
            <a:endParaRPr lang="en-CA"/>
          </a:p>
        </p:txBody>
      </p:sp>
      <p:sp>
        <p:nvSpPr>
          <p:cNvPr id="4411394" name="Rectangle 2"/>
          <p:cNvSpPr>
            <a:spLocks noGrp="1" noRot="1" noChangeAspect="1" noChangeArrowheads="1" noTextEdit="1"/>
          </p:cNvSpPr>
          <p:nvPr>
            <p:ph type="sldImg"/>
          </p:nvPr>
        </p:nvSpPr>
        <p:spPr>
          <a:xfrm>
            <a:off x="1144588" y="685800"/>
            <a:ext cx="4572000" cy="3429000"/>
          </a:xfrm>
          <a:ln/>
        </p:spPr>
      </p:sp>
      <p:sp>
        <p:nvSpPr>
          <p:cNvPr id="441139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F7A891B-E970-43B7-BC59-8D3468203CA2}" type="slidenum">
              <a:rPr lang="ar-SA"/>
              <a:pPr/>
              <a:t>207</a:t>
            </a:fld>
            <a:endParaRPr lang="en-CA"/>
          </a:p>
        </p:txBody>
      </p:sp>
      <p:sp>
        <p:nvSpPr>
          <p:cNvPr id="4430850" name="Rectangle 2"/>
          <p:cNvSpPr>
            <a:spLocks noGrp="1" noRot="1" noChangeAspect="1" noChangeArrowheads="1" noTextEdit="1"/>
          </p:cNvSpPr>
          <p:nvPr>
            <p:ph type="sldImg"/>
          </p:nvPr>
        </p:nvSpPr>
        <p:spPr>
          <a:xfrm>
            <a:off x="1144588" y="685800"/>
            <a:ext cx="4572000" cy="3429000"/>
          </a:xfrm>
          <a:ln/>
        </p:spPr>
      </p:sp>
      <p:sp>
        <p:nvSpPr>
          <p:cNvPr id="443085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F2AB632-7524-4B3E-99C6-8648D1113D37}" type="slidenum">
              <a:rPr lang="ar-SA"/>
              <a:pPr/>
              <a:t>217</a:t>
            </a:fld>
            <a:endParaRPr lang="en-CA"/>
          </a:p>
        </p:txBody>
      </p:sp>
      <p:sp>
        <p:nvSpPr>
          <p:cNvPr id="4442114" name="Rectangle 2"/>
          <p:cNvSpPr>
            <a:spLocks noGrp="1" noRot="1" noChangeAspect="1" noChangeArrowheads="1" noTextEdit="1"/>
          </p:cNvSpPr>
          <p:nvPr>
            <p:ph type="sldImg"/>
          </p:nvPr>
        </p:nvSpPr>
        <p:spPr>
          <a:xfrm>
            <a:off x="1144588" y="685800"/>
            <a:ext cx="4572000" cy="3429000"/>
          </a:xfrm>
          <a:ln/>
        </p:spPr>
      </p:sp>
      <p:sp>
        <p:nvSpPr>
          <p:cNvPr id="444211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AD8FFEB-1B38-48BB-9EE5-9AB5A2455C25}" type="slidenum">
              <a:rPr lang="ar-SA"/>
              <a:pPr/>
              <a:t>250</a:t>
            </a:fld>
            <a:endParaRPr lang="en-CA"/>
          </a:p>
        </p:txBody>
      </p:sp>
      <p:sp>
        <p:nvSpPr>
          <p:cNvPr id="4473858" name="Rectangle 2"/>
          <p:cNvSpPr>
            <a:spLocks noGrp="1" noRot="1" noChangeAspect="1" noChangeArrowheads="1" noTextEdit="1"/>
          </p:cNvSpPr>
          <p:nvPr>
            <p:ph type="sldImg"/>
          </p:nvPr>
        </p:nvSpPr>
        <p:spPr>
          <a:xfrm>
            <a:off x="1144588" y="685800"/>
            <a:ext cx="4572000" cy="3429000"/>
          </a:xfrm>
          <a:ln/>
        </p:spPr>
      </p:sp>
      <p:sp>
        <p:nvSpPr>
          <p:cNvPr id="447385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1252184-4183-47FA-8A5A-D44602AD7BC0}" type="slidenum">
              <a:rPr lang="ar-SA"/>
              <a:pPr/>
              <a:t>261</a:t>
            </a:fld>
            <a:endParaRPr lang="en-CA"/>
          </a:p>
        </p:txBody>
      </p:sp>
      <p:sp>
        <p:nvSpPr>
          <p:cNvPr id="4486146" name="Rectangle 2"/>
          <p:cNvSpPr>
            <a:spLocks noGrp="1" noRot="1" noChangeAspect="1" noChangeArrowheads="1" noTextEdit="1"/>
          </p:cNvSpPr>
          <p:nvPr>
            <p:ph type="sldImg"/>
          </p:nvPr>
        </p:nvSpPr>
        <p:spPr>
          <a:xfrm>
            <a:off x="1144588" y="685800"/>
            <a:ext cx="4572000" cy="3429000"/>
          </a:xfrm>
          <a:ln/>
        </p:spPr>
      </p:sp>
      <p:sp>
        <p:nvSpPr>
          <p:cNvPr id="448614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1224131-C402-4C01-85FD-C5648291FF35}" type="slidenum">
              <a:rPr lang="ar-SA"/>
              <a:pPr/>
              <a:t>269</a:t>
            </a:fld>
            <a:endParaRPr lang="en-CA"/>
          </a:p>
        </p:txBody>
      </p:sp>
      <p:sp>
        <p:nvSpPr>
          <p:cNvPr id="4495362" name="Rectangle 2"/>
          <p:cNvSpPr>
            <a:spLocks noGrp="1" noRot="1" noChangeAspect="1" noChangeArrowheads="1" noTextEdit="1"/>
          </p:cNvSpPr>
          <p:nvPr>
            <p:ph type="sldImg"/>
          </p:nvPr>
        </p:nvSpPr>
        <p:spPr>
          <a:xfrm>
            <a:off x="1144588" y="685800"/>
            <a:ext cx="4572000" cy="3429000"/>
          </a:xfrm>
          <a:ln/>
        </p:spPr>
      </p:sp>
      <p:sp>
        <p:nvSpPr>
          <p:cNvPr id="449536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89FEAC5-B041-4D15-AFA6-6EA9204BFD0B}" type="slidenum">
              <a:rPr lang="ar-SA"/>
              <a:pPr/>
              <a:t>302</a:t>
            </a:fld>
            <a:endParaRPr lang="en-CA"/>
          </a:p>
        </p:txBody>
      </p:sp>
      <p:sp>
        <p:nvSpPr>
          <p:cNvPr id="4527106" name="Rectangle 2"/>
          <p:cNvSpPr>
            <a:spLocks noGrp="1" noRot="1" noChangeAspect="1" noChangeArrowheads="1" noTextEdit="1"/>
          </p:cNvSpPr>
          <p:nvPr>
            <p:ph type="sldImg"/>
          </p:nvPr>
        </p:nvSpPr>
        <p:spPr>
          <a:xfrm>
            <a:off x="1144588" y="685800"/>
            <a:ext cx="4572000" cy="3429000"/>
          </a:xfrm>
          <a:ln/>
        </p:spPr>
      </p:sp>
      <p:sp>
        <p:nvSpPr>
          <p:cNvPr id="452710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E004EA5-590C-4C52-8C6E-D2DA6ADEAE9C}" type="slidenum">
              <a:rPr lang="ar-SA"/>
              <a:pPr/>
              <a:t>319</a:t>
            </a:fld>
            <a:endParaRPr lang="en-CA"/>
          </a:p>
        </p:txBody>
      </p:sp>
      <p:sp>
        <p:nvSpPr>
          <p:cNvPr id="4545538" name="Rectangle 2"/>
          <p:cNvSpPr>
            <a:spLocks noGrp="1" noRot="1" noChangeAspect="1" noChangeArrowheads="1" noTextEdit="1"/>
          </p:cNvSpPr>
          <p:nvPr>
            <p:ph type="sldImg"/>
          </p:nvPr>
        </p:nvSpPr>
        <p:spPr>
          <a:xfrm>
            <a:off x="1144588" y="685800"/>
            <a:ext cx="4572000" cy="3429000"/>
          </a:xfrm>
          <a:ln/>
        </p:spPr>
      </p:sp>
      <p:sp>
        <p:nvSpPr>
          <p:cNvPr id="454553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C36741C-09AA-43DF-B9E8-257CB86B37C7}" type="slidenum">
              <a:rPr lang="ar-SA"/>
              <a:pPr/>
              <a:t>328</a:t>
            </a:fld>
            <a:endParaRPr lang="en-CA"/>
          </a:p>
        </p:txBody>
      </p:sp>
      <p:sp>
        <p:nvSpPr>
          <p:cNvPr id="4555778" name="Rectangle 2"/>
          <p:cNvSpPr>
            <a:spLocks noGrp="1" noRot="1" noChangeAspect="1" noChangeArrowheads="1" noTextEdit="1"/>
          </p:cNvSpPr>
          <p:nvPr>
            <p:ph type="sldImg"/>
          </p:nvPr>
        </p:nvSpPr>
        <p:spPr>
          <a:xfrm>
            <a:off x="1144588" y="685800"/>
            <a:ext cx="4572000" cy="3429000"/>
          </a:xfrm>
          <a:ln/>
        </p:spPr>
      </p:sp>
      <p:sp>
        <p:nvSpPr>
          <p:cNvPr id="455577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76B483C-D307-4D8E-A9B1-F59898755054}" type="slidenum">
              <a:rPr lang="ar-SA"/>
              <a:pPr/>
              <a:t>368</a:t>
            </a:fld>
            <a:endParaRPr lang="en-CA"/>
          </a:p>
        </p:txBody>
      </p:sp>
      <p:sp>
        <p:nvSpPr>
          <p:cNvPr id="2696194" name="Rectangle 2"/>
          <p:cNvSpPr>
            <a:spLocks noGrp="1" noRot="1" noChangeAspect="1" noChangeArrowheads="1" noTextEdit="1"/>
          </p:cNvSpPr>
          <p:nvPr>
            <p:ph type="sldImg"/>
          </p:nvPr>
        </p:nvSpPr>
        <p:spPr>
          <a:xfrm>
            <a:off x="1144588" y="685800"/>
            <a:ext cx="4572000" cy="3429000"/>
          </a:xfrm>
          <a:ln/>
        </p:spPr>
      </p:sp>
      <p:sp>
        <p:nvSpPr>
          <p:cNvPr id="269619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8290D6B-A81A-4786-A495-715AC40ADDCB}" type="slidenum">
              <a:rPr lang="ar-SA"/>
              <a:pPr/>
              <a:t>376</a:t>
            </a:fld>
            <a:endParaRPr lang="en-CA"/>
          </a:p>
        </p:txBody>
      </p:sp>
      <p:sp>
        <p:nvSpPr>
          <p:cNvPr id="2705410" name="Rectangle 2"/>
          <p:cNvSpPr>
            <a:spLocks noGrp="1" noRot="1" noChangeAspect="1" noChangeArrowheads="1" noTextEdit="1"/>
          </p:cNvSpPr>
          <p:nvPr>
            <p:ph type="sldImg"/>
          </p:nvPr>
        </p:nvSpPr>
        <p:spPr>
          <a:xfrm>
            <a:off x="1144588" y="685800"/>
            <a:ext cx="4572000" cy="3429000"/>
          </a:xfrm>
          <a:ln/>
        </p:spPr>
      </p:sp>
      <p:sp>
        <p:nvSpPr>
          <p:cNvPr id="270541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3149B85-286D-4895-B7BF-E7090D4AF220}" type="slidenum">
              <a:rPr lang="ar-SA"/>
              <a:pPr/>
              <a:t>385</a:t>
            </a:fld>
            <a:endParaRPr lang="en-CA"/>
          </a:p>
        </p:txBody>
      </p:sp>
      <p:sp>
        <p:nvSpPr>
          <p:cNvPr id="2715650" name="Rectangle 2"/>
          <p:cNvSpPr>
            <a:spLocks noGrp="1" noRot="1" noChangeAspect="1" noChangeArrowheads="1" noTextEdit="1"/>
          </p:cNvSpPr>
          <p:nvPr>
            <p:ph type="sldImg"/>
          </p:nvPr>
        </p:nvSpPr>
        <p:spPr>
          <a:xfrm>
            <a:off x="1144588" y="685800"/>
            <a:ext cx="4572000" cy="3429000"/>
          </a:xfrm>
          <a:ln/>
        </p:spPr>
      </p:sp>
      <p:sp>
        <p:nvSpPr>
          <p:cNvPr id="271565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E1CC3D6-1EBE-401F-9FF1-F5DB1285C9B4}" type="slidenum">
              <a:rPr lang="ar-SA"/>
              <a:pPr/>
              <a:t>419</a:t>
            </a:fld>
            <a:endParaRPr lang="en-CA"/>
          </a:p>
        </p:txBody>
      </p:sp>
      <p:sp>
        <p:nvSpPr>
          <p:cNvPr id="2248706" name="Rectangle 2"/>
          <p:cNvSpPr>
            <a:spLocks noGrp="1" noRot="1" noChangeAspect="1" noChangeArrowheads="1" noTextEdit="1"/>
          </p:cNvSpPr>
          <p:nvPr>
            <p:ph type="sldImg"/>
          </p:nvPr>
        </p:nvSpPr>
        <p:spPr>
          <a:xfrm>
            <a:off x="1144588" y="685800"/>
            <a:ext cx="4572000" cy="3429000"/>
          </a:xfrm>
          <a:ln/>
        </p:spPr>
      </p:sp>
      <p:sp>
        <p:nvSpPr>
          <p:cNvPr id="224870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44516F8-4349-442A-A7DC-C68632643C1C}" type="slidenum">
              <a:rPr lang="ar-SA"/>
              <a:pPr/>
              <a:t>427</a:t>
            </a:fld>
            <a:endParaRPr lang="en-CA"/>
          </a:p>
        </p:txBody>
      </p:sp>
      <p:sp>
        <p:nvSpPr>
          <p:cNvPr id="2267138" name="Rectangle 2"/>
          <p:cNvSpPr>
            <a:spLocks noGrp="1" noRot="1" noChangeAspect="1" noChangeArrowheads="1" noTextEdit="1"/>
          </p:cNvSpPr>
          <p:nvPr>
            <p:ph type="sldImg"/>
          </p:nvPr>
        </p:nvSpPr>
        <p:spPr>
          <a:xfrm>
            <a:off x="1144588" y="685800"/>
            <a:ext cx="4572000" cy="3429000"/>
          </a:xfrm>
          <a:ln/>
        </p:spPr>
      </p:sp>
      <p:sp>
        <p:nvSpPr>
          <p:cNvPr id="226713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0A2A2D0-13E7-4833-BB04-27F320C93811}" type="slidenum">
              <a:rPr lang="ar-SA"/>
              <a:pPr/>
              <a:t>435</a:t>
            </a:fld>
            <a:endParaRPr lang="en-CA"/>
          </a:p>
        </p:txBody>
      </p:sp>
      <p:sp>
        <p:nvSpPr>
          <p:cNvPr id="2277378" name="Rectangle 2"/>
          <p:cNvSpPr>
            <a:spLocks noGrp="1" noRot="1" noChangeAspect="1" noChangeArrowheads="1" noTextEdit="1"/>
          </p:cNvSpPr>
          <p:nvPr>
            <p:ph type="sldImg"/>
          </p:nvPr>
        </p:nvSpPr>
        <p:spPr>
          <a:xfrm>
            <a:off x="1144588" y="685800"/>
            <a:ext cx="4572000" cy="3429000"/>
          </a:xfrm>
          <a:ln/>
        </p:spPr>
      </p:sp>
      <p:sp>
        <p:nvSpPr>
          <p:cNvPr id="227737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0B1AC42-AD4D-4916-9E75-703FBC80B73C}" type="slidenum">
              <a:rPr lang="ar-SA"/>
              <a:pPr/>
              <a:t>468</a:t>
            </a:fld>
            <a:endParaRPr lang="en-CA"/>
          </a:p>
        </p:txBody>
      </p:sp>
      <p:sp>
        <p:nvSpPr>
          <p:cNvPr id="4600834" name="Rectangle 2"/>
          <p:cNvSpPr>
            <a:spLocks noGrp="1" noRot="1" noChangeAspect="1" noChangeArrowheads="1" noTextEdit="1"/>
          </p:cNvSpPr>
          <p:nvPr>
            <p:ph type="sldImg"/>
          </p:nvPr>
        </p:nvSpPr>
        <p:spPr>
          <a:xfrm>
            <a:off x="1144588" y="685800"/>
            <a:ext cx="4572000" cy="3429000"/>
          </a:xfrm>
          <a:ln/>
        </p:spPr>
      </p:sp>
      <p:sp>
        <p:nvSpPr>
          <p:cNvPr id="460083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AD30477-B826-43E2-8DB9-7B49D7196D04}" type="slidenum">
              <a:rPr lang="ar-SA"/>
              <a:pPr/>
              <a:t>480</a:t>
            </a:fld>
            <a:endParaRPr lang="en-CA"/>
          </a:p>
        </p:txBody>
      </p:sp>
      <p:sp>
        <p:nvSpPr>
          <p:cNvPr id="4614146" name="Rectangle 2"/>
          <p:cNvSpPr>
            <a:spLocks noGrp="1" noRot="1" noChangeAspect="1" noChangeArrowheads="1" noTextEdit="1"/>
          </p:cNvSpPr>
          <p:nvPr>
            <p:ph type="sldImg"/>
          </p:nvPr>
        </p:nvSpPr>
        <p:spPr>
          <a:xfrm>
            <a:off x="1144588" y="685800"/>
            <a:ext cx="4572000" cy="3429000"/>
          </a:xfrm>
          <a:ln/>
        </p:spPr>
      </p:sp>
      <p:sp>
        <p:nvSpPr>
          <p:cNvPr id="461414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B0B32B3-40B1-49E9-BB4E-BCCB72FCBF2E}" type="slidenum">
              <a:rPr lang="ar-SA"/>
              <a:pPr/>
              <a:t>488</a:t>
            </a:fld>
            <a:endParaRPr lang="en-CA"/>
          </a:p>
        </p:txBody>
      </p:sp>
      <p:sp>
        <p:nvSpPr>
          <p:cNvPr id="4623362" name="Rectangle 2"/>
          <p:cNvSpPr>
            <a:spLocks noGrp="1" noRot="1" noChangeAspect="1" noChangeArrowheads="1" noTextEdit="1"/>
          </p:cNvSpPr>
          <p:nvPr>
            <p:ph type="sldImg"/>
          </p:nvPr>
        </p:nvSpPr>
        <p:spPr>
          <a:xfrm>
            <a:off x="1144588" y="685800"/>
            <a:ext cx="4572000" cy="3429000"/>
          </a:xfrm>
          <a:ln/>
        </p:spPr>
      </p:sp>
      <p:sp>
        <p:nvSpPr>
          <p:cNvPr id="462336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B4EEF52-9142-4585-B679-FF7EC9F26767}" type="slidenum">
              <a:rPr lang="ar-SA"/>
              <a:pPr/>
              <a:t>518</a:t>
            </a:fld>
            <a:endParaRPr lang="en-CA"/>
          </a:p>
        </p:txBody>
      </p:sp>
      <p:sp>
        <p:nvSpPr>
          <p:cNvPr id="4653058" name="Rectangle 2"/>
          <p:cNvSpPr>
            <a:spLocks noGrp="1" noRot="1" noChangeAspect="1" noChangeArrowheads="1" noTextEdit="1"/>
          </p:cNvSpPr>
          <p:nvPr>
            <p:ph type="sldImg"/>
          </p:nvPr>
        </p:nvSpPr>
        <p:spPr>
          <a:xfrm>
            <a:off x="1144588" y="685800"/>
            <a:ext cx="4572000" cy="3429000"/>
          </a:xfrm>
          <a:ln/>
        </p:spPr>
      </p:sp>
      <p:sp>
        <p:nvSpPr>
          <p:cNvPr id="465305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F43BCCE-3BDC-403A-84B3-222F91AB2FA1}" type="slidenum">
              <a:rPr lang="ar-SA"/>
              <a:pPr/>
              <a:t>524</a:t>
            </a:fld>
            <a:endParaRPr lang="en-CA"/>
          </a:p>
        </p:txBody>
      </p:sp>
      <p:sp>
        <p:nvSpPr>
          <p:cNvPr id="4660226" name="Rectangle 2"/>
          <p:cNvSpPr>
            <a:spLocks noGrp="1" noRot="1" noChangeAspect="1" noChangeArrowheads="1" noTextEdit="1"/>
          </p:cNvSpPr>
          <p:nvPr>
            <p:ph type="sldImg"/>
          </p:nvPr>
        </p:nvSpPr>
        <p:spPr>
          <a:xfrm>
            <a:off x="1144588" y="685800"/>
            <a:ext cx="4572000" cy="3429000"/>
          </a:xfrm>
          <a:ln/>
        </p:spPr>
      </p:sp>
      <p:sp>
        <p:nvSpPr>
          <p:cNvPr id="466022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D5D157D-E56F-45BF-9D4F-3ABB72CB7DDA}" type="slidenum">
              <a:rPr lang="ar-SA"/>
              <a:pPr/>
              <a:t>533</a:t>
            </a:fld>
            <a:endParaRPr lang="en-CA"/>
          </a:p>
        </p:txBody>
      </p:sp>
      <p:sp>
        <p:nvSpPr>
          <p:cNvPr id="4670466" name="Rectangle 2"/>
          <p:cNvSpPr>
            <a:spLocks noGrp="1" noRot="1" noChangeAspect="1" noChangeArrowheads="1" noTextEdit="1"/>
          </p:cNvSpPr>
          <p:nvPr>
            <p:ph type="sldImg"/>
          </p:nvPr>
        </p:nvSpPr>
        <p:spPr>
          <a:xfrm>
            <a:off x="1144588" y="685800"/>
            <a:ext cx="4572000" cy="3429000"/>
          </a:xfrm>
          <a:ln/>
        </p:spPr>
      </p:sp>
      <p:sp>
        <p:nvSpPr>
          <p:cNvPr id="467046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EC421CE-523F-492A-98F5-DDC096C200B5}" type="slidenum">
              <a:rPr lang="ar-SA"/>
              <a:pPr/>
              <a:t>563</a:t>
            </a:fld>
            <a:endParaRPr lang="en-CA"/>
          </a:p>
        </p:txBody>
      </p:sp>
      <p:sp>
        <p:nvSpPr>
          <p:cNvPr id="4699138" name="Rectangle 2"/>
          <p:cNvSpPr>
            <a:spLocks noGrp="1" noRot="1" noChangeAspect="1" noChangeArrowheads="1" noTextEdit="1"/>
          </p:cNvSpPr>
          <p:nvPr>
            <p:ph type="sldImg"/>
          </p:nvPr>
        </p:nvSpPr>
        <p:spPr>
          <a:xfrm>
            <a:off x="1144588" y="685800"/>
            <a:ext cx="4572000" cy="3429000"/>
          </a:xfrm>
          <a:ln/>
        </p:spPr>
      </p:sp>
      <p:sp>
        <p:nvSpPr>
          <p:cNvPr id="469913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27C9494-63DE-4E2E-97A7-E9BB6B83CBED}" type="slidenum">
              <a:rPr lang="ar-SA"/>
              <a:pPr/>
              <a:t>573</a:t>
            </a:fld>
            <a:endParaRPr lang="en-CA"/>
          </a:p>
        </p:txBody>
      </p:sp>
      <p:sp>
        <p:nvSpPr>
          <p:cNvPr id="4710402" name="Rectangle 2"/>
          <p:cNvSpPr>
            <a:spLocks noGrp="1" noRot="1" noChangeAspect="1" noChangeArrowheads="1" noTextEdit="1"/>
          </p:cNvSpPr>
          <p:nvPr>
            <p:ph type="sldImg"/>
          </p:nvPr>
        </p:nvSpPr>
        <p:spPr>
          <a:xfrm>
            <a:off x="1144588" y="685800"/>
            <a:ext cx="4572000" cy="3429000"/>
          </a:xfrm>
          <a:ln/>
        </p:spPr>
      </p:sp>
      <p:sp>
        <p:nvSpPr>
          <p:cNvPr id="471040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7D438CE-FC71-4003-B522-6425C7892656}" type="slidenum">
              <a:rPr lang="ar-SA"/>
              <a:pPr/>
              <a:t>583</a:t>
            </a:fld>
            <a:endParaRPr lang="en-CA"/>
          </a:p>
        </p:txBody>
      </p:sp>
      <p:sp>
        <p:nvSpPr>
          <p:cNvPr id="4721666" name="Rectangle 2"/>
          <p:cNvSpPr>
            <a:spLocks noGrp="1" noRot="1" noChangeAspect="1" noChangeArrowheads="1" noTextEdit="1"/>
          </p:cNvSpPr>
          <p:nvPr>
            <p:ph type="sldImg"/>
          </p:nvPr>
        </p:nvSpPr>
        <p:spPr>
          <a:xfrm>
            <a:off x="1144588" y="685800"/>
            <a:ext cx="4572000" cy="3429000"/>
          </a:xfrm>
          <a:ln/>
        </p:spPr>
      </p:sp>
      <p:sp>
        <p:nvSpPr>
          <p:cNvPr id="472166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B76C51B-2E96-47DE-8287-0FC688236529}" type="slidenum">
              <a:rPr lang="ar-SA"/>
              <a:pPr/>
              <a:t>621</a:t>
            </a:fld>
            <a:endParaRPr lang="en-CA"/>
          </a:p>
        </p:txBody>
      </p:sp>
      <p:sp>
        <p:nvSpPr>
          <p:cNvPr id="2931714" name="Rectangle 2"/>
          <p:cNvSpPr>
            <a:spLocks noGrp="1" noRot="1" noChangeAspect="1" noChangeArrowheads="1" noTextEdit="1"/>
          </p:cNvSpPr>
          <p:nvPr>
            <p:ph type="sldImg"/>
          </p:nvPr>
        </p:nvSpPr>
        <p:spPr>
          <a:xfrm>
            <a:off x="1144588" y="685800"/>
            <a:ext cx="4572000" cy="3429000"/>
          </a:xfrm>
          <a:ln/>
        </p:spPr>
      </p:sp>
      <p:sp>
        <p:nvSpPr>
          <p:cNvPr id="293171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76C79FE-3202-4FE4-B620-3EA9CD524312}" type="slidenum">
              <a:rPr lang="ar-SA"/>
              <a:pPr/>
              <a:t>633</a:t>
            </a:fld>
            <a:endParaRPr lang="en-CA"/>
          </a:p>
        </p:txBody>
      </p:sp>
      <p:sp>
        <p:nvSpPr>
          <p:cNvPr id="2945026" name="Rectangle 2"/>
          <p:cNvSpPr>
            <a:spLocks noGrp="1" noRot="1" noChangeAspect="1" noChangeArrowheads="1" noTextEdit="1"/>
          </p:cNvSpPr>
          <p:nvPr>
            <p:ph type="sldImg"/>
          </p:nvPr>
        </p:nvSpPr>
        <p:spPr>
          <a:xfrm>
            <a:off x="1144588" y="685800"/>
            <a:ext cx="4572000" cy="3429000"/>
          </a:xfrm>
          <a:ln/>
        </p:spPr>
      </p:sp>
      <p:sp>
        <p:nvSpPr>
          <p:cNvPr id="294502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A2D8161-5654-4BCC-95C2-E4E1B7A04277}" type="slidenum">
              <a:rPr lang="ar-SA"/>
              <a:pPr/>
              <a:t>645</a:t>
            </a:fld>
            <a:endParaRPr lang="en-CA"/>
          </a:p>
        </p:txBody>
      </p:sp>
      <p:sp>
        <p:nvSpPr>
          <p:cNvPr id="2957314" name="Rectangle 2"/>
          <p:cNvSpPr>
            <a:spLocks noGrp="1" noRot="1" noChangeAspect="1" noChangeArrowheads="1" noTextEdit="1"/>
          </p:cNvSpPr>
          <p:nvPr>
            <p:ph type="sldImg"/>
          </p:nvPr>
        </p:nvSpPr>
        <p:spPr>
          <a:xfrm>
            <a:off x="1144588" y="685800"/>
            <a:ext cx="4572000" cy="3429000"/>
          </a:xfrm>
          <a:ln/>
        </p:spPr>
      </p:sp>
      <p:sp>
        <p:nvSpPr>
          <p:cNvPr id="295731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783A011-EC11-4B4B-B901-B17549B11E7F}" type="slidenum">
              <a:rPr lang="ar-SA"/>
              <a:pPr/>
              <a:t>687</a:t>
            </a:fld>
            <a:endParaRPr lang="en-CA"/>
          </a:p>
        </p:txBody>
      </p:sp>
      <p:sp>
        <p:nvSpPr>
          <p:cNvPr id="4788226" name="Rectangle 2"/>
          <p:cNvSpPr>
            <a:spLocks noGrp="1" noRot="1" noChangeAspect="1" noChangeArrowheads="1" noTextEdit="1"/>
          </p:cNvSpPr>
          <p:nvPr>
            <p:ph type="sldImg"/>
          </p:nvPr>
        </p:nvSpPr>
        <p:spPr>
          <a:xfrm>
            <a:off x="1144588" y="685800"/>
            <a:ext cx="4572000" cy="3429000"/>
          </a:xfrm>
          <a:ln/>
        </p:spPr>
      </p:sp>
      <p:sp>
        <p:nvSpPr>
          <p:cNvPr id="478822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65A66D3-146E-47E4-BB20-70364C71413F}" type="slidenum">
              <a:rPr lang="ar-SA"/>
              <a:pPr/>
              <a:t>702</a:t>
            </a:fld>
            <a:endParaRPr lang="en-CA"/>
          </a:p>
        </p:txBody>
      </p:sp>
      <p:sp>
        <p:nvSpPr>
          <p:cNvPr id="4804610" name="Rectangle 2"/>
          <p:cNvSpPr>
            <a:spLocks noGrp="1" noRot="1" noChangeAspect="1" noChangeArrowheads="1" noTextEdit="1"/>
          </p:cNvSpPr>
          <p:nvPr>
            <p:ph type="sldImg"/>
          </p:nvPr>
        </p:nvSpPr>
        <p:spPr>
          <a:xfrm>
            <a:off x="1144588" y="685800"/>
            <a:ext cx="4572000" cy="3429000"/>
          </a:xfrm>
          <a:ln/>
        </p:spPr>
      </p:sp>
      <p:sp>
        <p:nvSpPr>
          <p:cNvPr id="480461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65CA899-5226-4D44-8A71-8DAA807DA9E1}" type="slidenum">
              <a:rPr lang="ar-SA"/>
              <a:pPr/>
              <a:t>712</a:t>
            </a:fld>
            <a:endParaRPr lang="en-CA"/>
          </a:p>
        </p:txBody>
      </p:sp>
      <p:sp>
        <p:nvSpPr>
          <p:cNvPr id="4815874" name="Rectangle 2"/>
          <p:cNvSpPr>
            <a:spLocks noGrp="1" noRot="1" noChangeAspect="1" noChangeArrowheads="1" noTextEdit="1"/>
          </p:cNvSpPr>
          <p:nvPr>
            <p:ph type="sldImg"/>
          </p:nvPr>
        </p:nvSpPr>
        <p:spPr>
          <a:xfrm>
            <a:off x="1144588" y="685800"/>
            <a:ext cx="4572000" cy="3429000"/>
          </a:xfrm>
          <a:ln/>
        </p:spPr>
      </p:sp>
      <p:sp>
        <p:nvSpPr>
          <p:cNvPr id="481587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D518D58-0748-452C-A8B3-0966CDD28582}" type="slidenum">
              <a:rPr lang="ar-SA"/>
              <a:pPr/>
              <a:t>752</a:t>
            </a:fld>
            <a:endParaRPr lang="en-CA"/>
          </a:p>
        </p:txBody>
      </p:sp>
      <p:sp>
        <p:nvSpPr>
          <p:cNvPr id="4861954" name="Rectangle 2"/>
          <p:cNvSpPr>
            <a:spLocks noGrp="1" noRot="1" noChangeAspect="1" noChangeArrowheads="1" noTextEdit="1"/>
          </p:cNvSpPr>
          <p:nvPr>
            <p:ph type="sldImg"/>
          </p:nvPr>
        </p:nvSpPr>
        <p:spPr>
          <a:xfrm>
            <a:off x="1144588" y="685800"/>
            <a:ext cx="4572000" cy="3429000"/>
          </a:xfrm>
          <a:ln/>
        </p:spPr>
      </p:sp>
      <p:sp>
        <p:nvSpPr>
          <p:cNvPr id="486195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908E5C3-2118-489B-9895-7C47BD92EBFA}" type="slidenum">
              <a:rPr lang="ar-SA"/>
              <a:pPr/>
              <a:t>770</a:t>
            </a:fld>
            <a:endParaRPr lang="en-CA"/>
          </a:p>
        </p:txBody>
      </p:sp>
      <p:sp>
        <p:nvSpPr>
          <p:cNvPr id="4881410" name="Rectangle 2"/>
          <p:cNvSpPr>
            <a:spLocks noGrp="1" noRot="1" noChangeAspect="1" noChangeArrowheads="1" noTextEdit="1"/>
          </p:cNvSpPr>
          <p:nvPr>
            <p:ph type="sldImg"/>
          </p:nvPr>
        </p:nvSpPr>
        <p:spPr>
          <a:xfrm>
            <a:off x="1144588" y="685800"/>
            <a:ext cx="4572000" cy="3429000"/>
          </a:xfrm>
          <a:ln/>
        </p:spPr>
      </p:sp>
      <p:sp>
        <p:nvSpPr>
          <p:cNvPr id="488141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2F2466B-50D2-4AEE-930C-0EE174168EFD}" type="slidenum">
              <a:rPr lang="ar-SA"/>
              <a:pPr/>
              <a:t>780</a:t>
            </a:fld>
            <a:endParaRPr lang="en-CA"/>
          </a:p>
        </p:txBody>
      </p:sp>
      <p:sp>
        <p:nvSpPr>
          <p:cNvPr id="4892674" name="Rectangle 2"/>
          <p:cNvSpPr>
            <a:spLocks noGrp="1" noRot="1" noChangeAspect="1" noChangeArrowheads="1" noTextEdit="1"/>
          </p:cNvSpPr>
          <p:nvPr>
            <p:ph type="sldImg"/>
          </p:nvPr>
        </p:nvSpPr>
        <p:spPr>
          <a:xfrm>
            <a:off x="1144588" y="685800"/>
            <a:ext cx="4572000" cy="3429000"/>
          </a:xfrm>
          <a:ln/>
        </p:spPr>
      </p:sp>
      <p:sp>
        <p:nvSpPr>
          <p:cNvPr id="489267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8357C4F-3CB9-4088-97B3-44580ACAC41E}" type="slidenum">
              <a:rPr lang="ar-SA"/>
              <a:pPr/>
              <a:t>813</a:t>
            </a:fld>
            <a:endParaRPr lang="en-CA"/>
          </a:p>
        </p:txBody>
      </p:sp>
      <p:sp>
        <p:nvSpPr>
          <p:cNvPr id="3129346" name="Rectangle 2"/>
          <p:cNvSpPr>
            <a:spLocks noGrp="1" noRot="1" noChangeAspect="1" noChangeArrowheads="1" noTextEdit="1"/>
          </p:cNvSpPr>
          <p:nvPr>
            <p:ph type="sldImg"/>
          </p:nvPr>
        </p:nvSpPr>
        <p:spPr>
          <a:xfrm>
            <a:off x="1144588" y="685800"/>
            <a:ext cx="4572000" cy="3429000"/>
          </a:xfrm>
          <a:ln/>
        </p:spPr>
      </p:sp>
      <p:sp>
        <p:nvSpPr>
          <p:cNvPr id="312934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82CC649-C239-4B8C-96E6-DBE16130586F}" type="slidenum">
              <a:rPr lang="ar-SA"/>
              <a:pPr/>
              <a:t>821</a:t>
            </a:fld>
            <a:endParaRPr lang="en-CA"/>
          </a:p>
        </p:txBody>
      </p:sp>
      <p:sp>
        <p:nvSpPr>
          <p:cNvPr id="3138562" name="Rectangle 2"/>
          <p:cNvSpPr>
            <a:spLocks noGrp="1" noRot="1" noChangeAspect="1" noChangeArrowheads="1" noTextEdit="1"/>
          </p:cNvSpPr>
          <p:nvPr>
            <p:ph type="sldImg"/>
          </p:nvPr>
        </p:nvSpPr>
        <p:spPr>
          <a:xfrm>
            <a:off x="1144588" y="685800"/>
            <a:ext cx="4572000" cy="3429000"/>
          </a:xfrm>
          <a:ln/>
        </p:spPr>
      </p:sp>
      <p:sp>
        <p:nvSpPr>
          <p:cNvPr id="313856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C12AE25-EB80-4471-9416-DC32E981DD1B}" type="slidenum">
              <a:rPr lang="ar-SA"/>
              <a:pPr/>
              <a:t>828</a:t>
            </a:fld>
            <a:endParaRPr lang="en-CA"/>
          </a:p>
        </p:txBody>
      </p:sp>
      <p:sp>
        <p:nvSpPr>
          <p:cNvPr id="3146754" name="Rectangle 2"/>
          <p:cNvSpPr>
            <a:spLocks noGrp="1" noRot="1" noChangeAspect="1" noChangeArrowheads="1" noTextEdit="1"/>
          </p:cNvSpPr>
          <p:nvPr>
            <p:ph type="sldImg"/>
          </p:nvPr>
        </p:nvSpPr>
        <p:spPr>
          <a:xfrm>
            <a:off x="1144588" y="685800"/>
            <a:ext cx="4572000" cy="3429000"/>
          </a:xfrm>
          <a:ln/>
        </p:spPr>
      </p:sp>
      <p:sp>
        <p:nvSpPr>
          <p:cNvPr id="314675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F724DB1-96A6-4726-B41A-27388DAACCA3}" type="slidenum">
              <a:rPr lang="ar-SA"/>
              <a:pPr/>
              <a:t>864</a:t>
            </a:fld>
            <a:endParaRPr lang="en-CA"/>
          </a:p>
        </p:txBody>
      </p:sp>
      <p:sp>
        <p:nvSpPr>
          <p:cNvPr id="228354" name="Rectangle 2"/>
          <p:cNvSpPr>
            <a:spLocks noGrp="1" noRot="1" noChangeAspect="1" noChangeArrowheads="1" noTextEdit="1"/>
          </p:cNvSpPr>
          <p:nvPr>
            <p:ph type="sldImg"/>
          </p:nvPr>
        </p:nvSpPr>
        <p:spPr>
          <a:xfrm>
            <a:off x="1144588" y="685800"/>
            <a:ext cx="4572000" cy="3429000"/>
          </a:xfrm>
          <a:ln/>
        </p:spPr>
      </p:sp>
      <p:sp>
        <p:nvSpPr>
          <p:cNvPr id="22835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D836D4F-A912-4E32-B6BF-876C864614E4}" type="slidenum">
              <a:rPr lang="ar-SA"/>
              <a:pPr/>
              <a:t>874</a:t>
            </a:fld>
            <a:endParaRPr lang="en-CA"/>
          </a:p>
        </p:txBody>
      </p:sp>
      <p:sp>
        <p:nvSpPr>
          <p:cNvPr id="232450" name="Rectangle 2"/>
          <p:cNvSpPr>
            <a:spLocks noGrp="1" noRot="1" noChangeAspect="1" noChangeArrowheads="1" noTextEdit="1"/>
          </p:cNvSpPr>
          <p:nvPr>
            <p:ph type="sldImg"/>
          </p:nvPr>
        </p:nvSpPr>
        <p:spPr>
          <a:xfrm>
            <a:off x="1144588" y="685800"/>
            <a:ext cx="4572000" cy="3429000"/>
          </a:xfrm>
          <a:ln/>
        </p:spPr>
      </p:sp>
      <p:sp>
        <p:nvSpPr>
          <p:cNvPr id="23245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00A832C-CAF4-4F21-A6BA-FE69A851DEDA}" type="slidenum">
              <a:rPr lang="ar-SA"/>
              <a:pPr/>
              <a:t>883</a:t>
            </a:fld>
            <a:endParaRPr lang="en-CA"/>
          </a:p>
        </p:txBody>
      </p:sp>
      <p:sp>
        <p:nvSpPr>
          <p:cNvPr id="236546" name="Rectangle 2"/>
          <p:cNvSpPr>
            <a:spLocks noGrp="1" noRot="1" noChangeAspect="1" noChangeArrowheads="1" noTextEdit="1"/>
          </p:cNvSpPr>
          <p:nvPr>
            <p:ph type="sldImg"/>
          </p:nvPr>
        </p:nvSpPr>
        <p:spPr>
          <a:xfrm>
            <a:off x="1144588" y="685800"/>
            <a:ext cx="4572000" cy="3429000"/>
          </a:xfrm>
          <a:ln/>
        </p:spPr>
      </p:sp>
      <p:sp>
        <p:nvSpPr>
          <p:cNvPr id="23654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4A65682-C7A2-4284-B31D-9993CEA1A491}" type="slidenum">
              <a:rPr lang="ar-SA"/>
              <a:pPr/>
              <a:t>920</a:t>
            </a:fld>
            <a:endParaRPr lang="en-CA"/>
          </a:p>
        </p:txBody>
      </p:sp>
      <p:sp>
        <p:nvSpPr>
          <p:cNvPr id="4931586" name="Rectangle 2"/>
          <p:cNvSpPr>
            <a:spLocks noGrp="1" noRot="1" noChangeAspect="1" noChangeArrowheads="1" noTextEdit="1"/>
          </p:cNvSpPr>
          <p:nvPr>
            <p:ph type="sldImg"/>
          </p:nvPr>
        </p:nvSpPr>
        <p:spPr>
          <a:xfrm>
            <a:off x="1144588" y="685800"/>
            <a:ext cx="4572000" cy="3429000"/>
          </a:xfrm>
          <a:ln/>
        </p:spPr>
      </p:sp>
      <p:sp>
        <p:nvSpPr>
          <p:cNvPr id="493158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A6E3E98-D782-4A9A-B616-52943F2ACD51}" type="slidenum">
              <a:rPr lang="ar-SA"/>
              <a:pPr/>
              <a:t>937</a:t>
            </a:fld>
            <a:endParaRPr lang="en-CA"/>
          </a:p>
        </p:txBody>
      </p:sp>
      <p:sp>
        <p:nvSpPr>
          <p:cNvPr id="4950018" name="Rectangle 2"/>
          <p:cNvSpPr>
            <a:spLocks noGrp="1" noRot="1" noChangeAspect="1" noChangeArrowheads="1" noTextEdit="1"/>
          </p:cNvSpPr>
          <p:nvPr>
            <p:ph type="sldImg"/>
          </p:nvPr>
        </p:nvSpPr>
        <p:spPr>
          <a:xfrm>
            <a:off x="1144588" y="685800"/>
            <a:ext cx="4572000" cy="3429000"/>
          </a:xfrm>
          <a:ln/>
        </p:spPr>
      </p:sp>
      <p:sp>
        <p:nvSpPr>
          <p:cNvPr id="495001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60A30BB-6665-4F8C-978C-C11FCD9FE8F0}" type="slidenum">
              <a:rPr lang="ar-SA"/>
              <a:pPr/>
              <a:t>946</a:t>
            </a:fld>
            <a:endParaRPr lang="en-CA"/>
          </a:p>
        </p:txBody>
      </p:sp>
      <p:sp>
        <p:nvSpPr>
          <p:cNvPr id="4960258" name="Rectangle 2"/>
          <p:cNvSpPr>
            <a:spLocks noGrp="1" noRot="1" noChangeAspect="1" noChangeArrowheads="1" noTextEdit="1"/>
          </p:cNvSpPr>
          <p:nvPr>
            <p:ph type="sldImg"/>
          </p:nvPr>
        </p:nvSpPr>
        <p:spPr>
          <a:xfrm>
            <a:off x="1144588" y="685800"/>
            <a:ext cx="4572000" cy="3429000"/>
          </a:xfrm>
          <a:ln/>
        </p:spPr>
      </p:sp>
      <p:sp>
        <p:nvSpPr>
          <p:cNvPr id="496025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9E4AFB5-21DB-4C28-AA1A-6E0F5BE4DD0E}" type="slidenum">
              <a:rPr lang="ar-SA"/>
              <a:pPr/>
              <a:t>991</a:t>
            </a:fld>
            <a:endParaRPr lang="en-CA"/>
          </a:p>
        </p:txBody>
      </p:sp>
      <p:sp>
        <p:nvSpPr>
          <p:cNvPr id="5004290" name="Rectangle 2"/>
          <p:cNvSpPr>
            <a:spLocks noGrp="1" noRot="1" noChangeAspect="1" noChangeArrowheads="1" noTextEdit="1"/>
          </p:cNvSpPr>
          <p:nvPr>
            <p:ph type="sldImg"/>
          </p:nvPr>
        </p:nvSpPr>
        <p:spPr>
          <a:xfrm>
            <a:off x="1144588" y="685800"/>
            <a:ext cx="4572000" cy="3429000"/>
          </a:xfrm>
          <a:ln/>
        </p:spPr>
      </p:sp>
      <p:sp>
        <p:nvSpPr>
          <p:cNvPr id="500429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6F9793D-6650-4E06-8276-A071C8E63304}" type="slidenum">
              <a:rPr lang="ar-SA"/>
              <a:pPr/>
              <a:t>1000</a:t>
            </a:fld>
            <a:endParaRPr lang="en-CA"/>
          </a:p>
        </p:txBody>
      </p:sp>
      <p:sp>
        <p:nvSpPr>
          <p:cNvPr id="5014530" name="Rectangle 2"/>
          <p:cNvSpPr>
            <a:spLocks noGrp="1" noRot="1" noChangeAspect="1" noChangeArrowheads="1" noTextEdit="1"/>
          </p:cNvSpPr>
          <p:nvPr>
            <p:ph type="sldImg"/>
          </p:nvPr>
        </p:nvSpPr>
        <p:spPr>
          <a:xfrm>
            <a:off x="1144588" y="685800"/>
            <a:ext cx="4572000" cy="3429000"/>
          </a:xfrm>
          <a:ln/>
        </p:spPr>
      </p:sp>
      <p:sp>
        <p:nvSpPr>
          <p:cNvPr id="501453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DDCA670-7872-4E1A-A7F4-A41F4CCDE42F}" type="slidenum">
              <a:rPr lang="ar-SA"/>
              <a:pPr/>
              <a:t>1008</a:t>
            </a:fld>
            <a:endParaRPr lang="en-CA"/>
          </a:p>
        </p:txBody>
      </p:sp>
      <p:sp>
        <p:nvSpPr>
          <p:cNvPr id="5023746" name="Rectangle 2"/>
          <p:cNvSpPr>
            <a:spLocks noGrp="1" noRot="1" noChangeAspect="1" noChangeArrowheads="1" noTextEdit="1"/>
          </p:cNvSpPr>
          <p:nvPr>
            <p:ph type="sldImg"/>
          </p:nvPr>
        </p:nvSpPr>
        <p:spPr>
          <a:xfrm>
            <a:off x="1144588" y="685800"/>
            <a:ext cx="4572000" cy="3429000"/>
          </a:xfrm>
          <a:ln/>
        </p:spPr>
      </p:sp>
      <p:sp>
        <p:nvSpPr>
          <p:cNvPr id="502374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E05A3A5-3912-4220-A2F9-567D0109CA40}" type="slidenum">
              <a:rPr lang="ar-SA"/>
              <a:pPr/>
              <a:t>1041</a:t>
            </a:fld>
            <a:endParaRPr lang="en-CA"/>
          </a:p>
        </p:txBody>
      </p:sp>
      <p:sp>
        <p:nvSpPr>
          <p:cNvPr id="3441666" name="Rectangle 2"/>
          <p:cNvSpPr>
            <a:spLocks noGrp="1" noRot="1" noChangeAspect="1" noChangeArrowheads="1" noTextEdit="1"/>
          </p:cNvSpPr>
          <p:nvPr>
            <p:ph type="sldImg"/>
          </p:nvPr>
        </p:nvSpPr>
        <p:spPr>
          <a:xfrm>
            <a:off x="1144588" y="685800"/>
            <a:ext cx="4572000" cy="3429000"/>
          </a:xfrm>
          <a:ln/>
        </p:spPr>
      </p:sp>
      <p:sp>
        <p:nvSpPr>
          <p:cNvPr id="344166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7DB3E53-49A5-4349-AD63-2FF1AF9E8522}" type="slidenum">
              <a:rPr lang="ar-SA"/>
              <a:pPr/>
              <a:t>1053</a:t>
            </a:fld>
            <a:endParaRPr lang="en-CA"/>
          </a:p>
        </p:txBody>
      </p:sp>
      <p:sp>
        <p:nvSpPr>
          <p:cNvPr id="3454978" name="Rectangle 2"/>
          <p:cNvSpPr>
            <a:spLocks noGrp="1" noRot="1" noChangeAspect="1" noChangeArrowheads="1" noTextEdit="1"/>
          </p:cNvSpPr>
          <p:nvPr>
            <p:ph type="sldImg"/>
          </p:nvPr>
        </p:nvSpPr>
        <p:spPr>
          <a:xfrm>
            <a:off x="1144588" y="685800"/>
            <a:ext cx="4572000" cy="3429000"/>
          </a:xfrm>
          <a:ln/>
        </p:spPr>
      </p:sp>
      <p:sp>
        <p:nvSpPr>
          <p:cNvPr id="345497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5E33BFD-09E7-4FBA-B026-526AA94EFAB7}" type="slidenum">
              <a:rPr lang="ar-SA"/>
              <a:pPr/>
              <a:t>1062</a:t>
            </a:fld>
            <a:endParaRPr lang="en-CA"/>
          </a:p>
        </p:txBody>
      </p:sp>
      <p:sp>
        <p:nvSpPr>
          <p:cNvPr id="3465218" name="Rectangle 2"/>
          <p:cNvSpPr>
            <a:spLocks noGrp="1" noRot="1" noChangeAspect="1" noChangeArrowheads="1" noTextEdit="1"/>
          </p:cNvSpPr>
          <p:nvPr>
            <p:ph type="sldImg"/>
          </p:nvPr>
        </p:nvSpPr>
        <p:spPr>
          <a:xfrm>
            <a:off x="1144588" y="685800"/>
            <a:ext cx="4572000" cy="3429000"/>
          </a:xfrm>
          <a:ln/>
        </p:spPr>
      </p:sp>
      <p:sp>
        <p:nvSpPr>
          <p:cNvPr id="346521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E7F4D06-8667-4C8F-BD6E-55F335AB528C}" type="slidenum">
              <a:rPr lang="ar-SA"/>
              <a:pPr/>
              <a:t>1100</a:t>
            </a:fld>
            <a:endParaRPr lang="en-CA"/>
          </a:p>
        </p:txBody>
      </p:sp>
      <p:sp>
        <p:nvSpPr>
          <p:cNvPr id="5061634" name="Rectangle 2"/>
          <p:cNvSpPr>
            <a:spLocks noGrp="1" noRot="1" noChangeAspect="1" noChangeArrowheads="1" noTextEdit="1"/>
          </p:cNvSpPr>
          <p:nvPr>
            <p:ph type="sldImg"/>
          </p:nvPr>
        </p:nvSpPr>
        <p:spPr>
          <a:xfrm>
            <a:off x="1144588" y="685800"/>
            <a:ext cx="4572000" cy="3429000"/>
          </a:xfrm>
          <a:ln/>
        </p:spPr>
      </p:sp>
      <p:sp>
        <p:nvSpPr>
          <p:cNvPr id="506163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EA3F792-BEB0-4E99-8E5C-D232EF79F512}" type="slidenum">
              <a:rPr lang="ar-SA"/>
              <a:pPr/>
              <a:t>1114</a:t>
            </a:fld>
            <a:endParaRPr lang="en-CA"/>
          </a:p>
        </p:txBody>
      </p:sp>
      <p:sp>
        <p:nvSpPr>
          <p:cNvPr id="5076994" name="Rectangle 2"/>
          <p:cNvSpPr>
            <a:spLocks noGrp="1" noRot="1" noChangeAspect="1" noChangeArrowheads="1" noTextEdit="1"/>
          </p:cNvSpPr>
          <p:nvPr>
            <p:ph type="sldImg"/>
          </p:nvPr>
        </p:nvSpPr>
        <p:spPr>
          <a:xfrm>
            <a:off x="1144588" y="685800"/>
            <a:ext cx="4572000" cy="3429000"/>
          </a:xfrm>
          <a:ln/>
        </p:spPr>
      </p:sp>
      <p:sp>
        <p:nvSpPr>
          <p:cNvPr id="507699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1D6B201-7D60-4792-99DA-783B3BD3D782}" type="slidenum">
              <a:rPr lang="ar-SA"/>
              <a:pPr/>
              <a:t>1122</a:t>
            </a:fld>
            <a:endParaRPr lang="en-CA"/>
          </a:p>
        </p:txBody>
      </p:sp>
      <p:sp>
        <p:nvSpPr>
          <p:cNvPr id="5086210" name="Rectangle 2"/>
          <p:cNvSpPr>
            <a:spLocks noGrp="1" noRot="1" noChangeAspect="1" noChangeArrowheads="1" noTextEdit="1"/>
          </p:cNvSpPr>
          <p:nvPr>
            <p:ph type="sldImg"/>
          </p:nvPr>
        </p:nvSpPr>
        <p:spPr>
          <a:xfrm>
            <a:off x="1144588" y="685800"/>
            <a:ext cx="4572000" cy="3429000"/>
          </a:xfrm>
          <a:ln/>
        </p:spPr>
      </p:sp>
      <p:sp>
        <p:nvSpPr>
          <p:cNvPr id="508621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C079789-2B31-49FC-8DC9-91E10543BE6C}" type="slidenum">
              <a:rPr lang="ar-SA"/>
              <a:pPr/>
              <a:t>1158</a:t>
            </a:fld>
            <a:endParaRPr lang="en-CA"/>
          </a:p>
        </p:txBody>
      </p:sp>
      <p:sp>
        <p:nvSpPr>
          <p:cNvPr id="5122050" name="Rectangle 2"/>
          <p:cNvSpPr>
            <a:spLocks noGrp="1" noRot="1" noChangeAspect="1" noChangeArrowheads="1" noTextEdit="1"/>
          </p:cNvSpPr>
          <p:nvPr>
            <p:ph type="sldImg"/>
          </p:nvPr>
        </p:nvSpPr>
        <p:spPr>
          <a:xfrm>
            <a:off x="1144588" y="685800"/>
            <a:ext cx="4572000" cy="3429000"/>
          </a:xfrm>
          <a:ln/>
        </p:spPr>
      </p:sp>
      <p:sp>
        <p:nvSpPr>
          <p:cNvPr id="512205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12E5778-2375-4021-96F5-3D15B6DB7D15}" type="slidenum">
              <a:rPr lang="ar-SA"/>
              <a:pPr/>
              <a:t>1175</a:t>
            </a:fld>
            <a:endParaRPr lang="en-CA"/>
          </a:p>
        </p:txBody>
      </p:sp>
      <p:sp>
        <p:nvSpPr>
          <p:cNvPr id="5140482" name="Rectangle 2"/>
          <p:cNvSpPr>
            <a:spLocks noGrp="1" noRot="1" noChangeAspect="1" noChangeArrowheads="1" noTextEdit="1"/>
          </p:cNvSpPr>
          <p:nvPr>
            <p:ph type="sldImg"/>
          </p:nvPr>
        </p:nvSpPr>
        <p:spPr>
          <a:xfrm>
            <a:off x="1144588" y="685800"/>
            <a:ext cx="4572000" cy="3429000"/>
          </a:xfrm>
          <a:ln/>
        </p:spPr>
      </p:sp>
      <p:sp>
        <p:nvSpPr>
          <p:cNvPr id="514048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1563468-0CC5-46B2-B7B5-FA5ACB539B9C}" type="slidenum">
              <a:rPr lang="ar-SA"/>
              <a:pPr/>
              <a:t>1184</a:t>
            </a:fld>
            <a:endParaRPr lang="en-CA"/>
          </a:p>
        </p:txBody>
      </p:sp>
      <p:sp>
        <p:nvSpPr>
          <p:cNvPr id="5150722" name="Rectangle 2"/>
          <p:cNvSpPr>
            <a:spLocks noGrp="1" noRot="1" noChangeAspect="1" noChangeArrowheads="1" noTextEdit="1"/>
          </p:cNvSpPr>
          <p:nvPr>
            <p:ph type="sldImg"/>
          </p:nvPr>
        </p:nvSpPr>
        <p:spPr>
          <a:xfrm>
            <a:off x="1144588" y="685800"/>
            <a:ext cx="4572000" cy="3429000"/>
          </a:xfrm>
          <a:ln/>
        </p:spPr>
      </p:sp>
      <p:sp>
        <p:nvSpPr>
          <p:cNvPr id="515072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8671C68-2D7B-40D2-9A06-848B8F992687}" type="slidenum">
              <a:rPr lang="ar-SA"/>
              <a:pPr/>
              <a:t>1225</a:t>
            </a:fld>
            <a:endParaRPr lang="en-CA"/>
          </a:p>
        </p:txBody>
      </p:sp>
      <p:sp>
        <p:nvSpPr>
          <p:cNvPr id="4127746" name="Rectangle 2"/>
          <p:cNvSpPr>
            <a:spLocks noGrp="1" noRot="1" noChangeAspect="1" noChangeArrowheads="1" noTextEdit="1"/>
          </p:cNvSpPr>
          <p:nvPr>
            <p:ph type="sldImg"/>
          </p:nvPr>
        </p:nvSpPr>
        <p:spPr>
          <a:xfrm>
            <a:off x="1144588" y="685800"/>
            <a:ext cx="4572000" cy="3429000"/>
          </a:xfrm>
          <a:ln/>
        </p:spPr>
      </p:sp>
      <p:sp>
        <p:nvSpPr>
          <p:cNvPr id="412774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4332AD5-385D-4BD4-A522-4200D2E8FF43}" type="slidenum">
              <a:rPr lang="ar-SA"/>
              <a:pPr/>
              <a:t>1234</a:t>
            </a:fld>
            <a:endParaRPr lang="en-CA"/>
          </a:p>
        </p:txBody>
      </p:sp>
      <p:sp>
        <p:nvSpPr>
          <p:cNvPr id="4137986" name="Rectangle 2"/>
          <p:cNvSpPr>
            <a:spLocks noGrp="1" noRot="1" noChangeAspect="1" noChangeArrowheads="1" noTextEdit="1"/>
          </p:cNvSpPr>
          <p:nvPr>
            <p:ph type="sldImg"/>
          </p:nvPr>
        </p:nvSpPr>
        <p:spPr>
          <a:xfrm>
            <a:off x="1144588" y="685800"/>
            <a:ext cx="4572000" cy="3429000"/>
          </a:xfrm>
          <a:ln/>
        </p:spPr>
      </p:sp>
      <p:sp>
        <p:nvSpPr>
          <p:cNvPr id="413798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0FAADE6-3C7F-4211-9ED4-95443BB5777A}" type="slidenum">
              <a:rPr lang="ar-SA"/>
              <a:pPr/>
              <a:t>1240</a:t>
            </a:fld>
            <a:endParaRPr lang="en-CA"/>
          </a:p>
        </p:txBody>
      </p:sp>
      <p:sp>
        <p:nvSpPr>
          <p:cNvPr id="4145154" name="Rectangle 2"/>
          <p:cNvSpPr>
            <a:spLocks noGrp="1" noRot="1" noChangeAspect="1" noChangeArrowheads="1" noTextEdit="1"/>
          </p:cNvSpPr>
          <p:nvPr>
            <p:ph type="sldImg"/>
          </p:nvPr>
        </p:nvSpPr>
        <p:spPr>
          <a:xfrm>
            <a:off x="1144588" y="685800"/>
            <a:ext cx="4572000" cy="3429000"/>
          </a:xfrm>
          <a:ln/>
        </p:spPr>
      </p:sp>
      <p:sp>
        <p:nvSpPr>
          <p:cNvPr id="414515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552AE81-B752-4267-B7B9-5F671798F217}" type="slidenum">
              <a:rPr lang="ar-SA"/>
              <a:pPr/>
              <a:t>1268</a:t>
            </a:fld>
            <a:endParaRPr lang="en-CA"/>
          </a:p>
        </p:txBody>
      </p:sp>
      <p:sp>
        <p:nvSpPr>
          <p:cNvPr id="5191682" name="Rectangle 2"/>
          <p:cNvSpPr>
            <a:spLocks noGrp="1" noRot="1" noChangeAspect="1" noChangeArrowheads="1" noTextEdit="1"/>
          </p:cNvSpPr>
          <p:nvPr>
            <p:ph type="sldImg"/>
          </p:nvPr>
        </p:nvSpPr>
        <p:spPr>
          <a:xfrm>
            <a:off x="1144588" y="685800"/>
            <a:ext cx="4572000" cy="3429000"/>
          </a:xfrm>
          <a:ln/>
        </p:spPr>
      </p:sp>
      <p:sp>
        <p:nvSpPr>
          <p:cNvPr id="519168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CFDB70A-8A23-4716-98E3-DC56B3FA8EEA}" type="slidenum">
              <a:rPr lang="ar-SA"/>
              <a:pPr/>
              <a:t>1286</a:t>
            </a:fld>
            <a:endParaRPr lang="en-CA"/>
          </a:p>
        </p:txBody>
      </p:sp>
      <p:sp>
        <p:nvSpPr>
          <p:cNvPr id="5211138" name="Rectangle 2"/>
          <p:cNvSpPr>
            <a:spLocks noGrp="1" noRot="1" noChangeAspect="1" noChangeArrowheads="1" noTextEdit="1"/>
          </p:cNvSpPr>
          <p:nvPr>
            <p:ph type="sldImg"/>
          </p:nvPr>
        </p:nvSpPr>
        <p:spPr>
          <a:xfrm>
            <a:off x="1144588" y="685800"/>
            <a:ext cx="4572000" cy="3429000"/>
          </a:xfrm>
          <a:ln/>
        </p:spPr>
      </p:sp>
      <p:sp>
        <p:nvSpPr>
          <p:cNvPr id="521113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4AAD7A4-43B6-4F38-AF58-3C5CA537CDBE}" type="slidenum">
              <a:rPr lang="ar-SA"/>
              <a:pPr/>
              <a:t>1296</a:t>
            </a:fld>
            <a:endParaRPr lang="en-CA"/>
          </a:p>
        </p:txBody>
      </p:sp>
      <p:sp>
        <p:nvSpPr>
          <p:cNvPr id="5222402" name="Rectangle 2"/>
          <p:cNvSpPr>
            <a:spLocks noGrp="1" noRot="1" noChangeAspect="1" noChangeArrowheads="1" noTextEdit="1"/>
          </p:cNvSpPr>
          <p:nvPr>
            <p:ph type="sldImg"/>
          </p:nvPr>
        </p:nvSpPr>
        <p:spPr>
          <a:xfrm>
            <a:off x="1144588" y="685800"/>
            <a:ext cx="4572000" cy="3429000"/>
          </a:xfrm>
          <a:ln/>
        </p:spPr>
      </p:sp>
      <p:sp>
        <p:nvSpPr>
          <p:cNvPr id="522240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9DAC496-DCF0-47A3-BC6C-F3FCBDA50C77}" type="slidenum">
              <a:rPr lang="ar-SA"/>
              <a:pPr/>
              <a:t>1329</a:t>
            </a:fld>
            <a:endParaRPr lang="en-CA"/>
          </a:p>
        </p:txBody>
      </p:sp>
      <p:sp>
        <p:nvSpPr>
          <p:cNvPr id="4175874" name="Rectangle 2"/>
          <p:cNvSpPr>
            <a:spLocks noGrp="1" noRot="1" noChangeAspect="1" noChangeArrowheads="1" noTextEdit="1"/>
          </p:cNvSpPr>
          <p:nvPr>
            <p:ph type="sldImg"/>
          </p:nvPr>
        </p:nvSpPr>
        <p:spPr>
          <a:xfrm>
            <a:off x="1144588" y="685800"/>
            <a:ext cx="4572000" cy="3429000"/>
          </a:xfrm>
          <a:ln/>
        </p:spPr>
      </p:sp>
      <p:sp>
        <p:nvSpPr>
          <p:cNvPr id="417587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68D33F0-171B-4B97-890F-F8225D01B955}" type="slidenum">
              <a:rPr lang="ar-SA"/>
              <a:pPr/>
              <a:t>1337</a:t>
            </a:fld>
            <a:endParaRPr lang="en-CA"/>
          </a:p>
        </p:txBody>
      </p:sp>
      <p:sp>
        <p:nvSpPr>
          <p:cNvPr id="4189186" name="Rectangle 2"/>
          <p:cNvSpPr>
            <a:spLocks noGrp="1" noRot="1" noChangeAspect="1" noChangeArrowheads="1" noTextEdit="1"/>
          </p:cNvSpPr>
          <p:nvPr>
            <p:ph type="sldImg"/>
          </p:nvPr>
        </p:nvSpPr>
        <p:spPr>
          <a:xfrm>
            <a:off x="1144588" y="685800"/>
            <a:ext cx="4572000" cy="3429000"/>
          </a:xfrm>
          <a:ln/>
        </p:spPr>
      </p:sp>
      <p:sp>
        <p:nvSpPr>
          <p:cNvPr id="418918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DE01B0B-1D2E-4851-B728-0466D4EA8F9A}" type="slidenum">
              <a:rPr lang="ar-SA"/>
              <a:pPr/>
              <a:t>1346</a:t>
            </a:fld>
            <a:endParaRPr lang="en-CA"/>
          </a:p>
        </p:txBody>
      </p:sp>
      <p:sp>
        <p:nvSpPr>
          <p:cNvPr id="4198402" name="Rectangle 2"/>
          <p:cNvSpPr>
            <a:spLocks noGrp="1" noRot="1" noChangeAspect="1" noChangeArrowheads="1" noTextEdit="1"/>
          </p:cNvSpPr>
          <p:nvPr>
            <p:ph type="sldImg"/>
          </p:nvPr>
        </p:nvSpPr>
        <p:spPr>
          <a:xfrm>
            <a:off x="1144588" y="685800"/>
            <a:ext cx="4572000" cy="3429000"/>
          </a:xfrm>
          <a:ln/>
        </p:spPr>
      </p:sp>
      <p:sp>
        <p:nvSpPr>
          <p:cNvPr id="419840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E850384-27C3-40AF-ADBC-F2EDF6882593}" type="slidenum">
              <a:rPr lang="ar-SA"/>
              <a:pPr/>
              <a:t>1377</a:t>
            </a:fld>
            <a:endParaRPr lang="en-CA"/>
          </a:p>
        </p:txBody>
      </p:sp>
      <p:sp>
        <p:nvSpPr>
          <p:cNvPr id="5258242" name="Rectangle 2"/>
          <p:cNvSpPr>
            <a:spLocks noGrp="1" noRot="1" noChangeAspect="1" noChangeArrowheads="1" noTextEdit="1"/>
          </p:cNvSpPr>
          <p:nvPr>
            <p:ph type="sldImg"/>
          </p:nvPr>
        </p:nvSpPr>
        <p:spPr>
          <a:xfrm>
            <a:off x="1144588" y="685800"/>
            <a:ext cx="4572000" cy="3429000"/>
          </a:xfrm>
          <a:ln/>
        </p:spPr>
      </p:sp>
      <p:sp>
        <p:nvSpPr>
          <p:cNvPr id="525824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6A6F121-503F-43DE-AA37-5DA9FD48B664}" type="slidenum">
              <a:rPr lang="ar-SA"/>
              <a:pPr/>
              <a:t>1389</a:t>
            </a:fld>
            <a:endParaRPr lang="en-CA"/>
          </a:p>
        </p:txBody>
      </p:sp>
      <p:sp>
        <p:nvSpPr>
          <p:cNvPr id="5271554" name="Rectangle 2"/>
          <p:cNvSpPr>
            <a:spLocks noGrp="1" noRot="1" noChangeAspect="1" noChangeArrowheads="1" noTextEdit="1"/>
          </p:cNvSpPr>
          <p:nvPr>
            <p:ph type="sldImg"/>
          </p:nvPr>
        </p:nvSpPr>
        <p:spPr>
          <a:xfrm>
            <a:off x="1144588" y="685800"/>
            <a:ext cx="4572000" cy="3429000"/>
          </a:xfrm>
          <a:ln/>
        </p:spPr>
      </p:sp>
      <p:sp>
        <p:nvSpPr>
          <p:cNvPr id="527155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D26152A-6095-4F64-B489-EB2F6F3E6D51}" type="slidenum">
              <a:rPr lang="ar-SA"/>
              <a:pPr/>
              <a:t>1397</a:t>
            </a:fld>
            <a:endParaRPr lang="en-CA"/>
          </a:p>
        </p:txBody>
      </p:sp>
      <p:sp>
        <p:nvSpPr>
          <p:cNvPr id="5280770" name="Rectangle 2"/>
          <p:cNvSpPr>
            <a:spLocks noGrp="1" noRot="1" noChangeAspect="1" noChangeArrowheads="1" noTextEdit="1"/>
          </p:cNvSpPr>
          <p:nvPr>
            <p:ph type="sldImg"/>
          </p:nvPr>
        </p:nvSpPr>
        <p:spPr>
          <a:xfrm>
            <a:off x="1144588" y="685800"/>
            <a:ext cx="4572000" cy="3429000"/>
          </a:xfrm>
          <a:ln/>
        </p:spPr>
      </p:sp>
      <p:sp>
        <p:nvSpPr>
          <p:cNvPr id="528077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631AB70-5190-4BE9-9139-0005CF2068D1}" type="slidenum">
              <a:rPr lang="ar-SA"/>
              <a:pPr/>
              <a:t>1431</a:t>
            </a:fld>
            <a:endParaRPr lang="en-CA"/>
          </a:p>
        </p:txBody>
      </p:sp>
      <p:sp>
        <p:nvSpPr>
          <p:cNvPr id="5314562" name="Rectangle 2"/>
          <p:cNvSpPr>
            <a:spLocks noGrp="1" noRot="1" noChangeAspect="1" noChangeArrowheads="1" noTextEdit="1"/>
          </p:cNvSpPr>
          <p:nvPr>
            <p:ph type="sldImg"/>
          </p:nvPr>
        </p:nvSpPr>
        <p:spPr>
          <a:xfrm>
            <a:off x="1144588" y="685800"/>
            <a:ext cx="4572000" cy="3429000"/>
          </a:xfrm>
          <a:ln/>
        </p:spPr>
      </p:sp>
      <p:sp>
        <p:nvSpPr>
          <p:cNvPr id="531456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5DBF6E3-130F-4891-B85A-DF4F2E5765B4}" type="slidenum">
              <a:rPr lang="ar-SA"/>
              <a:pPr/>
              <a:t>1440</a:t>
            </a:fld>
            <a:endParaRPr lang="en-CA"/>
          </a:p>
        </p:txBody>
      </p:sp>
      <p:sp>
        <p:nvSpPr>
          <p:cNvPr id="5324802" name="Rectangle 2"/>
          <p:cNvSpPr>
            <a:spLocks noGrp="1" noRot="1" noChangeAspect="1" noChangeArrowheads="1" noTextEdit="1"/>
          </p:cNvSpPr>
          <p:nvPr>
            <p:ph type="sldImg"/>
          </p:nvPr>
        </p:nvSpPr>
        <p:spPr>
          <a:xfrm>
            <a:off x="1144588" y="685800"/>
            <a:ext cx="4572000" cy="3429000"/>
          </a:xfrm>
          <a:ln/>
        </p:spPr>
      </p:sp>
      <p:sp>
        <p:nvSpPr>
          <p:cNvPr id="532480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0023D71-E9C1-4CE3-9CC3-DA2CCD3F9C4C}" type="slidenum">
              <a:rPr lang="ar-SA"/>
              <a:pPr/>
              <a:t>1446</a:t>
            </a:fld>
            <a:endParaRPr lang="en-CA"/>
          </a:p>
        </p:txBody>
      </p:sp>
      <p:sp>
        <p:nvSpPr>
          <p:cNvPr id="5331970" name="Rectangle 2"/>
          <p:cNvSpPr>
            <a:spLocks noGrp="1" noRot="1" noChangeAspect="1" noChangeArrowheads="1" noTextEdit="1"/>
          </p:cNvSpPr>
          <p:nvPr>
            <p:ph type="sldImg"/>
          </p:nvPr>
        </p:nvSpPr>
        <p:spPr>
          <a:xfrm>
            <a:off x="1144588" y="685800"/>
            <a:ext cx="4572000" cy="3429000"/>
          </a:xfrm>
          <a:ln/>
        </p:spPr>
      </p:sp>
      <p:sp>
        <p:nvSpPr>
          <p:cNvPr id="533197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AAA4605-74CF-41E3-8D60-E2E1E7411179}" type="slidenum">
              <a:rPr lang="ar-SA"/>
              <a:pPr/>
              <a:t>1472</a:t>
            </a:fld>
            <a:endParaRPr lang="en-CA"/>
          </a:p>
        </p:txBody>
      </p:sp>
      <p:sp>
        <p:nvSpPr>
          <p:cNvPr id="5357570" name="Rectangle 2"/>
          <p:cNvSpPr>
            <a:spLocks noGrp="1" noRot="1" noChangeAspect="1" noChangeArrowheads="1" noTextEdit="1"/>
          </p:cNvSpPr>
          <p:nvPr>
            <p:ph type="sldImg"/>
          </p:nvPr>
        </p:nvSpPr>
        <p:spPr>
          <a:xfrm>
            <a:off x="1144588" y="685800"/>
            <a:ext cx="4572000" cy="3429000"/>
          </a:xfrm>
          <a:ln/>
        </p:spPr>
      </p:sp>
      <p:sp>
        <p:nvSpPr>
          <p:cNvPr id="535757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F5B0035-DF8A-4ACC-9FAE-8A91D3F45E36}" type="slidenum">
              <a:rPr lang="ar-SA"/>
              <a:pPr/>
              <a:t>1483</a:t>
            </a:fld>
            <a:endParaRPr lang="en-CA"/>
          </a:p>
        </p:txBody>
      </p:sp>
      <p:sp>
        <p:nvSpPr>
          <p:cNvPr id="5369858" name="Rectangle 2"/>
          <p:cNvSpPr>
            <a:spLocks noGrp="1" noRot="1" noChangeAspect="1" noChangeArrowheads="1" noTextEdit="1"/>
          </p:cNvSpPr>
          <p:nvPr>
            <p:ph type="sldImg"/>
          </p:nvPr>
        </p:nvSpPr>
        <p:spPr>
          <a:xfrm>
            <a:off x="1144588" y="685800"/>
            <a:ext cx="4572000" cy="3429000"/>
          </a:xfrm>
          <a:ln/>
        </p:spPr>
      </p:sp>
      <p:sp>
        <p:nvSpPr>
          <p:cNvPr id="536985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6F550A7-0D62-4669-986E-50C837B01FC7}" type="slidenum">
              <a:rPr lang="ar-SA"/>
              <a:pPr/>
              <a:t>1491</a:t>
            </a:fld>
            <a:endParaRPr lang="en-CA"/>
          </a:p>
        </p:txBody>
      </p:sp>
      <p:sp>
        <p:nvSpPr>
          <p:cNvPr id="5379074" name="Rectangle 2"/>
          <p:cNvSpPr>
            <a:spLocks noGrp="1" noRot="1" noChangeAspect="1" noChangeArrowheads="1" noTextEdit="1"/>
          </p:cNvSpPr>
          <p:nvPr>
            <p:ph type="sldImg"/>
          </p:nvPr>
        </p:nvSpPr>
        <p:spPr>
          <a:xfrm>
            <a:off x="1144588" y="685800"/>
            <a:ext cx="4572000" cy="3429000"/>
          </a:xfrm>
          <a:ln/>
        </p:spPr>
      </p:sp>
      <p:sp>
        <p:nvSpPr>
          <p:cNvPr id="537907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692CC19-B969-40AA-A663-1699FC6E32C1}" type="slidenum">
              <a:rPr lang="ar-SA"/>
              <a:pPr/>
              <a:t>1520</a:t>
            </a:fld>
            <a:endParaRPr lang="en-CA"/>
          </a:p>
        </p:txBody>
      </p:sp>
      <p:sp>
        <p:nvSpPr>
          <p:cNvPr id="5407746" name="Rectangle 2"/>
          <p:cNvSpPr>
            <a:spLocks noGrp="1" noRot="1" noChangeAspect="1" noChangeArrowheads="1" noTextEdit="1"/>
          </p:cNvSpPr>
          <p:nvPr>
            <p:ph type="sldImg"/>
          </p:nvPr>
        </p:nvSpPr>
        <p:spPr>
          <a:xfrm>
            <a:off x="1144588" y="685800"/>
            <a:ext cx="4572000" cy="3429000"/>
          </a:xfrm>
          <a:ln/>
        </p:spPr>
      </p:sp>
      <p:sp>
        <p:nvSpPr>
          <p:cNvPr id="540774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5BA29AB-B641-49A1-BAC8-98C34B58DF01}" type="slidenum">
              <a:rPr lang="ar-SA"/>
              <a:pPr/>
              <a:t>1538</a:t>
            </a:fld>
            <a:endParaRPr lang="en-CA"/>
          </a:p>
        </p:txBody>
      </p:sp>
      <p:sp>
        <p:nvSpPr>
          <p:cNvPr id="5427202" name="Rectangle 2"/>
          <p:cNvSpPr>
            <a:spLocks noGrp="1" noRot="1" noChangeAspect="1" noChangeArrowheads="1" noTextEdit="1"/>
          </p:cNvSpPr>
          <p:nvPr>
            <p:ph type="sldImg"/>
          </p:nvPr>
        </p:nvSpPr>
        <p:spPr>
          <a:xfrm>
            <a:off x="1144588" y="685800"/>
            <a:ext cx="4572000" cy="3429000"/>
          </a:xfrm>
          <a:ln/>
        </p:spPr>
      </p:sp>
      <p:sp>
        <p:nvSpPr>
          <p:cNvPr id="542720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8EA1407-35D7-4C6F-BCA9-8124A1040EDB}" type="slidenum">
              <a:rPr lang="ar-SA"/>
              <a:pPr/>
              <a:t>1548</a:t>
            </a:fld>
            <a:endParaRPr lang="en-CA"/>
          </a:p>
        </p:txBody>
      </p:sp>
      <p:sp>
        <p:nvSpPr>
          <p:cNvPr id="5438466" name="Rectangle 2"/>
          <p:cNvSpPr>
            <a:spLocks noGrp="1" noRot="1" noChangeAspect="1" noChangeArrowheads="1" noTextEdit="1"/>
          </p:cNvSpPr>
          <p:nvPr>
            <p:ph type="sldImg"/>
          </p:nvPr>
        </p:nvSpPr>
        <p:spPr>
          <a:xfrm>
            <a:off x="1144588" y="685800"/>
            <a:ext cx="4572000" cy="3429000"/>
          </a:xfrm>
          <a:ln/>
        </p:spPr>
      </p:sp>
      <p:sp>
        <p:nvSpPr>
          <p:cNvPr id="543846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D3811EF-715A-459A-9176-9EE9CEA231ED}" type="slidenum">
              <a:rPr lang="ar-SA"/>
              <a:pPr/>
              <a:t>1583</a:t>
            </a:fld>
            <a:endParaRPr lang="en-CA"/>
          </a:p>
        </p:txBody>
      </p:sp>
      <p:sp>
        <p:nvSpPr>
          <p:cNvPr id="5473282" name="Rectangle 2"/>
          <p:cNvSpPr>
            <a:spLocks noGrp="1" noRot="1" noChangeAspect="1" noChangeArrowheads="1" noTextEdit="1"/>
          </p:cNvSpPr>
          <p:nvPr>
            <p:ph type="sldImg"/>
          </p:nvPr>
        </p:nvSpPr>
        <p:spPr>
          <a:xfrm>
            <a:off x="1144588" y="685800"/>
            <a:ext cx="4572000" cy="3429000"/>
          </a:xfrm>
          <a:ln/>
        </p:spPr>
      </p:sp>
      <p:sp>
        <p:nvSpPr>
          <p:cNvPr id="547328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B227DD5-C866-4C6C-B82E-CD7687480201}" type="slidenum">
              <a:rPr lang="ar-SA"/>
              <a:pPr/>
              <a:t>1594</a:t>
            </a:fld>
            <a:endParaRPr lang="en-CA"/>
          </a:p>
        </p:txBody>
      </p:sp>
      <p:sp>
        <p:nvSpPr>
          <p:cNvPr id="5485570" name="Rectangle 2"/>
          <p:cNvSpPr>
            <a:spLocks noGrp="1" noRot="1" noChangeAspect="1" noChangeArrowheads="1" noTextEdit="1"/>
          </p:cNvSpPr>
          <p:nvPr>
            <p:ph type="sldImg"/>
          </p:nvPr>
        </p:nvSpPr>
        <p:spPr>
          <a:xfrm>
            <a:off x="1144588" y="685800"/>
            <a:ext cx="4572000" cy="3429000"/>
          </a:xfrm>
          <a:ln/>
        </p:spPr>
      </p:sp>
      <p:sp>
        <p:nvSpPr>
          <p:cNvPr id="548557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CF62712-8D1C-44C9-B81B-640B699796E0}" type="slidenum">
              <a:rPr lang="ar-SA"/>
              <a:pPr/>
              <a:t>1602</a:t>
            </a:fld>
            <a:endParaRPr lang="en-CA"/>
          </a:p>
        </p:txBody>
      </p:sp>
      <p:sp>
        <p:nvSpPr>
          <p:cNvPr id="5494786" name="Rectangle 2"/>
          <p:cNvSpPr>
            <a:spLocks noGrp="1" noRot="1" noChangeAspect="1" noChangeArrowheads="1" noTextEdit="1"/>
          </p:cNvSpPr>
          <p:nvPr>
            <p:ph type="sldImg"/>
          </p:nvPr>
        </p:nvSpPr>
        <p:spPr>
          <a:xfrm>
            <a:off x="1144588" y="685800"/>
            <a:ext cx="4572000" cy="3429000"/>
          </a:xfrm>
          <a:ln/>
        </p:spPr>
      </p:sp>
      <p:sp>
        <p:nvSpPr>
          <p:cNvPr id="549478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E9F09EB-05D5-40A9-A448-4E2BF6563E49}" type="slidenum">
              <a:rPr lang="ar-SA"/>
              <a:pPr/>
              <a:t>1639</a:t>
            </a:fld>
            <a:endParaRPr lang="en-CA"/>
          </a:p>
        </p:txBody>
      </p:sp>
      <p:sp>
        <p:nvSpPr>
          <p:cNvPr id="5530626" name="Rectangle 2"/>
          <p:cNvSpPr>
            <a:spLocks noGrp="1" noRot="1" noChangeAspect="1" noChangeArrowheads="1" noTextEdit="1"/>
          </p:cNvSpPr>
          <p:nvPr>
            <p:ph type="sldImg"/>
          </p:nvPr>
        </p:nvSpPr>
        <p:spPr>
          <a:xfrm>
            <a:off x="1144588" y="685800"/>
            <a:ext cx="4572000" cy="3429000"/>
          </a:xfrm>
          <a:ln/>
        </p:spPr>
      </p:sp>
      <p:sp>
        <p:nvSpPr>
          <p:cNvPr id="553062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FAC0EED-6C09-4CE3-9C02-17C0CFAC2729}" type="slidenum">
              <a:rPr lang="ar-SA"/>
              <a:pPr/>
              <a:t>1654</a:t>
            </a:fld>
            <a:endParaRPr lang="en-CA"/>
          </a:p>
        </p:txBody>
      </p:sp>
      <p:sp>
        <p:nvSpPr>
          <p:cNvPr id="5547010" name="Rectangle 2"/>
          <p:cNvSpPr>
            <a:spLocks noGrp="1" noRot="1" noChangeAspect="1" noChangeArrowheads="1" noTextEdit="1"/>
          </p:cNvSpPr>
          <p:nvPr>
            <p:ph type="sldImg"/>
          </p:nvPr>
        </p:nvSpPr>
        <p:spPr>
          <a:xfrm>
            <a:off x="1144588" y="685800"/>
            <a:ext cx="4572000" cy="3429000"/>
          </a:xfrm>
          <a:ln/>
        </p:spPr>
      </p:sp>
      <p:sp>
        <p:nvSpPr>
          <p:cNvPr id="554701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9148E36-2C79-49D3-930B-D6060BC0F408}" type="slidenum">
              <a:rPr lang="ar-SA"/>
              <a:pPr/>
              <a:t>1664</a:t>
            </a:fld>
            <a:endParaRPr lang="en-CA"/>
          </a:p>
        </p:txBody>
      </p:sp>
      <p:sp>
        <p:nvSpPr>
          <p:cNvPr id="5558274" name="Rectangle 2"/>
          <p:cNvSpPr>
            <a:spLocks noGrp="1" noRot="1" noChangeAspect="1" noChangeArrowheads="1" noTextEdit="1"/>
          </p:cNvSpPr>
          <p:nvPr>
            <p:ph type="sldImg"/>
          </p:nvPr>
        </p:nvSpPr>
        <p:spPr>
          <a:xfrm>
            <a:off x="1144588" y="685800"/>
            <a:ext cx="4572000" cy="3429000"/>
          </a:xfrm>
          <a:ln/>
        </p:spPr>
      </p:sp>
      <p:sp>
        <p:nvSpPr>
          <p:cNvPr id="555827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5585922" name="Rectangle 2"/>
          <p:cNvSpPr>
            <a:spLocks noGrp="1" noChangeArrowheads="1"/>
          </p:cNvSpPr>
          <p:nvPr>
            <p:ph type="ctrTitle"/>
          </p:nvPr>
        </p:nvSpPr>
        <p:spPr>
          <a:xfrm>
            <a:off x="0" y="0"/>
            <a:ext cx="574675" cy="215900"/>
          </a:xfrm>
        </p:spPr>
        <p:txBody>
          <a:bodyPr/>
          <a:lstStyle>
            <a:lvl1pPr>
              <a:defRPr sz="1200"/>
            </a:lvl1pPr>
          </a:lstStyle>
          <a:p>
            <a:r>
              <a:rPr lang="en-CA"/>
              <a:t>Click to edit Master title style</a:t>
            </a:r>
          </a:p>
        </p:txBody>
      </p:sp>
      <p:sp>
        <p:nvSpPr>
          <p:cNvPr id="5585923" name="Rectangle 3"/>
          <p:cNvSpPr>
            <a:spLocks noGrp="1" noChangeArrowheads="1"/>
          </p:cNvSpPr>
          <p:nvPr>
            <p:ph type="subTitle" idx="1"/>
          </p:nvPr>
        </p:nvSpPr>
        <p:spPr>
          <a:xfrm>
            <a:off x="1371600" y="3886200"/>
            <a:ext cx="6400800" cy="1752600"/>
          </a:xfrm>
        </p:spPr>
        <p:txBody>
          <a:bodyPr/>
          <a:lstStyle>
            <a:lvl1pPr marL="0" indent="0" algn="ctr">
              <a:buFontTx/>
              <a:buNone/>
              <a:defRPr/>
            </a:lvl1pPr>
          </a:lstStyle>
          <a:p>
            <a:r>
              <a:rPr lang="en-CA"/>
              <a:t>Click to edit Master subtitle style</a:t>
            </a:r>
          </a:p>
        </p:txBody>
      </p:sp>
      <p:sp>
        <p:nvSpPr>
          <p:cNvPr id="5585924" name="Rectangle 4"/>
          <p:cNvSpPr>
            <a:spLocks noGrp="1" noChangeArrowheads="1"/>
          </p:cNvSpPr>
          <p:nvPr>
            <p:ph type="dt" sz="half" idx="2"/>
          </p:nvPr>
        </p:nvSpPr>
        <p:spPr/>
        <p:txBody>
          <a:bodyPr/>
          <a:lstStyle>
            <a:lvl1pPr>
              <a:defRPr/>
            </a:lvl1pPr>
          </a:lstStyle>
          <a:p>
            <a:endParaRPr lang="en-CA"/>
          </a:p>
        </p:txBody>
      </p:sp>
      <p:sp>
        <p:nvSpPr>
          <p:cNvPr id="5585925" name="Rectangle 5"/>
          <p:cNvSpPr>
            <a:spLocks noGrp="1" noChangeArrowheads="1"/>
          </p:cNvSpPr>
          <p:nvPr>
            <p:ph type="ftr" sz="quarter" idx="3"/>
          </p:nvPr>
        </p:nvSpPr>
        <p:spPr/>
        <p:txBody>
          <a:bodyPr/>
          <a:lstStyle>
            <a:lvl1pPr>
              <a:defRPr/>
            </a:lvl1pPr>
          </a:lstStyle>
          <a:p>
            <a:endParaRPr lang="en-CA"/>
          </a:p>
        </p:txBody>
      </p:sp>
      <p:sp>
        <p:nvSpPr>
          <p:cNvPr id="5585926" name="Rectangle 6"/>
          <p:cNvSpPr>
            <a:spLocks noGrp="1" noChangeArrowheads="1"/>
          </p:cNvSpPr>
          <p:nvPr>
            <p:ph type="sldNum" sz="quarter" idx="4"/>
          </p:nvPr>
        </p:nvSpPr>
        <p:spPr/>
        <p:txBody>
          <a:bodyPr/>
          <a:lstStyle>
            <a:lvl1pPr>
              <a:defRPr/>
            </a:lvl1pPr>
          </a:lstStyle>
          <a:p>
            <a:fld id="{52BB5580-E26D-40BF-BBC8-52E448CFC7EB}" type="slidenum">
              <a:rPr lang="ar-SA"/>
              <a:pPr/>
              <a:t>‹N°›</a:t>
            </a:fld>
            <a:endParaRPr lang="en-CA"/>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endParaRPr lang="en-CA"/>
          </a:p>
        </p:txBody>
      </p:sp>
      <p:sp>
        <p:nvSpPr>
          <p:cNvPr id="5" name="Footer Placeholder 4"/>
          <p:cNvSpPr>
            <a:spLocks noGrp="1"/>
          </p:cNvSpPr>
          <p:nvPr>
            <p:ph type="ftr" sz="quarter" idx="11"/>
          </p:nvPr>
        </p:nvSpPr>
        <p:spPr/>
        <p:txBody>
          <a:bodyPr/>
          <a:lstStyle>
            <a:lvl1pPr>
              <a:defRPr/>
            </a:lvl1pPr>
          </a:lstStyle>
          <a:p>
            <a:endParaRPr lang="en-CA"/>
          </a:p>
        </p:txBody>
      </p:sp>
      <p:sp>
        <p:nvSpPr>
          <p:cNvPr id="6" name="Slide Number Placeholder 5"/>
          <p:cNvSpPr>
            <a:spLocks noGrp="1"/>
          </p:cNvSpPr>
          <p:nvPr>
            <p:ph type="sldNum" sz="quarter" idx="12"/>
          </p:nvPr>
        </p:nvSpPr>
        <p:spPr/>
        <p:txBody>
          <a:bodyPr/>
          <a:lstStyle>
            <a:lvl1pPr>
              <a:defRPr/>
            </a:lvl1pPr>
          </a:lstStyle>
          <a:p>
            <a:fld id="{E9A7D523-AA62-4641-95D8-7EF0558F3D08}" type="slidenum">
              <a:rPr lang="ar-SA"/>
              <a:pPr/>
              <a:t>‹N°›</a:t>
            </a:fld>
            <a:endParaRPr lang="en-CA"/>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endParaRPr lang="en-CA"/>
          </a:p>
        </p:txBody>
      </p:sp>
      <p:sp>
        <p:nvSpPr>
          <p:cNvPr id="5" name="Footer Placeholder 4"/>
          <p:cNvSpPr>
            <a:spLocks noGrp="1"/>
          </p:cNvSpPr>
          <p:nvPr>
            <p:ph type="ftr" sz="quarter" idx="11"/>
          </p:nvPr>
        </p:nvSpPr>
        <p:spPr/>
        <p:txBody>
          <a:bodyPr/>
          <a:lstStyle>
            <a:lvl1pPr>
              <a:defRPr/>
            </a:lvl1pPr>
          </a:lstStyle>
          <a:p>
            <a:endParaRPr lang="en-CA"/>
          </a:p>
        </p:txBody>
      </p:sp>
      <p:sp>
        <p:nvSpPr>
          <p:cNvPr id="6" name="Slide Number Placeholder 5"/>
          <p:cNvSpPr>
            <a:spLocks noGrp="1"/>
          </p:cNvSpPr>
          <p:nvPr>
            <p:ph type="sldNum" sz="quarter" idx="12"/>
          </p:nvPr>
        </p:nvSpPr>
        <p:spPr/>
        <p:txBody>
          <a:bodyPr/>
          <a:lstStyle>
            <a:lvl1pPr>
              <a:defRPr/>
            </a:lvl1pPr>
          </a:lstStyle>
          <a:p>
            <a:fld id="{44786936-6E18-43D6-BA5C-7BCCE76942A7}" type="slidenum">
              <a:rPr lang="ar-SA"/>
              <a:pPr/>
              <a:t>‹N°›</a:t>
            </a:fld>
            <a:endParaRPr lang="en-CA"/>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endParaRPr lang="en-CA"/>
          </a:p>
        </p:txBody>
      </p:sp>
      <p:sp>
        <p:nvSpPr>
          <p:cNvPr id="6" name="Footer Placeholder 5"/>
          <p:cNvSpPr>
            <a:spLocks noGrp="1"/>
          </p:cNvSpPr>
          <p:nvPr>
            <p:ph type="ftr" sz="quarter" idx="11"/>
          </p:nvPr>
        </p:nvSpPr>
        <p:spPr/>
        <p:txBody>
          <a:bodyPr/>
          <a:lstStyle>
            <a:lvl1pPr>
              <a:defRPr/>
            </a:lvl1pPr>
          </a:lstStyle>
          <a:p>
            <a:endParaRPr lang="en-CA"/>
          </a:p>
        </p:txBody>
      </p:sp>
      <p:sp>
        <p:nvSpPr>
          <p:cNvPr id="7" name="Slide Number Placeholder 6"/>
          <p:cNvSpPr>
            <a:spLocks noGrp="1"/>
          </p:cNvSpPr>
          <p:nvPr>
            <p:ph type="sldNum" sz="quarter" idx="12"/>
          </p:nvPr>
        </p:nvSpPr>
        <p:spPr/>
        <p:txBody>
          <a:bodyPr/>
          <a:lstStyle>
            <a:lvl1pPr>
              <a:defRPr/>
            </a:lvl1pPr>
          </a:lstStyle>
          <a:p>
            <a:fld id="{C6B592FC-4418-47D0-8AE9-C9A00C2CF4D5}" type="slidenum">
              <a:rPr lang="ar-SA"/>
              <a:pPr/>
              <a:t>‹N°›</a:t>
            </a:fld>
            <a:endParaRPr lang="en-CA"/>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endParaRPr lang="en-CA"/>
          </a:p>
        </p:txBody>
      </p:sp>
      <p:sp>
        <p:nvSpPr>
          <p:cNvPr id="8" name="Footer Placeholder 7"/>
          <p:cNvSpPr>
            <a:spLocks noGrp="1"/>
          </p:cNvSpPr>
          <p:nvPr>
            <p:ph type="ftr" sz="quarter" idx="11"/>
          </p:nvPr>
        </p:nvSpPr>
        <p:spPr/>
        <p:txBody>
          <a:bodyPr/>
          <a:lstStyle>
            <a:lvl1pPr>
              <a:defRPr/>
            </a:lvl1pPr>
          </a:lstStyle>
          <a:p>
            <a:endParaRPr lang="en-CA"/>
          </a:p>
        </p:txBody>
      </p:sp>
      <p:sp>
        <p:nvSpPr>
          <p:cNvPr id="9" name="Slide Number Placeholder 8"/>
          <p:cNvSpPr>
            <a:spLocks noGrp="1"/>
          </p:cNvSpPr>
          <p:nvPr>
            <p:ph type="sldNum" sz="quarter" idx="12"/>
          </p:nvPr>
        </p:nvSpPr>
        <p:spPr/>
        <p:txBody>
          <a:bodyPr/>
          <a:lstStyle>
            <a:lvl1pPr>
              <a:defRPr/>
            </a:lvl1pPr>
          </a:lstStyle>
          <a:p>
            <a:fld id="{48C44643-6CB8-45B6-906E-B9ED23F13CF8}" type="slidenum">
              <a:rPr lang="ar-SA"/>
              <a:pPr/>
              <a:t>‹N°›</a:t>
            </a:fld>
            <a:endParaRPr lang="en-CA"/>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endParaRPr lang="en-CA"/>
          </a:p>
        </p:txBody>
      </p:sp>
      <p:sp>
        <p:nvSpPr>
          <p:cNvPr id="4" name="Footer Placeholder 3"/>
          <p:cNvSpPr>
            <a:spLocks noGrp="1"/>
          </p:cNvSpPr>
          <p:nvPr>
            <p:ph type="ftr" sz="quarter" idx="11"/>
          </p:nvPr>
        </p:nvSpPr>
        <p:spPr/>
        <p:txBody>
          <a:bodyPr/>
          <a:lstStyle>
            <a:lvl1pPr>
              <a:defRPr/>
            </a:lvl1pPr>
          </a:lstStyle>
          <a:p>
            <a:endParaRPr lang="en-CA"/>
          </a:p>
        </p:txBody>
      </p:sp>
      <p:sp>
        <p:nvSpPr>
          <p:cNvPr id="5" name="Slide Number Placeholder 4"/>
          <p:cNvSpPr>
            <a:spLocks noGrp="1"/>
          </p:cNvSpPr>
          <p:nvPr>
            <p:ph type="sldNum" sz="quarter" idx="12"/>
          </p:nvPr>
        </p:nvSpPr>
        <p:spPr/>
        <p:txBody>
          <a:bodyPr/>
          <a:lstStyle>
            <a:lvl1pPr>
              <a:defRPr/>
            </a:lvl1pPr>
          </a:lstStyle>
          <a:p>
            <a:fld id="{C85E3BEB-E3D7-4CA8-B14E-D76547724B69}" type="slidenum">
              <a:rPr lang="ar-SA"/>
              <a:pPr/>
              <a:t>‹N°›</a:t>
            </a:fld>
            <a:endParaRPr lang="en-CA"/>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CA"/>
          </a:p>
        </p:txBody>
      </p:sp>
      <p:sp>
        <p:nvSpPr>
          <p:cNvPr id="3" name="Footer Placeholder 2"/>
          <p:cNvSpPr>
            <a:spLocks noGrp="1"/>
          </p:cNvSpPr>
          <p:nvPr>
            <p:ph type="ftr" sz="quarter" idx="11"/>
          </p:nvPr>
        </p:nvSpPr>
        <p:spPr/>
        <p:txBody>
          <a:bodyPr/>
          <a:lstStyle>
            <a:lvl1pPr>
              <a:defRPr/>
            </a:lvl1pPr>
          </a:lstStyle>
          <a:p>
            <a:endParaRPr lang="en-CA"/>
          </a:p>
        </p:txBody>
      </p:sp>
      <p:sp>
        <p:nvSpPr>
          <p:cNvPr id="4" name="Slide Number Placeholder 3"/>
          <p:cNvSpPr>
            <a:spLocks noGrp="1"/>
          </p:cNvSpPr>
          <p:nvPr>
            <p:ph type="sldNum" sz="quarter" idx="12"/>
          </p:nvPr>
        </p:nvSpPr>
        <p:spPr/>
        <p:txBody>
          <a:bodyPr/>
          <a:lstStyle>
            <a:lvl1pPr>
              <a:defRPr/>
            </a:lvl1pPr>
          </a:lstStyle>
          <a:p>
            <a:fld id="{45E99E61-1122-4FC3-9FBF-3DAF265846A3}" type="slidenum">
              <a:rPr lang="ar-SA"/>
              <a:pPr/>
              <a:t>‹N°›</a:t>
            </a:fld>
            <a:endParaRPr lang="en-CA"/>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CA"/>
          </a:p>
        </p:txBody>
      </p:sp>
      <p:sp>
        <p:nvSpPr>
          <p:cNvPr id="6" name="Footer Placeholder 5"/>
          <p:cNvSpPr>
            <a:spLocks noGrp="1"/>
          </p:cNvSpPr>
          <p:nvPr>
            <p:ph type="ftr" sz="quarter" idx="11"/>
          </p:nvPr>
        </p:nvSpPr>
        <p:spPr/>
        <p:txBody>
          <a:bodyPr/>
          <a:lstStyle>
            <a:lvl1pPr>
              <a:defRPr/>
            </a:lvl1pPr>
          </a:lstStyle>
          <a:p>
            <a:endParaRPr lang="en-CA"/>
          </a:p>
        </p:txBody>
      </p:sp>
      <p:sp>
        <p:nvSpPr>
          <p:cNvPr id="7" name="Slide Number Placeholder 6"/>
          <p:cNvSpPr>
            <a:spLocks noGrp="1"/>
          </p:cNvSpPr>
          <p:nvPr>
            <p:ph type="sldNum" sz="quarter" idx="12"/>
          </p:nvPr>
        </p:nvSpPr>
        <p:spPr/>
        <p:txBody>
          <a:bodyPr/>
          <a:lstStyle>
            <a:lvl1pPr>
              <a:defRPr/>
            </a:lvl1pPr>
          </a:lstStyle>
          <a:p>
            <a:fld id="{19B1D018-FDF6-4C93-92E4-38685451A583}" type="slidenum">
              <a:rPr lang="ar-SA"/>
              <a:pPr/>
              <a:t>‹N°›</a:t>
            </a:fld>
            <a:endParaRPr lang="en-CA"/>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CA"/>
          </a:p>
        </p:txBody>
      </p:sp>
      <p:sp>
        <p:nvSpPr>
          <p:cNvPr id="6" name="Footer Placeholder 5"/>
          <p:cNvSpPr>
            <a:spLocks noGrp="1"/>
          </p:cNvSpPr>
          <p:nvPr>
            <p:ph type="ftr" sz="quarter" idx="11"/>
          </p:nvPr>
        </p:nvSpPr>
        <p:spPr/>
        <p:txBody>
          <a:bodyPr/>
          <a:lstStyle>
            <a:lvl1pPr>
              <a:defRPr/>
            </a:lvl1pPr>
          </a:lstStyle>
          <a:p>
            <a:endParaRPr lang="en-CA"/>
          </a:p>
        </p:txBody>
      </p:sp>
      <p:sp>
        <p:nvSpPr>
          <p:cNvPr id="7" name="Slide Number Placeholder 6"/>
          <p:cNvSpPr>
            <a:spLocks noGrp="1"/>
          </p:cNvSpPr>
          <p:nvPr>
            <p:ph type="sldNum" sz="quarter" idx="12"/>
          </p:nvPr>
        </p:nvSpPr>
        <p:spPr/>
        <p:txBody>
          <a:bodyPr/>
          <a:lstStyle>
            <a:lvl1pPr>
              <a:defRPr/>
            </a:lvl1pPr>
          </a:lstStyle>
          <a:p>
            <a:fld id="{9E8DDB91-A89D-4C5B-A6E2-417DAF849E45}" type="slidenum">
              <a:rPr lang="ar-SA"/>
              <a:pPr/>
              <a:t>‹N°›</a:t>
            </a:fld>
            <a:endParaRPr lang="en-CA"/>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endParaRPr lang="en-CA"/>
          </a:p>
        </p:txBody>
      </p:sp>
      <p:sp>
        <p:nvSpPr>
          <p:cNvPr id="5" name="Footer Placeholder 4"/>
          <p:cNvSpPr>
            <a:spLocks noGrp="1"/>
          </p:cNvSpPr>
          <p:nvPr>
            <p:ph type="ftr" sz="quarter" idx="11"/>
          </p:nvPr>
        </p:nvSpPr>
        <p:spPr/>
        <p:txBody>
          <a:bodyPr/>
          <a:lstStyle>
            <a:lvl1pPr>
              <a:defRPr/>
            </a:lvl1pPr>
          </a:lstStyle>
          <a:p>
            <a:endParaRPr lang="en-CA"/>
          </a:p>
        </p:txBody>
      </p:sp>
      <p:sp>
        <p:nvSpPr>
          <p:cNvPr id="6" name="Slide Number Placeholder 5"/>
          <p:cNvSpPr>
            <a:spLocks noGrp="1"/>
          </p:cNvSpPr>
          <p:nvPr>
            <p:ph type="sldNum" sz="quarter" idx="12"/>
          </p:nvPr>
        </p:nvSpPr>
        <p:spPr/>
        <p:txBody>
          <a:bodyPr/>
          <a:lstStyle>
            <a:lvl1pPr>
              <a:defRPr/>
            </a:lvl1pPr>
          </a:lstStyle>
          <a:p>
            <a:fld id="{AA0B9F71-FFF3-41CF-94BA-C3D698478ECA}" type="slidenum">
              <a:rPr lang="ar-SA"/>
              <a:pPr/>
              <a:t>‹N°›</a:t>
            </a:fld>
            <a:endParaRPr lang="en-CA"/>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endParaRPr lang="en-CA"/>
          </a:p>
        </p:txBody>
      </p:sp>
      <p:sp>
        <p:nvSpPr>
          <p:cNvPr id="5" name="Footer Placeholder 4"/>
          <p:cNvSpPr>
            <a:spLocks noGrp="1"/>
          </p:cNvSpPr>
          <p:nvPr>
            <p:ph type="ftr" sz="quarter" idx="11"/>
          </p:nvPr>
        </p:nvSpPr>
        <p:spPr/>
        <p:txBody>
          <a:bodyPr/>
          <a:lstStyle>
            <a:lvl1pPr>
              <a:defRPr/>
            </a:lvl1pPr>
          </a:lstStyle>
          <a:p>
            <a:endParaRPr lang="en-CA"/>
          </a:p>
        </p:txBody>
      </p:sp>
      <p:sp>
        <p:nvSpPr>
          <p:cNvPr id="6" name="Slide Number Placeholder 5"/>
          <p:cNvSpPr>
            <a:spLocks noGrp="1"/>
          </p:cNvSpPr>
          <p:nvPr>
            <p:ph type="sldNum" sz="quarter" idx="12"/>
          </p:nvPr>
        </p:nvSpPr>
        <p:spPr/>
        <p:txBody>
          <a:bodyPr/>
          <a:lstStyle>
            <a:lvl1pPr>
              <a:defRPr/>
            </a:lvl1pPr>
          </a:lstStyle>
          <a:p>
            <a:fld id="{052395EB-0125-4E43-AFAC-A48BFFC610FE}" type="slidenum">
              <a:rPr lang="ar-SA"/>
              <a:pPr/>
              <a:t>‹N°›</a:t>
            </a:fld>
            <a:endParaRPr lang="en-CA"/>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a:t>Click to edit Master title style</a:t>
            </a:r>
          </a:p>
        </p:txBody>
      </p:sp>
      <p:sp>
        <p:nvSpPr>
          <p:cNvPr id="3" name="Table Placeholder 2"/>
          <p:cNvSpPr>
            <a:spLocks noGrp="1"/>
          </p:cNvSpPr>
          <p:nvPr>
            <p:ph type="tbl" idx="1"/>
          </p:nvPr>
        </p:nvSpPr>
        <p:spPr>
          <a:xfrm>
            <a:off x="457200" y="1600200"/>
            <a:ext cx="8229600" cy="4525963"/>
          </a:xfrm>
        </p:spPr>
        <p:txBody>
          <a:bodyPr/>
          <a:lstStyle/>
          <a:p>
            <a:endParaRPr lang="en-US"/>
          </a:p>
        </p:txBody>
      </p:sp>
      <p:sp>
        <p:nvSpPr>
          <p:cNvPr id="4" name="Date Placeholder 3"/>
          <p:cNvSpPr>
            <a:spLocks noGrp="1"/>
          </p:cNvSpPr>
          <p:nvPr>
            <p:ph type="dt" sz="half" idx="10"/>
          </p:nvPr>
        </p:nvSpPr>
        <p:spPr>
          <a:xfrm>
            <a:off x="6553200" y="6245225"/>
            <a:ext cx="2133600" cy="476250"/>
          </a:xfrm>
        </p:spPr>
        <p:txBody>
          <a:bodyPr/>
          <a:lstStyle>
            <a:lvl1pPr>
              <a:defRPr/>
            </a:lvl1pPr>
          </a:lstStyle>
          <a:p>
            <a:endParaRPr lang="en-CA"/>
          </a:p>
        </p:txBody>
      </p:sp>
      <p:sp>
        <p:nvSpPr>
          <p:cNvPr id="5" name="Footer Placeholder 4"/>
          <p:cNvSpPr>
            <a:spLocks noGrp="1"/>
          </p:cNvSpPr>
          <p:nvPr>
            <p:ph type="ftr" sz="quarter" idx="11"/>
          </p:nvPr>
        </p:nvSpPr>
        <p:spPr>
          <a:xfrm>
            <a:off x="3124200" y="6245225"/>
            <a:ext cx="2895600" cy="476250"/>
          </a:xfrm>
        </p:spPr>
        <p:txBody>
          <a:bodyPr/>
          <a:lstStyle>
            <a:lvl1pPr>
              <a:defRPr/>
            </a:lvl1pPr>
          </a:lstStyle>
          <a:p>
            <a:endParaRPr lang="en-CA"/>
          </a:p>
        </p:txBody>
      </p:sp>
      <p:sp>
        <p:nvSpPr>
          <p:cNvPr id="6" name="Slide Number Placeholder 5"/>
          <p:cNvSpPr>
            <a:spLocks noGrp="1"/>
          </p:cNvSpPr>
          <p:nvPr>
            <p:ph type="sldNum" sz="quarter" idx="12"/>
          </p:nvPr>
        </p:nvSpPr>
        <p:spPr>
          <a:xfrm>
            <a:off x="457200" y="6245225"/>
            <a:ext cx="2133600" cy="476250"/>
          </a:xfrm>
        </p:spPr>
        <p:txBody>
          <a:bodyPr/>
          <a:lstStyle>
            <a:lvl1pPr>
              <a:defRPr/>
            </a:lvl1pPr>
          </a:lstStyle>
          <a:p>
            <a:fld id="{8724D3F2-3748-4560-8A57-C04B70DA275F}" type="slidenum">
              <a:rPr lang="ar-SA"/>
              <a:pPr/>
              <a:t>‹N°›</a:t>
            </a:fld>
            <a:endParaRPr lang="en-CA"/>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CA"/>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CA"/>
              <a:t>Click to edit Master text styles</a:t>
            </a:r>
          </a:p>
          <a:p>
            <a:pPr lvl="1"/>
            <a:r>
              <a:rPr lang="en-CA"/>
              <a:t>Second level</a:t>
            </a:r>
          </a:p>
          <a:p>
            <a:pPr lvl="2"/>
            <a:r>
              <a:rPr lang="en-CA"/>
              <a:t>Third level</a:t>
            </a:r>
          </a:p>
          <a:p>
            <a:pPr lvl="3"/>
            <a:r>
              <a:rPr lang="en-CA"/>
              <a:t>Fourth level</a:t>
            </a:r>
          </a:p>
          <a:p>
            <a:pPr lvl="4"/>
            <a:r>
              <a:rPr lang="en-CA"/>
              <a:t>Fifth level</a:t>
            </a:r>
          </a:p>
        </p:txBody>
      </p:sp>
      <p:sp>
        <p:nvSpPr>
          <p:cNvPr id="1028" name="Rectangle 4"/>
          <p:cNvSpPr>
            <a:spLocks noGrp="1" noChangeArrowheads="1"/>
          </p:cNvSpPr>
          <p:nvPr>
            <p:ph type="dt" sz="half" idx="2"/>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n-CA"/>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n-CA"/>
          </a:p>
        </p:txBody>
      </p:sp>
      <p:sp>
        <p:nvSpPr>
          <p:cNvPr id="1030" name="Rectangle 6"/>
          <p:cNvSpPr>
            <a:spLocks noGrp="1" noChangeArrowheads="1"/>
          </p:cNvSpPr>
          <p:nvPr>
            <p:ph type="sldNum" sz="quarter" idx="4"/>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400"/>
            </a:lvl1pPr>
          </a:lstStyle>
          <a:p>
            <a:fld id="{7C618107-36EB-4C65-AA76-E1E4BC34C883}" type="slidenum">
              <a:rPr lang="ar-SA"/>
              <a:pPr/>
              <a:t>‹N°›</a:t>
            </a:fld>
            <a:endParaRPr lang="en-CA"/>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rtl="1" fontAlgn="base">
        <a:spcBef>
          <a:spcPct val="0"/>
        </a:spcBef>
        <a:spcAft>
          <a:spcPct val="0"/>
        </a:spcAft>
        <a:defRPr sz="4400">
          <a:solidFill>
            <a:schemeClr val="tx2"/>
          </a:solidFill>
          <a:latin typeface="+mj-lt"/>
          <a:ea typeface="+mj-ea"/>
          <a:cs typeface="+mj-cs"/>
        </a:defRPr>
      </a:lvl1pPr>
      <a:lvl2pPr algn="ctr" rtl="1" fontAlgn="base">
        <a:spcBef>
          <a:spcPct val="0"/>
        </a:spcBef>
        <a:spcAft>
          <a:spcPct val="0"/>
        </a:spcAft>
        <a:defRPr sz="4400">
          <a:solidFill>
            <a:schemeClr val="tx2"/>
          </a:solidFill>
          <a:latin typeface="Arial" charset="0"/>
          <a:cs typeface="Arial" charset="0"/>
        </a:defRPr>
      </a:lvl2pPr>
      <a:lvl3pPr algn="ctr" rtl="1" fontAlgn="base">
        <a:spcBef>
          <a:spcPct val="0"/>
        </a:spcBef>
        <a:spcAft>
          <a:spcPct val="0"/>
        </a:spcAft>
        <a:defRPr sz="4400">
          <a:solidFill>
            <a:schemeClr val="tx2"/>
          </a:solidFill>
          <a:latin typeface="Arial" charset="0"/>
          <a:cs typeface="Arial" charset="0"/>
        </a:defRPr>
      </a:lvl3pPr>
      <a:lvl4pPr algn="ctr" rtl="1" fontAlgn="base">
        <a:spcBef>
          <a:spcPct val="0"/>
        </a:spcBef>
        <a:spcAft>
          <a:spcPct val="0"/>
        </a:spcAft>
        <a:defRPr sz="4400">
          <a:solidFill>
            <a:schemeClr val="tx2"/>
          </a:solidFill>
          <a:latin typeface="Arial" charset="0"/>
          <a:cs typeface="Arial" charset="0"/>
        </a:defRPr>
      </a:lvl4pPr>
      <a:lvl5pPr algn="ctr" rtl="1" fontAlgn="base">
        <a:spcBef>
          <a:spcPct val="0"/>
        </a:spcBef>
        <a:spcAft>
          <a:spcPct val="0"/>
        </a:spcAft>
        <a:defRPr sz="4400">
          <a:solidFill>
            <a:schemeClr val="tx2"/>
          </a:solidFill>
          <a:latin typeface="Arial" charset="0"/>
          <a:cs typeface="Arial" charset="0"/>
        </a:defRPr>
      </a:lvl5pPr>
      <a:lvl6pPr marL="457200" algn="ctr" rtl="1" fontAlgn="base">
        <a:spcBef>
          <a:spcPct val="0"/>
        </a:spcBef>
        <a:spcAft>
          <a:spcPct val="0"/>
        </a:spcAft>
        <a:defRPr sz="4400">
          <a:solidFill>
            <a:schemeClr val="tx2"/>
          </a:solidFill>
          <a:latin typeface="Arial" charset="0"/>
          <a:cs typeface="Arial" charset="0"/>
        </a:defRPr>
      </a:lvl6pPr>
      <a:lvl7pPr marL="914400" algn="ctr" rtl="1" fontAlgn="base">
        <a:spcBef>
          <a:spcPct val="0"/>
        </a:spcBef>
        <a:spcAft>
          <a:spcPct val="0"/>
        </a:spcAft>
        <a:defRPr sz="4400">
          <a:solidFill>
            <a:schemeClr val="tx2"/>
          </a:solidFill>
          <a:latin typeface="Arial" charset="0"/>
          <a:cs typeface="Arial" charset="0"/>
        </a:defRPr>
      </a:lvl7pPr>
      <a:lvl8pPr marL="1371600" algn="ctr" rtl="1" fontAlgn="base">
        <a:spcBef>
          <a:spcPct val="0"/>
        </a:spcBef>
        <a:spcAft>
          <a:spcPct val="0"/>
        </a:spcAft>
        <a:defRPr sz="4400">
          <a:solidFill>
            <a:schemeClr val="tx2"/>
          </a:solidFill>
          <a:latin typeface="Arial" charset="0"/>
          <a:cs typeface="Arial" charset="0"/>
        </a:defRPr>
      </a:lvl8pPr>
      <a:lvl9pPr marL="1828800" algn="ctr" rtl="1" fontAlgn="base">
        <a:spcBef>
          <a:spcPct val="0"/>
        </a:spcBef>
        <a:spcAft>
          <a:spcPct val="0"/>
        </a:spcAft>
        <a:defRPr sz="4400">
          <a:solidFill>
            <a:schemeClr val="tx2"/>
          </a:solidFill>
          <a:latin typeface="Arial" charset="0"/>
          <a:cs typeface="Arial" charset="0"/>
        </a:defRPr>
      </a:lvl9pPr>
    </p:titleStyle>
    <p:bodyStyle>
      <a:lvl1pPr marL="342900" indent="-342900" algn="r" rtl="1" fontAlgn="base">
        <a:spcBef>
          <a:spcPct val="20000"/>
        </a:spcBef>
        <a:spcAft>
          <a:spcPct val="0"/>
        </a:spcAft>
        <a:buChar char="•"/>
        <a:defRPr sz="3200">
          <a:solidFill>
            <a:schemeClr val="tx1"/>
          </a:solidFill>
          <a:latin typeface="+mn-lt"/>
          <a:ea typeface="+mn-ea"/>
          <a:cs typeface="+mn-cs"/>
        </a:defRPr>
      </a:lvl1pPr>
      <a:lvl2pPr marL="742950" indent="-285750" algn="r" rtl="1" fontAlgn="base">
        <a:spcBef>
          <a:spcPct val="20000"/>
        </a:spcBef>
        <a:spcAft>
          <a:spcPct val="0"/>
        </a:spcAft>
        <a:buChar char="–"/>
        <a:defRPr sz="2800">
          <a:solidFill>
            <a:schemeClr val="tx1"/>
          </a:solidFill>
          <a:latin typeface="+mn-lt"/>
          <a:cs typeface="+mn-cs"/>
        </a:defRPr>
      </a:lvl2pPr>
      <a:lvl3pPr marL="1143000" indent="-228600" algn="r" rtl="1" fontAlgn="base">
        <a:spcBef>
          <a:spcPct val="20000"/>
        </a:spcBef>
        <a:spcAft>
          <a:spcPct val="0"/>
        </a:spcAft>
        <a:buChar char="•"/>
        <a:defRPr sz="2400">
          <a:solidFill>
            <a:schemeClr val="tx1"/>
          </a:solidFill>
          <a:latin typeface="+mn-lt"/>
          <a:cs typeface="+mn-cs"/>
        </a:defRPr>
      </a:lvl3pPr>
      <a:lvl4pPr marL="1600200" indent="-228600" algn="r" rtl="1" fontAlgn="base">
        <a:spcBef>
          <a:spcPct val="20000"/>
        </a:spcBef>
        <a:spcAft>
          <a:spcPct val="0"/>
        </a:spcAft>
        <a:buChar char="–"/>
        <a:defRPr sz="2000">
          <a:solidFill>
            <a:schemeClr val="tx1"/>
          </a:solidFill>
          <a:latin typeface="+mn-lt"/>
          <a:cs typeface="+mn-cs"/>
        </a:defRPr>
      </a:lvl4pPr>
      <a:lvl5pPr marL="2057400" indent="-228600" algn="r" rtl="1" fontAlgn="base">
        <a:spcBef>
          <a:spcPct val="20000"/>
        </a:spcBef>
        <a:spcAft>
          <a:spcPct val="0"/>
        </a:spcAft>
        <a:buChar char="»"/>
        <a:defRPr sz="2000">
          <a:solidFill>
            <a:schemeClr val="tx1"/>
          </a:solidFill>
          <a:latin typeface="+mn-lt"/>
          <a:cs typeface="+mn-cs"/>
        </a:defRPr>
      </a:lvl5pPr>
      <a:lvl6pPr marL="2514600" indent="-228600" algn="r" rtl="1" fontAlgn="base">
        <a:spcBef>
          <a:spcPct val="20000"/>
        </a:spcBef>
        <a:spcAft>
          <a:spcPct val="0"/>
        </a:spcAft>
        <a:buChar char="»"/>
        <a:defRPr sz="2000">
          <a:solidFill>
            <a:schemeClr val="tx1"/>
          </a:solidFill>
          <a:latin typeface="+mn-lt"/>
          <a:cs typeface="+mn-cs"/>
        </a:defRPr>
      </a:lvl6pPr>
      <a:lvl7pPr marL="2971800" indent="-228600" algn="r" rtl="1" fontAlgn="base">
        <a:spcBef>
          <a:spcPct val="20000"/>
        </a:spcBef>
        <a:spcAft>
          <a:spcPct val="0"/>
        </a:spcAft>
        <a:buChar char="»"/>
        <a:defRPr sz="2000">
          <a:solidFill>
            <a:schemeClr val="tx1"/>
          </a:solidFill>
          <a:latin typeface="+mn-lt"/>
          <a:cs typeface="+mn-cs"/>
        </a:defRPr>
      </a:lvl7pPr>
      <a:lvl8pPr marL="3429000" indent="-228600" algn="r" rtl="1" fontAlgn="base">
        <a:spcBef>
          <a:spcPct val="20000"/>
        </a:spcBef>
        <a:spcAft>
          <a:spcPct val="0"/>
        </a:spcAft>
        <a:buChar char="»"/>
        <a:defRPr sz="2000">
          <a:solidFill>
            <a:schemeClr val="tx1"/>
          </a:solidFill>
          <a:latin typeface="+mn-lt"/>
          <a:cs typeface="+mn-cs"/>
        </a:defRPr>
      </a:lvl8pPr>
      <a:lvl9pPr marL="3886200" indent="-228600" algn="r" rtl="1"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slide" Target="slide238.xml"/><Relationship Id="rId13" Type="http://schemas.openxmlformats.org/officeDocument/2006/relationships/slide" Target="slide1211.xml"/><Relationship Id="rId18" Type="http://schemas.openxmlformats.org/officeDocument/2006/relationships/slide" Target="slide902.xml"/><Relationship Id="rId26" Type="http://schemas.openxmlformats.org/officeDocument/2006/relationships/slide" Target="slide1506.xml"/><Relationship Id="rId3" Type="http://schemas.openxmlformats.org/officeDocument/2006/relationships/slide" Target="slide504.xml"/><Relationship Id="rId21" Type="http://schemas.openxmlformats.org/officeDocument/2006/relationships/slide" Target="slide738.xml"/><Relationship Id="rId7" Type="http://schemas.openxmlformats.org/officeDocument/2006/relationships/slide" Target="slide284.xml"/><Relationship Id="rId12" Type="http://schemas.openxmlformats.org/officeDocument/2006/relationships/slide" Target="slide2.xml"/><Relationship Id="rId17" Type="http://schemas.openxmlformats.org/officeDocument/2006/relationships/slide" Target="slide973.xml"/><Relationship Id="rId25" Type="http://schemas.openxmlformats.org/officeDocument/2006/relationships/slide" Target="slide1569.xml"/><Relationship Id="rId2" Type="http://schemas.openxmlformats.org/officeDocument/2006/relationships/slide" Target="slide551.xml"/><Relationship Id="rId16" Type="http://schemas.openxmlformats.org/officeDocument/2006/relationships/slide" Target="slide1030.xml"/><Relationship Id="rId20" Type="http://schemas.openxmlformats.org/officeDocument/2006/relationships/slide" Target="slide801.xml"/><Relationship Id="rId29" Type="http://schemas.openxmlformats.org/officeDocument/2006/relationships/slide" Target="slide1362.xml"/><Relationship Id="rId1" Type="http://schemas.openxmlformats.org/officeDocument/2006/relationships/slideLayout" Target="../slideLayouts/slideLayout12.xml"/><Relationship Id="rId6" Type="http://schemas.openxmlformats.org/officeDocument/2006/relationships/slide" Target="slide355.xml"/><Relationship Id="rId11" Type="http://schemas.openxmlformats.org/officeDocument/2006/relationships/slide" Target="slide67.xml"/><Relationship Id="rId24" Type="http://schemas.openxmlformats.org/officeDocument/2006/relationships/slide" Target="slide1625.xml"/><Relationship Id="rId5" Type="http://schemas.openxmlformats.org/officeDocument/2006/relationships/slide" Target="slide404.xml"/><Relationship Id="rId15" Type="http://schemas.openxmlformats.org/officeDocument/2006/relationships/slide" Target="slide1084.xml"/><Relationship Id="rId23" Type="http://schemas.openxmlformats.org/officeDocument/2006/relationships/slide" Target="slide606.xml"/><Relationship Id="rId28" Type="http://schemas.openxmlformats.org/officeDocument/2006/relationships/slide" Target="slide1417.xml"/><Relationship Id="rId10" Type="http://schemas.openxmlformats.org/officeDocument/2006/relationships/slide" Target="slide123.xml"/><Relationship Id="rId19" Type="http://schemas.openxmlformats.org/officeDocument/2006/relationships/slide" Target="slide851.xml"/><Relationship Id="rId31" Type="http://schemas.openxmlformats.org/officeDocument/2006/relationships/slide" Target="slide1254.xml"/><Relationship Id="rId4" Type="http://schemas.openxmlformats.org/officeDocument/2006/relationships/slide" Target="slide452.xml"/><Relationship Id="rId9" Type="http://schemas.openxmlformats.org/officeDocument/2006/relationships/slide" Target="slide175.xml"/><Relationship Id="rId14" Type="http://schemas.openxmlformats.org/officeDocument/2006/relationships/slide" Target="slide1140.xml"/><Relationship Id="rId22" Type="http://schemas.openxmlformats.org/officeDocument/2006/relationships/slide" Target="slide672.xml"/><Relationship Id="rId27" Type="http://schemas.openxmlformats.org/officeDocument/2006/relationships/slide" Target="slide1460.xml"/><Relationship Id="rId30" Type="http://schemas.openxmlformats.org/officeDocument/2006/relationships/slide" Target="slide131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0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5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2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1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2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2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2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2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2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6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2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2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2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3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3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32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3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3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3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3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3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38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1.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3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3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4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4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4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43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4.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4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4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4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4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4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48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7.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4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4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5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5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5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5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53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0.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5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5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5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5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5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5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58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3.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5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5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6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6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6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6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6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64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6.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6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6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6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67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6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6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6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7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1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9.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7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7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7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7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7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7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7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8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2.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7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7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8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8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8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8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4.xml"/><Relationship Id="rId1" Type="http://schemas.openxmlformats.org/officeDocument/2006/relationships/slideLayout" Target="../slideLayouts/slideLayout7.xml"/></Relationships>
</file>

<file path=ppt/slides/_rels/slide8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82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5.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8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8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8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8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8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6.xml"/><Relationship Id="rId1" Type="http://schemas.openxmlformats.org/officeDocument/2006/relationships/slideLayout" Target="../slideLayouts/slideLayout7.xml"/></Relationships>
</file>

<file path=ppt/slides/_rels/slide8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7.xml"/><Relationship Id="rId1" Type="http://schemas.openxmlformats.org/officeDocument/2006/relationships/slideLayout" Target="../slideLayouts/slideLayout7.xml"/></Relationships>
</file>

<file path=ppt/slides/_rels/slide8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88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8.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8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8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9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9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9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9.xml"/><Relationship Id="rId1" Type="http://schemas.openxmlformats.org/officeDocument/2006/relationships/slideLayout" Target="../slideLayouts/slideLayout7.xml"/></Relationships>
</file>

<file path=ppt/slides/_rels/slide9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0.xml"/><Relationship Id="rId1" Type="http://schemas.openxmlformats.org/officeDocument/2006/relationships/slideLayout" Target="../slideLayouts/slideLayout7.xml"/></Relationships>
</file>

<file path=ppt/slides/_rels/slide9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94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1.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9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9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9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9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9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2.xml"/><Relationship Id="rId1" Type="http://schemas.openxmlformats.org/officeDocument/2006/relationships/slideLayout" Target="../slideLayouts/slideLayout7.xml"/></Relationships>
</file>

<file path=ppt/slides/_rels/slide9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3.xml"/><Relationship Id="rId1" Type="http://schemas.openxmlformats.org/officeDocument/2006/relationships/slideLayout" Target="../slideLayouts/slideLayout7.xml"/></Relationships>
</file>

<file path=ppt/slides/_rels/slide10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00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4.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0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0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0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0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0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4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5.xml"/><Relationship Id="rId1" Type="http://schemas.openxmlformats.org/officeDocument/2006/relationships/slideLayout" Target="../slideLayouts/slideLayout7.xml"/></Relationships>
</file>

<file path=ppt/slides/_rels/slide10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6.xml"/><Relationship Id="rId1" Type="http://schemas.openxmlformats.org/officeDocument/2006/relationships/slideLayout" Target="../slideLayouts/slideLayout7.xml"/></Relationships>
</file>

<file path=ppt/slides/_rels/slide10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06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7.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0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0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8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0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8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0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0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8.xml"/><Relationship Id="rId1" Type="http://schemas.openxmlformats.org/officeDocument/2006/relationships/slideLayout" Target="../slideLayouts/slideLayout7.xml"/></Relationships>
</file>

<file path=ppt/slides/_rels/slide11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9.xml"/><Relationship Id="rId1" Type="http://schemas.openxmlformats.org/officeDocument/2006/relationships/slideLayout" Target="../slideLayouts/slideLayout7.xml"/></Relationships>
</file>

<file path=ppt/slides/_rels/slide11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12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0.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1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1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1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1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1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1.xml"/><Relationship Id="rId1" Type="http://schemas.openxmlformats.org/officeDocument/2006/relationships/slideLayout" Target="../slideLayouts/slideLayout7.xml"/></Relationships>
</file>

<file path=ppt/slides/_rels/slide11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2.xml"/><Relationship Id="rId1" Type="http://schemas.openxmlformats.org/officeDocument/2006/relationships/slideLayout" Target="../slideLayouts/slideLayout7.xml"/></Relationships>
</file>

<file path=ppt/slides/_rels/slide11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18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3.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1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1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2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2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2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4.xml"/><Relationship Id="rId1" Type="http://schemas.openxmlformats.org/officeDocument/2006/relationships/slideLayout" Target="../slideLayouts/slideLayout7.xml"/></Relationships>
</file>

<file path=ppt/slides/_rels/slide12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3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5.xml"/><Relationship Id="rId1" Type="http://schemas.openxmlformats.org/officeDocument/2006/relationships/slideLayout" Target="../slideLayouts/slideLayout7.xml"/></Relationships>
</file>

<file path=ppt/slides/_rels/slide12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3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24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6.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2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2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2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2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2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7.xml"/><Relationship Id="rId1" Type="http://schemas.openxmlformats.org/officeDocument/2006/relationships/slideLayout" Target="../slideLayouts/slideLayout7.xml"/></Relationships>
</file>

<file path=ppt/slides/_rels/slide12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8.xml"/><Relationship Id="rId1" Type="http://schemas.openxmlformats.org/officeDocument/2006/relationships/slideLayout" Target="../slideLayouts/slideLayout7.xml"/></Relationships>
</file>

<file path=ppt/slides/_rels/slide12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29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9.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2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3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3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3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3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0.xml"/><Relationship Id="rId1" Type="http://schemas.openxmlformats.org/officeDocument/2006/relationships/slideLayout" Target="../slideLayouts/slideLayout7.xml"/></Relationships>
</file>

<file path=ppt/slides/_rels/slide13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1.xml"/><Relationship Id="rId1" Type="http://schemas.openxmlformats.org/officeDocument/2006/relationships/slideLayout" Target="../slideLayouts/slideLayout7.xml"/></Relationships>
</file>

<file path=ppt/slides/_rels/slide13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34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2.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3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3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3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3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3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3.xml"/><Relationship Id="rId1" Type="http://schemas.openxmlformats.org/officeDocument/2006/relationships/slideLayout" Target="../slideLayouts/slideLayout7.xml"/></Relationships>
</file>

<file path=ppt/slides/_rels/slide13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4.xml"/><Relationship Id="rId1" Type="http://schemas.openxmlformats.org/officeDocument/2006/relationships/slideLayout" Target="../slideLayouts/slideLayout7.xml"/></Relationships>
</file>

<file path=ppt/slides/_rels/slide13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39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5.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3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4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4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4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4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6.xml"/><Relationship Id="rId1" Type="http://schemas.openxmlformats.org/officeDocument/2006/relationships/slideLayout" Target="../slideLayouts/slideLayout7.xml"/></Relationships>
</file>

<file path=ppt/slides/_rels/slide14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7.xml"/><Relationship Id="rId1" Type="http://schemas.openxmlformats.org/officeDocument/2006/relationships/slideLayout" Target="../slideLayouts/slideLayout7.xml"/></Relationships>
</file>

<file path=ppt/slides/_rels/slide14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44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8.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4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4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4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4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4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7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9.xml"/><Relationship Id="rId1" Type="http://schemas.openxmlformats.org/officeDocument/2006/relationships/slideLayout" Target="../slideLayouts/slideLayout7.xml"/></Relationships>
</file>

<file path=ppt/slides/_rels/slide14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0.xml"/><Relationship Id="rId1" Type="http://schemas.openxmlformats.org/officeDocument/2006/relationships/slideLayout" Target="../slideLayouts/slideLayout7.xml"/></Relationships>
</file>

<file path=ppt/slides/_rels/slide14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49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1.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4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4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5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5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5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2.xml"/><Relationship Id="rId1" Type="http://schemas.openxmlformats.org/officeDocument/2006/relationships/slideLayout" Target="../slideLayouts/slideLayout7.xml"/></Relationships>
</file>

<file path=ppt/slides/_rels/slide15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3.xml"/><Relationship Id="rId1" Type="http://schemas.openxmlformats.org/officeDocument/2006/relationships/slideLayout" Target="../slideLayouts/slideLayout7.xml"/></Relationships>
</file>

<file path=ppt/slides/_rels/slide15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4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54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4.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5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5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5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6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5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7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5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7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5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8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5.xml"/><Relationship Id="rId1" Type="http://schemas.openxmlformats.org/officeDocument/2006/relationships/slideLayout" Target="../slideLayouts/slideLayout7.xml"/></Relationships>
</file>

<file path=ppt/slides/_rels/slide15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9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6.xml"/><Relationship Id="rId1" Type="http://schemas.openxmlformats.org/officeDocument/2006/relationships/slideLayout" Target="../slideLayouts/slideLayout7.xml"/></Relationships>
</file>

<file path=ppt/slides/_rels/slide15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0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60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7.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6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1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6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2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6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2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6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3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6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3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8.xml"/><Relationship Id="rId1" Type="http://schemas.openxmlformats.org/officeDocument/2006/relationships/slideLayout" Target="../slideLayouts/slideLayout7.xml"/></Relationships>
</file>

<file path=ppt/slides/_rels/slide16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5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9.xml"/><Relationship Id="rId1" Type="http://schemas.openxmlformats.org/officeDocument/2006/relationships/slideLayout" Target="../slideLayouts/slideLayout7.xml"/></Relationships>
</file>

<file path=ppt/slides/_rels/slide16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6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66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0.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6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7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6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8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05026" name="Rectangle 2"/>
          <p:cNvSpPr>
            <a:spLocks noGrp="1" noChangeArrowheads="1"/>
          </p:cNvSpPr>
          <p:nvPr>
            <p:ph type="title"/>
          </p:nvPr>
        </p:nvSpPr>
        <p:spPr>
          <a:xfrm>
            <a:off x="426244" y="188640"/>
            <a:ext cx="8291512" cy="1570037"/>
          </a:xfrm>
          <a:solidFill>
            <a:srgbClr val="990033"/>
          </a:solidFill>
          <a:ln>
            <a:solidFill>
              <a:schemeClr val="bg1"/>
            </a:solidFill>
          </a:ln>
        </p:spPr>
        <p:txBody>
          <a:bodyPr/>
          <a:lstStyle/>
          <a:p>
            <a:r>
              <a:rPr lang="ar-EG" sz="3600" dirty="0">
                <a:solidFill>
                  <a:schemeClr val="bg1"/>
                </a:solidFill>
              </a:rPr>
              <a:t>قراءات أيام شهر هاتور</a:t>
            </a:r>
            <a:br>
              <a:rPr lang="ar-EG" sz="3600" dirty="0">
                <a:solidFill>
                  <a:schemeClr val="bg1"/>
                </a:solidFill>
              </a:rPr>
            </a:br>
            <a:r>
              <a:rPr lang="en-CA" sz="3600" dirty="0">
                <a:solidFill>
                  <a:schemeClr val="bg1"/>
                </a:solidFill>
              </a:rPr>
              <a:t>Lectures </a:t>
            </a:r>
            <a:r>
              <a:rPr lang="fr-CA" sz="3600" dirty="0">
                <a:solidFill>
                  <a:schemeClr val="bg1"/>
                </a:solidFill>
              </a:rPr>
              <a:t>des jours du mois de </a:t>
            </a:r>
            <a:r>
              <a:rPr lang="en-US" sz="3600" dirty="0" err="1">
                <a:solidFill>
                  <a:schemeClr val="bg1"/>
                </a:solidFill>
              </a:rPr>
              <a:t>Hatour</a:t>
            </a:r>
            <a:r>
              <a:rPr lang="en-US" sz="3600" dirty="0">
                <a:solidFill>
                  <a:schemeClr val="bg1"/>
                </a:solidFill>
              </a:rPr>
              <a:t> </a:t>
            </a:r>
            <a:endParaRPr lang="fr-CA" sz="3600" dirty="0">
              <a:solidFill>
                <a:schemeClr val="bg1"/>
              </a:solidFill>
            </a:endParaRPr>
          </a:p>
        </p:txBody>
      </p:sp>
      <p:graphicFrame>
        <p:nvGraphicFramePr>
          <p:cNvPr id="2305185" name="Group 161"/>
          <p:cNvGraphicFramePr>
            <a:graphicFrameLocks noGrp="1"/>
          </p:cNvGraphicFramePr>
          <p:nvPr>
            <p:ph idx="1"/>
            <p:extLst>
              <p:ext uri="{D42A27DB-BD31-4B8C-83A1-F6EECF244321}">
                <p14:modId xmlns:p14="http://schemas.microsoft.com/office/powerpoint/2010/main" val="263934664"/>
              </p:ext>
            </p:extLst>
          </p:nvPr>
        </p:nvGraphicFramePr>
        <p:xfrm>
          <a:off x="107504" y="2276872"/>
          <a:ext cx="8928991" cy="3182493"/>
        </p:xfrm>
        <a:graphic>
          <a:graphicData uri="http://schemas.openxmlformats.org/drawingml/2006/table">
            <a:tbl>
              <a:tblPr rtl="1"/>
              <a:tblGrid>
                <a:gridCol w="1154099">
                  <a:extLst>
                    <a:ext uri="{9D8B030D-6E8A-4147-A177-3AD203B41FA5}">
                      <a16:colId xmlns:a16="http://schemas.microsoft.com/office/drawing/2014/main" val="20000"/>
                    </a:ext>
                  </a:extLst>
                </a:gridCol>
                <a:gridCol w="923279">
                  <a:extLst>
                    <a:ext uri="{9D8B030D-6E8A-4147-A177-3AD203B41FA5}">
                      <a16:colId xmlns:a16="http://schemas.microsoft.com/office/drawing/2014/main" val="20001"/>
                    </a:ext>
                  </a:extLst>
                </a:gridCol>
                <a:gridCol w="770531">
                  <a:extLst>
                    <a:ext uri="{9D8B030D-6E8A-4147-A177-3AD203B41FA5}">
                      <a16:colId xmlns:a16="http://schemas.microsoft.com/office/drawing/2014/main" val="20002"/>
                    </a:ext>
                  </a:extLst>
                </a:gridCol>
                <a:gridCol w="770531">
                  <a:extLst>
                    <a:ext uri="{9D8B030D-6E8A-4147-A177-3AD203B41FA5}">
                      <a16:colId xmlns:a16="http://schemas.microsoft.com/office/drawing/2014/main" val="20003"/>
                    </a:ext>
                  </a:extLst>
                </a:gridCol>
                <a:gridCol w="768833">
                  <a:extLst>
                    <a:ext uri="{9D8B030D-6E8A-4147-A177-3AD203B41FA5}">
                      <a16:colId xmlns:a16="http://schemas.microsoft.com/office/drawing/2014/main" val="20004"/>
                    </a:ext>
                  </a:extLst>
                </a:gridCol>
                <a:gridCol w="770531">
                  <a:extLst>
                    <a:ext uri="{9D8B030D-6E8A-4147-A177-3AD203B41FA5}">
                      <a16:colId xmlns:a16="http://schemas.microsoft.com/office/drawing/2014/main" val="20005"/>
                    </a:ext>
                  </a:extLst>
                </a:gridCol>
                <a:gridCol w="768834">
                  <a:extLst>
                    <a:ext uri="{9D8B030D-6E8A-4147-A177-3AD203B41FA5}">
                      <a16:colId xmlns:a16="http://schemas.microsoft.com/office/drawing/2014/main" val="20006"/>
                    </a:ext>
                  </a:extLst>
                </a:gridCol>
                <a:gridCol w="694156">
                  <a:extLst>
                    <a:ext uri="{9D8B030D-6E8A-4147-A177-3AD203B41FA5}">
                      <a16:colId xmlns:a16="http://schemas.microsoft.com/office/drawing/2014/main" val="20007"/>
                    </a:ext>
                  </a:extLst>
                </a:gridCol>
                <a:gridCol w="692459">
                  <a:extLst>
                    <a:ext uri="{9D8B030D-6E8A-4147-A177-3AD203B41FA5}">
                      <a16:colId xmlns:a16="http://schemas.microsoft.com/office/drawing/2014/main" val="20008"/>
                    </a:ext>
                  </a:extLst>
                </a:gridCol>
                <a:gridCol w="692459">
                  <a:extLst>
                    <a:ext uri="{9D8B030D-6E8A-4147-A177-3AD203B41FA5}">
                      <a16:colId xmlns:a16="http://schemas.microsoft.com/office/drawing/2014/main" val="20009"/>
                    </a:ext>
                  </a:extLst>
                </a:gridCol>
                <a:gridCol w="923279">
                  <a:extLst>
                    <a:ext uri="{9D8B030D-6E8A-4147-A177-3AD203B41FA5}">
                      <a16:colId xmlns:a16="http://schemas.microsoft.com/office/drawing/2014/main" val="20010"/>
                    </a:ext>
                  </a:extLst>
                </a:gridCol>
              </a:tblGrid>
              <a:tr h="1086039">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dirty="0">
                          <a:ln>
                            <a:noFill/>
                          </a:ln>
                          <a:solidFill>
                            <a:schemeClr val="bg1"/>
                          </a:solidFill>
                          <a:effectLst/>
                          <a:latin typeface="Arial" charset="0"/>
                          <a:cs typeface="Arial" charset="0"/>
                          <a:hlinkClick r:id="rId2" action="ppaction://hlinksldjump"/>
                        </a:rPr>
                        <a:t>11.</a:t>
                      </a:r>
                      <a:endParaRPr kumimoji="0" lang="en-CA" sz="2800" b="0" i="0" u="none" strike="noStrike" cap="none" normalizeH="0" baseline="0" dirty="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3" action="ppaction://hlinksldjump"/>
                        </a:rPr>
                        <a:t>10. </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4" action="ppaction://hlinksldjump"/>
                        </a:rPr>
                        <a:t>9</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5" action="ppaction://hlinksldjump"/>
                        </a:rPr>
                        <a:t>8</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6" action="ppaction://hlinksldjump"/>
                        </a:rPr>
                        <a:t>7</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7" action="ppaction://hlinksldjump"/>
                        </a:rPr>
                        <a:t>6.</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8" action="ppaction://hlinksldjump"/>
                        </a:rPr>
                        <a:t>5</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9" action="ppaction://hlinksldjump"/>
                        </a:rPr>
                        <a:t>4</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10" action="ppaction://hlinksldjump"/>
                        </a:rPr>
                        <a:t>3</a:t>
                      </a:r>
                      <a:endParaRPr kumimoji="0" lang="en-US"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11" action="ppaction://hlinksldjump"/>
                        </a:rPr>
                        <a:t>2</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hlinkClick r:id="rId12" action="ppaction://hlinksldjump"/>
                        </a:rPr>
                        <a:t>1</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1086039">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13" action="ppaction://hlinksldjump"/>
                        </a:rPr>
                        <a:t>22</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14" action="ppaction://hlinksldjump"/>
                        </a:rPr>
                        <a:t>21</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15" action="ppaction://hlinksldjump"/>
                        </a:rPr>
                        <a:t>20</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16" action="ppaction://hlinksldjump"/>
                        </a:rPr>
                        <a:t>19</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17" action="ppaction://hlinksldjump"/>
                        </a:rPr>
                        <a:t>18</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18" action="ppaction://hlinksldjump"/>
                        </a:rPr>
                        <a:t>17</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19" action="ppaction://hlinksldjump"/>
                        </a:rPr>
                        <a:t>16</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dirty="0">
                          <a:ln>
                            <a:noFill/>
                          </a:ln>
                          <a:solidFill>
                            <a:schemeClr val="bg1"/>
                          </a:solidFill>
                          <a:effectLst/>
                          <a:latin typeface="Arial" charset="0"/>
                          <a:cs typeface="Arial" charset="0"/>
                          <a:hlinkClick r:id="rId20" action="ppaction://hlinksldjump"/>
                        </a:rPr>
                        <a:t>15</a:t>
                      </a:r>
                      <a:endParaRPr kumimoji="0" lang="en-CA" sz="2800" b="0" i="0" u="none" strike="noStrike" cap="none" normalizeH="0" baseline="0" dirty="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21" action="ppaction://hlinksldjump"/>
                        </a:rPr>
                        <a:t>14</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22" action="ppaction://hlinksldjump"/>
                        </a:rPr>
                        <a:t>13</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23" action="ppaction://hlinksldjump"/>
                        </a:rPr>
                        <a:t>12</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1010415">
                <a:tc gridSpan="4">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dirty="0">
                          <a:ln>
                            <a:noFill/>
                          </a:ln>
                          <a:solidFill>
                            <a:schemeClr val="bg1"/>
                          </a:solidFill>
                          <a:effectLst/>
                          <a:latin typeface="Arial" charset="0"/>
                          <a:cs typeface="Arial" charset="0"/>
                          <a:hlinkClick r:id="rId24" action="ppaction://hlinksldjump"/>
                        </a:rPr>
                        <a:t>30</a:t>
                      </a:r>
                      <a:endParaRPr kumimoji="0" lang="en-CA" sz="2800" b="0" i="0" u="none" strike="noStrike" cap="none" normalizeH="0" baseline="0" dirty="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hlink"/>
                          </a:solidFill>
                          <a:effectLst/>
                          <a:latin typeface="Arial" charset="0"/>
                          <a:cs typeface="Arial" charset="0"/>
                          <a:hlinkClick r:id="rId25" action="ppaction://hlinksldjump"/>
                        </a:rPr>
                        <a:t>29</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26" action="ppaction://hlinksldjump"/>
                        </a:rPr>
                        <a:t>28</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27" action="ppaction://hlinksldjump"/>
                        </a:rPr>
                        <a:t>27</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28" action="ppaction://hlinksldjump"/>
                        </a:rPr>
                        <a:t>26</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29" action="ppaction://hlinksldjump"/>
                        </a:rPr>
                        <a:t>25</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30" action="ppaction://hlinksldjump"/>
                        </a:rPr>
                        <a:t>24</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dirty="0">
                          <a:ln>
                            <a:noFill/>
                          </a:ln>
                          <a:solidFill>
                            <a:schemeClr val="bg1"/>
                          </a:solidFill>
                          <a:effectLst/>
                          <a:latin typeface="Arial" charset="0"/>
                          <a:cs typeface="Arial" charset="0"/>
                          <a:hlinkClick r:id="rId31" action="ppaction://hlinksldjump"/>
                        </a:rPr>
                        <a:t>23</a:t>
                      </a:r>
                      <a:endParaRPr kumimoji="0" lang="en-CA" sz="2800" b="0" i="0" u="none" strike="noStrike" cap="none" normalizeH="0" baseline="0" dirty="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bl>
          </a:graphicData>
        </a:graphic>
      </p:graphicFrame>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0718" name="Group 14"/>
          <p:cNvGraphicFramePr>
            <a:graphicFrameLocks noGrp="1"/>
          </p:cNvGraphicFramePr>
          <p:nvPr/>
        </p:nvGraphicFramePr>
        <p:xfrm>
          <a:off x="539750" y="1052513"/>
          <a:ext cx="8137525" cy="435864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First day of The Month of Hatour</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a:ln>
                            <a:noFill/>
                          </a:ln>
                          <a:solidFill>
                            <a:srgbClr val="FF9900"/>
                          </a:solidFill>
                          <a:effectLst/>
                          <a:latin typeface="Arial" charset="0"/>
                          <a:cs typeface="Arial" charset="0"/>
                        </a:rPr>
                        <a:t>اليوم الأول</a:t>
                      </a:r>
                      <a:r>
                        <a:rPr kumimoji="0" lang="ar-KW" sz="4000" b="0" i="0" u="none" strike="noStrike" cap="none" normalizeH="0" baseline="0">
                          <a:ln>
                            <a:noFill/>
                          </a:ln>
                          <a:solidFill>
                            <a:srgbClr val="FF9900"/>
                          </a:solidFill>
                          <a:effectLst/>
                          <a:latin typeface="Arial" charset="0"/>
                          <a:cs typeface="Arial" charset="0"/>
                        </a:rPr>
                        <a:t> من</a:t>
                      </a:r>
                      <a:r>
                        <a:rPr kumimoji="0" lang="ar-EG" sz="4000" b="0" i="0" u="none" strike="noStrike" cap="none" normalizeH="0" baseline="0">
                          <a:ln>
                            <a:noFill/>
                          </a:ln>
                          <a:solidFill>
                            <a:srgbClr val="FF9900"/>
                          </a:solidFill>
                          <a:effectLst/>
                          <a:latin typeface="Arial" charset="0"/>
                          <a:cs typeface="Arial" charset="0"/>
                        </a:rPr>
                        <a:t> </a:t>
                      </a:r>
                      <a:r>
                        <a:rPr kumimoji="0" lang="ar-KW" sz="4000" b="0" i="0" u="none" strike="noStrike" cap="none" normalizeH="0" baseline="0">
                          <a:ln>
                            <a:noFill/>
                          </a:ln>
                          <a:solidFill>
                            <a:srgbClr val="FF9900"/>
                          </a:solidFill>
                          <a:effectLst/>
                          <a:latin typeface="Arial" charset="0"/>
                          <a:cs typeface="Arial" charset="0"/>
                        </a:rPr>
                        <a:t>شهر </a:t>
                      </a:r>
                      <a:r>
                        <a:rPr kumimoji="0" lang="ar-EG" sz="4000" b="0" i="0" u="none" strike="noStrike" cap="none" normalizeH="0" baseline="0">
                          <a:ln>
                            <a:noFill/>
                          </a:ln>
                          <a:solidFill>
                            <a:srgbClr val="FF9900"/>
                          </a:solidFill>
                          <a:effectLst/>
                          <a:latin typeface="Arial" charset="0"/>
                          <a:cs typeface="Arial" charset="0"/>
                        </a:rPr>
                        <a:t>هاتور</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Première jour du moi</a:t>
                      </a:r>
                      <a:r>
                        <a:rPr kumimoji="0" lang="en-US" sz="4000" b="0" i="0" u="none" strike="noStrike" cap="none" normalizeH="0" baseline="0">
                          <a:ln>
                            <a:noFill/>
                          </a:ln>
                          <a:solidFill>
                            <a:srgbClr val="FF9900"/>
                          </a:solidFill>
                          <a:effectLst/>
                          <a:latin typeface="Arial" charset="0"/>
                          <a:cs typeface="Arial" charset="0"/>
                        </a:rPr>
                        <a:t>s</a:t>
                      </a:r>
                      <a:r>
                        <a:rPr kumimoji="0" lang="fr-CA" sz="4000" b="0" i="0" u="none" strike="noStrike" cap="none" normalizeH="0" baseline="0">
                          <a:ln>
                            <a:noFill/>
                          </a:ln>
                          <a:solidFill>
                            <a:srgbClr val="FF9900"/>
                          </a:solidFill>
                          <a:effectLst/>
                          <a:latin typeface="Arial" charset="0"/>
                          <a:cs typeface="Arial" charset="0"/>
                        </a:rPr>
                        <a:t> de </a:t>
                      </a:r>
                      <a:r>
                        <a:rPr kumimoji="0" lang="en-US" sz="4000" b="0" i="0" u="none" strike="noStrike" cap="none" normalizeH="0" baseline="0">
                          <a:ln>
                            <a:noFill/>
                          </a:ln>
                          <a:solidFill>
                            <a:srgbClr val="FF9900"/>
                          </a:solidFill>
                          <a:effectLst/>
                          <a:latin typeface="Arial" charset="0"/>
                          <a:cs typeface="Arial" charset="0"/>
                        </a:rPr>
                        <a:t>Hatour</a:t>
                      </a: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1"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173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201731"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20930" name="Group 2"/>
          <p:cNvGraphicFramePr>
            <a:graphicFrameLocks noGrp="1"/>
          </p:cNvGraphicFramePr>
          <p:nvPr/>
        </p:nvGraphicFramePr>
        <p:xfrm>
          <a:off x="34925" y="44450"/>
          <a:ext cx="9001125" cy="6194426"/>
        </p:xfrm>
        <a:graphic>
          <a:graphicData uri="http://schemas.openxmlformats.org/drawingml/2006/table">
            <a:tbl>
              <a:tblPr rtl="1"/>
              <a:tblGrid>
                <a:gridCol w="431958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عشية </a:t>
                      </a:r>
                      <a:r>
                        <a:rPr kumimoji="0" lang="en-US" sz="3600" b="0" i="0" u="sng" strike="noStrike" cap="none" normalizeH="0" baseline="0" dirty="0">
                          <a:ln>
                            <a:noFill/>
                          </a:ln>
                          <a:solidFill>
                            <a:srgbClr val="FF9933"/>
                          </a:solidFill>
                          <a:effectLst/>
                          <a:latin typeface="Arial" charset="0"/>
                          <a:cs typeface="Times New Roman" pitchFamily="18" charset="0"/>
                        </a:rPr>
                        <a:t>110:4,7</a:t>
                      </a:r>
                      <a:endParaRPr kumimoji="0" lang="fr-FR"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اقسم الرب ولن يندم</a:t>
                      </a:r>
                      <a:r>
                        <a:rPr kumimoji="0" lang="ar-EG"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انت كاهن الى الابد على رتبة ملكي صادق.</a:t>
                      </a:r>
                      <a:endParaRPr kumimoji="0" lang="en-US" sz="32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اعمال يديه امانة وحق.كل وصاياه امينة</a:t>
                      </a:r>
                      <a:r>
                        <a:rPr kumimoji="0" lang="en-US"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CA" sz="32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Psalms 110:4,7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4 Le Seigneur l'a juré, il ne s'en repentira pas, Tu es prêtre pour toujours, à la manière de Melchisédech.</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7 Aussi relève-t-il la tête,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110:4,7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The LORD has sworn and will not relent, You are a priest forever according to the order of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Melchizedek.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Therefore He shall lift up the head.   Alleluia</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220941" name="Rectangle 13"/>
          <p:cNvSpPr>
            <a:spLocks noGrp="1" noChangeArrowheads="1"/>
          </p:cNvSpPr>
          <p:nvPr>
            <p:ph type="ctrTitle"/>
          </p:nvPr>
        </p:nvSpPr>
        <p:spPr/>
        <p:txBody>
          <a:bodyPr/>
          <a:lstStyle/>
          <a:p>
            <a:r>
              <a:rPr lang="en-CA" sz="1000"/>
              <a:t>1pv</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21954" name="Group 2"/>
          <p:cNvGraphicFramePr>
            <a:graphicFrameLocks noGrp="1"/>
          </p:cNvGraphicFramePr>
          <p:nvPr/>
        </p:nvGraphicFramePr>
        <p:xfrm>
          <a:off x="34925" y="-26988"/>
          <a:ext cx="9074150" cy="6840347"/>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متى </a:t>
                      </a:r>
                      <a:r>
                        <a:rPr kumimoji="0" lang="fr-FR" sz="3600" b="0" i="0" u="sng" strike="noStrike" cap="none" normalizeH="0" baseline="0" dirty="0">
                          <a:ln>
                            <a:noFill/>
                          </a:ln>
                          <a:solidFill>
                            <a:srgbClr val="FF9933"/>
                          </a:solidFill>
                          <a:effectLst/>
                          <a:latin typeface="Arial" charset="0"/>
                          <a:cs typeface="Times New Roman" pitchFamily="18" charset="0"/>
                        </a:rPr>
                        <a:t>16 : 13 - 19</a:t>
                      </a:r>
                      <a:endParaRPr kumimoji="0" lang="ar-EG"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ولما جاء يسوع الى نواحي قيصرية فيلبس سأل تلاميذه قائلا من يقول الناس اني انا ابن الانسان. فقالوا</a:t>
                      </a:r>
                      <a:r>
                        <a:rPr kumimoji="0" lang="ar-EG"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قوم يوحنا المعمدان.وآخرون ايليا.وآخرون ارميا او واحد من الانبياء.</a:t>
                      </a:r>
                      <a:endParaRPr kumimoji="0" lang="ar-EG"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40275">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3200" b="0" i="0" u="sng" strike="noStrike" cap="none" normalizeH="0" baseline="0" dirty="0">
                          <a:ln>
                            <a:noFill/>
                          </a:ln>
                          <a:solidFill>
                            <a:srgbClr val="FF9933"/>
                          </a:solidFill>
                          <a:effectLst/>
                          <a:latin typeface="Arial" charset="0"/>
                          <a:cs typeface="Times New Roman" pitchFamily="18" charset="0"/>
                        </a:rPr>
                        <a:t>Matthieu 16 : 13 - 19</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13 Arrivé dans la région de Césarée de Philippe, Jésus interrogeait ses disciples: "Au dire des hommes, qui est le Fils de l'homme? 14 Ils dirent: "Pour les uns, Jean le Baptiste; pour d'autres, Élie; pour d'autres encore, Jérémie ou l'un  des prophètes.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Matthew 16:13-19</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13 When Jesus came into the region of Caesarea Philippi, He asked His disciples, saying, Who do men say that I, the Son of Man, am?'' 14 So they said, Some say John the Baptist, some Elijah, and others Jeremiah or one of the prophets.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221965" name="Rectangle 13"/>
          <p:cNvSpPr>
            <a:spLocks noGrp="1" noChangeArrowheads="1"/>
          </p:cNvSpPr>
          <p:nvPr>
            <p:ph type="ctrTitle"/>
          </p:nvPr>
        </p:nvSpPr>
        <p:spPr/>
        <p:txBody>
          <a:bodyPr/>
          <a:lstStyle/>
          <a:p>
            <a:r>
              <a:rPr lang="en-CA" sz="1000"/>
              <a:t>1v</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22978" name="Group 2"/>
          <p:cNvGraphicFramePr>
            <a:graphicFrameLocks noGrp="1"/>
          </p:cNvGraphicFramePr>
          <p:nvPr/>
        </p:nvGraphicFramePr>
        <p:xfrm>
          <a:off x="34925" y="115888"/>
          <a:ext cx="9074150" cy="719328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لهم وانتم من تقولون اني انا.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فاجاب سمعان بطرس وقال انت هو المسيح ابن الله الحي. فاجاب يسوع وقال له طوبى لك يا سمعان بن يونا.ان لحما ودما لم يعلن لك لكن ابي الذي في السموات.</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Il leur dit: "Et vous, qui dites-vous que je suis?" 16 Prenant la parole, Simon Pierre répondit: "Tu es le Christ, le Fils du Dieu vivant.17 Reprenant alors la parole, Jésus lui déclara: "Heureux es-tu, Simon fils de Jonas, car ce n'est pas la chair et le sang qui t'ont révélé cela, mais mon Père qui est aux cieux.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15 He said to them, But who do you say that I am?'' 16 Simon Peter answered and said, You are the Christ, the Son of the living God.'' 17 Jesus answered and said to him, Blessed are you, Simon Bar-Jonah, for flesh and blood has not revealed this to you, but My Father who is in heaven.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24002" name="Group 2"/>
          <p:cNvGraphicFramePr>
            <a:graphicFrameLocks noGrp="1"/>
          </p:cNvGraphicFramePr>
          <p:nvPr/>
        </p:nvGraphicFramePr>
        <p:xfrm>
          <a:off x="34925" y="115888"/>
          <a:ext cx="9074150" cy="6354763"/>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وانا اقول لك ايضا انت بطرس وعلى هذه الصخرة ابني كنيستي وابواب الجحيم لن تقوى عليها.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Et moi, je te le déclare: Tu es Pierre, et sur cette pierre je bâtirai mon Église, et la Puissance de la mort n'aura pas de force contre elle.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18 And I also say to you that you are Peter, and on this rock I will build My church, and the gates of Hades shall not prevail against it.</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25026" name="Group 2"/>
          <p:cNvGraphicFramePr>
            <a:graphicFrameLocks noGrp="1"/>
          </p:cNvGraphicFramePr>
          <p:nvPr/>
        </p:nvGraphicFramePr>
        <p:xfrm>
          <a:off x="34925" y="44450"/>
          <a:ext cx="9145588" cy="5978526"/>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وأعطيك مفاتيح ملكوت السموات.فكل ما تربطه على الارض يكون مربوطا في السموات.وكل ما تحله على الارض يكون محلولا في السموات</a:t>
                      </a:r>
                      <a:r>
                        <a:rPr kumimoji="0" lang="ar-EG" sz="32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rgbClr val="FF9900"/>
                          </a:solidFill>
                          <a:effectLst/>
                          <a:latin typeface="Arial" charset="0"/>
                          <a:cs typeface="Arial" charset="0"/>
                        </a:rPr>
                        <a:t>( والمجد للـه دائماً )</a:t>
                      </a:r>
                      <a:endParaRPr kumimoji="0" lang="en-CA" sz="28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19 </a:t>
                      </a:r>
                      <a:r>
                        <a:rPr kumimoji="0" lang="fr-FR" sz="2800" b="0" i="0" u="none" strike="noStrike" cap="none" normalizeH="0" baseline="0" dirty="0">
                          <a:ln>
                            <a:noFill/>
                          </a:ln>
                          <a:solidFill>
                            <a:schemeClr val="bg1"/>
                          </a:solidFill>
                          <a:effectLst/>
                          <a:latin typeface="Arial" charset="0"/>
                          <a:cs typeface="Arial" charset="0"/>
                        </a:rPr>
                        <a:t>Je te donnerai les clefs du Royaume des cieux; tout ce que tu lieras sur la terre sera lié aux cieux, et tout ce que tu délieras sur la terre sera délié aux cieux.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dirty="0">
                          <a:ln>
                            <a:noFill/>
                          </a:ln>
                          <a:solidFill>
                            <a:srgbClr val="FF9900"/>
                          </a:solidFill>
                          <a:effectLst/>
                          <a:latin typeface="Arial" charset="0"/>
                          <a:cs typeface="Arial" charset="0"/>
                        </a:rPr>
                        <a:t>(Gloire à Dieu éternellement.)</a:t>
                      </a:r>
                      <a:endParaRPr kumimoji="0" lang="en-US" sz="24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19 And I will give you the keys of the kingdom of heaven, and whatever you bind on earth will be bound in heaven, and whatever you loose on earth will be loosed in heaven.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2605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4226051"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27074" name="Group 2"/>
          <p:cNvGraphicFramePr>
            <a:graphicFrameLocks noGrp="1"/>
          </p:cNvGraphicFramePr>
          <p:nvPr/>
        </p:nvGraphicFramePr>
        <p:xfrm>
          <a:off x="107950" y="44450"/>
          <a:ext cx="9072563" cy="6888480"/>
        </p:xfrm>
        <a:graphic>
          <a:graphicData uri="http://schemas.openxmlformats.org/drawingml/2006/table">
            <a:tbl>
              <a:tblPr rtl="1"/>
              <a:tblGrid>
                <a:gridCol w="4248150">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باكر</a:t>
                      </a:r>
                      <a:r>
                        <a:rPr kumimoji="0" lang="ar-SA" sz="3600" b="0" i="0" u="sng" strike="noStrike" cap="none" normalizeH="0" baseline="0" dirty="0">
                          <a:ln>
                            <a:noFill/>
                          </a:ln>
                          <a:solidFill>
                            <a:srgbClr val="FF9933"/>
                          </a:solidFill>
                          <a:effectLst/>
                          <a:latin typeface="Arial" charset="0"/>
                          <a:cs typeface="Arial" charset="0"/>
                        </a:rPr>
                        <a:t> 73:23</a:t>
                      </a:r>
                      <a:r>
                        <a:rPr kumimoji="0" lang="ar-EG" sz="3600" b="0" i="0" u="sng" strike="noStrike" cap="none" normalizeH="0" baseline="0" dirty="0">
                          <a:ln>
                            <a:noFill/>
                          </a:ln>
                          <a:solidFill>
                            <a:srgbClr val="FF9933"/>
                          </a:solidFill>
                          <a:effectLst/>
                          <a:latin typeface="Arial" charset="0"/>
                          <a:cs typeface="Arial" charset="0"/>
                        </a:rPr>
                        <a:t>-24,28</a:t>
                      </a:r>
                      <a:r>
                        <a:rPr kumimoji="0" lang="ar-SA" sz="3600" b="0" i="0" u="sng" strike="noStrike" cap="none" normalizeH="0" baseline="0" dirty="0">
                          <a:ln>
                            <a:noFill/>
                          </a:ln>
                          <a:solidFill>
                            <a:srgbClr val="FF9933"/>
                          </a:solidFill>
                          <a:effectLst/>
                          <a:latin typeface="Arial" charset="0"/>
                          <a:cs typeface="Arial" charset="0"/>
                        </a:rPr>
                        <a:t> &amp; 9:14</a:t>
                      </a:r>
                    </a:p>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ولكني دائما معك</a:t>
                      </a:r>
                      <a:r>
                        <a:rPr kumimoji="0" lang="ar-EG"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امسكت بيدي اليمنى برأيك تهديني وبعد الى مجد تأخذني اما انا فالاقتراب الى الله حسن لي.جعلت بالسيد الرب ملجإي لاخبر بكل صنائعك	</a:t>
                      </a:r>
                      <a:r>
                        <a:rPr kumimoji="0" lang="ar-SA" sz="3600" b="1" i="0" u="none" strike="noStrike" cap="none" normalizeH="0" baseline="0" dirty="0">
                          <a:ln>
                            <a:noFill/>
                          </a:ln>
                          <a:solidFill>
                            <a:schemeClr val="bg1"/>
                          </a:solidFill>
                          <a:effectLst/>
                          <a:latin typeface="Arial" charset="0"/>
                          <a:cs typeface="Arial" charset="0"/>
                        </a:rPr>
                        <a:t>هللويا.</a:t>
                      </a:r>
                      <a:r>
                        <a:rPr kumimoji="0" lang="ar-SA" sz="3600" b="0" i="0" u="none" strike="noStrike" cap="none" normalizeH="0" baseline="0" dirty="0">
                          <a:ln>
                            <a:noFill/>
                          </a:ln>
                          <a:solidFill>
                            <a:schemeClr val="bg1"/>
                          </a:solidFill>
                          <a:effectLst/>
                          <a:latin typeface="Arial" charset="0"/>
                          <a:cs typeface="Arial" charset="0"/>
                        </a:rPr>
                        <a:t> </a:t>
                      </a:r>
                      <a:endParaRPr kumimoji="0" lang="ar-EG" sz="36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CA" sz="2400" b="0" i="0" u="sng" strike="noStrike" cap="none" normalizeH="0" baseline="0" dirty="0">
                          <a:ln>
                            <a:noFill/>
                          </a:ln>
                          <a:solidFill>
                            <a:srgbClr val="FF9933"/>
                          </a:solidFill>
                          <a:effectLst/>
                          <a:latin typeface="Arial" charset="0"/>
                          <a:cs typeface="Times New Roman" pitchFamily="18" charset="0"/>
                        </a:rPr>
                        <a:t>Psaume </a:t>
                      </a:r>
                      <a:r>
                        <a:rPr kumimoji="0" lang="ar-EG" sz="2400" b="0" i="0" u="sng" strike="noStrike" cap="none" normalizeH="0" baseline="0" dirty="0">
                          <a:ln>
                            <a:noFill/>
                          </a:ln>
                          <a:solidFill>
                            <a:srgbClr val="FF9933"/>
                          </a:solidFill>
                          <a:effectLst/>
                          <a:latin typeface="Arial" charset="0"/>
                          <a:cs typeface="Times New Roman" pitchFamily="18" charset="0"/>
                        </a:rPr>
                        <a:t> </a:t>
                      </a:r>
                      <a:r>
                        <a:rPr kumimoji="0" lang="en-US" sz="2400" b="0" i="0" u="sng" strike="noStrike" cap="none" normalizeH="0" baseline="0" dirty="0">
                          <a:ln>
                            <a:noFill/>
                          </a:ln>
                          <a:solidFill>
                            <a:srgbClr val="FF9933"/>
                          </a:solidFill>
                          <a:effectLst/>
                          <a:latin typeface="Arial" charset="0"/>
                          <a:cs typeface="Times New Roman" pitchFamily="18" charset="0"/>
                        </a:rPr>
                        <a:t>73:23-24,28 &amp; 9:14</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23Tu m'as saisi la main droite,24 tu me conduiras devant la gloire.28 Mon bonheur à moi, c'est d'être près de Dieu: j'ai pris refuge auprès du Seigneur Dieu.14 Pour que je redise toutes tes louanges, aux portes de la fille de </a:t>
                      </a:r>
                      <a:r>
                        <a:rPr kumimoji="0" lang="fr-FR" sz="2800" b="0" i="0" u="none" strike="noStrike" cap="none" normalizeH="0" baseline="0" dirty="0" err="1">
                          <a:ln>
                            <a:noFill/>
                          </a:ln>
                          <a:solidFill>
                            <a:schemeClr val="bg1"/>
                          </a:solidFill>
                          <a:effectLst/>
                          <a:latin typeface="Arial" charset="0"/>
                          <a:cs typeface="Arial" charset="0"/>
                        </a:rPr>
                        <a:t>Sion,Alléluia</a:t>
                      </a:r>
                      <a:r>
                        <a:rPr kumimoji="0" lang="fr-FR" sz="2800" b="0" i="0" u="none" strike="noStrike" cap="none" normalizeH="0" baseline="0" dirty="0">
                          <a:ln>
                            <a:noFill/>
                          </a:ln>
                          <a:solidFill>
                            <a:schemeClr val="bg1"/>
                          </a:solidFill>
                          <a:effectLst/>
                          <a:latin typeface="Arial" charset="0"/>
                          <a:cs typeface="Arial" charset="0"/>
                        </a:rPr>
                        <a: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0" i="0" u="sng" strike="noStrike" cap="none" normalizeH="0" baseline="0">
                          <a:ln>
                            <a:noFill/>
                          </a:ln>
                          <a:solidFill>
                            <a:srgbClr val="FF9933"/>
                          </a:solidFill>
                          <a:effectLst/>
                          <a:latin typeface="Arial" charset="0"/>
                          <a:cs typeface="Times New Roman" pitchFamily="18" charset="0"/>
                        </a:rPr>
                        <a:t>Psalms</a:t>
                      </a:r>
                      <a:r>
                        <a:rPr kumimoji="0" lang="ar-EG" sz="2400" b="0" i="0" u="sng" strike="noStrike" cap="none" normalizeH="0" baseline="0">
                          <a:ln>
                            <a:noFill/>
                          </a:ln>
                          <a:solidFill>
                            <a:srgbClr val="FF9933"/>
                          </a:solidFill>
                          <a:effectLst/>
                          <a:latin typeface="Arial" charset="0"/>
                          <a:cs typeface="Times New Roman" pitchFamily="18" charset="0"/>
                        </a:rPr>
                        <a:t> </a:t>
                      </a:r>
                      <a:r>
                        <a:rPr kumimoji="0" lang="en-US" sz="2400" b="0" i="0" u="sng" strike="noStrike" cap="none" normalizeH="0" baseline="0">
                          <a:ln>
                            <a:noFill/>
                          </a:ln>
                          <a:solidFill>
                            <a:srgbClr val="FF9933"/>
                          </a:solidFill>
                          <a:effectLst/>
                          <a:latin typeface="Arial" charset="0"/>
                          <a:cs typeface="Times New Roman" pitchFamily="18" charset="0"/>
                        </a:rPr>
                        <a:t>73:23-24,28 &amp; 9:14</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You hold me by my right hand. 24 You will guide me with Your counsel, and afterward receive me to glory. 28 But it is good for me to draw near to God; I have put my trust in the Lord GOD, 14 That I may tell of all Your praise in the gates of the daughter of Zion. </a:t>
                      </a:r>
                      <a:r>
                        <a:rPr kumimoji="0" lang="en-US" sz="2400" b="0" i="0" u="none" strike="noStrike" cap="none" normalizeH="0" baseline="0">
                          <a:ln>
                            <a:noFill/>
                          </a:ln>
                          <a:solidFill>
                            <a:schemeClr val="bg1"/>
                          </a:solidFill>
                          <a:effectLst/>
                          <a:latin typeface="Arial" charset="0"/>
                          <a:cs typeface="Arial" charset="0"/>
                        </a:rPr>
                        <a:t>Alleluia</a:t>
                      </a:r>
                      <a:endParaRPr kumimoji="0" lang="en-CA" sz="24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227085" name="Rectangle 13"/>
          <p:cNvSpPr>
            <a:spLocks noGrp="1" noChangeArrowheads="1"/>
          </p:cNvSpPr>
          <p:nvPr>
            <p:ph type="ctrTitle"/>
          </p:nvPr>
        </p:nvSpPr>
        <p:spPr/>
        <p:txBody>
          <a:bodyPr/>
          <a:lstStyle/>
          <a:p>
            <a:r>
              <a:rPr lang="en-CA" sz="1000"/>
              <a:t>1pm</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28098" name="Group 2"/>
          <p:cNvGraphicFramePr>
            <a:graphicFrameLocks noGrp="1"/>
          </p:cNvGraphicFramePr>
          <p:nvPr/>
        </p:nvGraphicFramePr>
        <p:xfrm>
          <a:off x="34925" y="44450"/>
          <a:ext cx="9145588" cy="6597651"/>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يوحنا ( 15 : 17 – 25 )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بهذا اوصيكم حتى تحبوا بعضكم بعضا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 كان العالم يبغضكم فاعلموا انه قد ابغضني قبلكم.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لو كنتم من العالم لكان العالم يحب خاصته.</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688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Jean 15 : 17 - 25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Ce que je vous commande, c'est de vous aimer les uns les autres.18 Si le monde vous hait, sachez qu'il m'a haï le premier.19 Si vous étiez du monde, le monde aimerait ce qui lui appartiendrait;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John 15:17-25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These things I command you, that you love one another. 18 If the world hates you, you know that it hated Me before it hated you. 19 If you were of the world, the world would love its own.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228109" name="Rectangle 13"/>
          <p:cNvSpPr>
            <a:spLocks noGrp="1" noChangeArrowheads="1"/>
          </p:cNvSpPr>
          <p:nvPr>
            <p:ph type="ctrTitle"/>
          </p:nvPr>
        </p:nvSpPr>
        <p:spPr/>
        <p:txBody>
          <a:bodyPr/>
          <a:lstStyle/>
          <a:p>
            <a:r>
              <a:rPr lang="en-CA" sz="1000"/>
              <a:t>1m</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29122" name="Group 2"/>
          <p:cNvGraphicFramePr>
            <a:graphicFrameLocks noGrp="1"/>
          </p:cNvGraphicFramePr>
          <p:nvPr/>
        </p:nvGraphicFramePr>
        <p:xfrm>
          <a:off x="107950" y="115888"/>
          <a:ext cx="9072563" cy="6048375"/>
        </p:xfrm>
        <a:graphic>
          <a:graphicData uri="http://schemas.openxmlformats.org/drawingml/2006/table">
            <a:tbl>
              <a:tblPr rtl="1"/>
              <a:tblGrid>
                <a:gridCol w="4752975">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لانكم لستم من العالم بل انا اخترتكم من العالم لذلك يبغضكم العالم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اذكروا الكلام الذي قلته لكم ليس عبد اعظم من سيده.</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mais vous n'êtes pas du monde: c'est moi qui vous ai mis à part du monde et voilà pourquoi le monde vous hait. 20 Souvenez-vous de la parole que je vous ai dite: "Le serviteur n'est pas plus grand que son maître";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Yet because you are not of the world, but I chose you out of the world, therefore the world hates you. 20 Remember the word that I said to you, "A servant is not greater than his master.'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30146" name="Group 2"/>
          <p:cNvGraphicFramePr>
            <a:graphicFrameLocks noGrp="1"/>
          </p:cNvGraphicFramePr>
          <p:nvPr/>
        </p:nvGraphicFramePr>
        <p:xfrm>
          <a:off x="107950" y="115888"/>
          <a:ext cx="9072563" cy="6048375"/>
        </p:xfrm>
        <a:graphic>
          <a:graphicData uri="http://schemas.openxmlformats.org/drawingml/2006/table">
            <a:tbl>
              <a:tblPr rtl="1"/>
              <a:tblGrid>
                <a:gridCol w="4752975">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كانوا قد اضطهدوني فسيضطهدونكم.وان كانوا قد حفظوا كلامي فسيحفظون كلامكم.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لكنهم انما يفعلون بكم هذا كله من اجل اسمي لانهم لا يعرفون الذي ارسلني.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s'ils m'ont persécuté, ils vous persécuteront vous aussi; s'ils ont observé ma parole, ils observeront aussi la vôtre. 21Tout cela, ils vous le feront à cause de mon nom, parce qu'ils ne connaissent pas Celui qui m'a envoyé.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If they persecuted Me, they will also persecute you. If they kept My word, they will keep yours also. 21 But all these things they will do to you for My name's sake, because they do not know Him who sent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31170" name="Group 2"/>
          <p:cNvGraphicFramePr>
            <a:graphicFrameLocks noGrp="1"/>
          </p:cNvGraphicFramePr>
          <p:nvPr/>
        </p:nvGraphicFramePr>
        <p:xfrm>
          <a:off x="107950" y="115888"/>
          <a:ext cx="9072563" cy="6119813"/>
        </p:xfrm>
        <a:graphic>
          <a:graphicData uri="http://schemas.openxmlformats.org/drawingml/2006/table">
            <a:tbl>
              <a:tblPr rtl="1"/>
              <a:tblGrid>
                <a:gridCol w="4895850">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لو لم اكن قد جئت وكلمتهم لم تكن لهم خطية.واما الآن فليس لهم عذر في خطيتهم.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 يبغضني يبغض ابي ايضا.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لو لم اكن قد عملت بينهم اعمالا لم يعملها احد غيري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Si je n'étais pas venu, si je ne leur avais pas adressé la parole, ils n'auraient pas de péché; mais à présent leur péché est sans excuse.23 Celui qui me hait, hait aussi mon Père. 24 Si je n'avais pas fait au milieu d'eux ces oeuvres que nul autre n'a faites,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If I had not come and spoken to them, they would have no sin, but now they have no excuse for their sin. 23 He who hates Me hates My Father also. 24 If I had not done among them the works which no one else did,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32194" name="Group 2"/>
          <p:cNvGraphicFramePr>
            <a:graphicFrameLocks noGrp="1"/>
          </p:cNvGraphicFramePr>
          <p:nvPr/>
        </p:nvGraphicFramePr>
        <p:xfrm>
          <a:off x="34925" y="115888"/>
          <a:ext cx="9001125" cy="5901754"/>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2255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لم تكن لهم خطية.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واما الآن فقد رأوا وابغضوني انا وابي.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لكن لكي تتم الكلمة المكتوبة في ناموسهم انهم ابغضوني بلا سبب</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1" i="0" u="none" strike="noStrike" cap="none" normalizeH="0" baseline="0">
                          <a:ln>
                            <a:noFill/>
                          </a:ln>
                          <a:solidFill>
                            <a:srgbClr val="FF9900"/>
                          </a:solidFill>
                          <a:effectLst/>
                          <a:latin typeface="Arial" charset="0"/>
                          <a:cs typeface="Arial" charset="0"/>
                        </a:rPr>
                        <a:t>( والمجد للـه دائماً )</a:t>
                      </a:r>
                      <a:endParaRPr kumimoji="0" lang="en-CA" sz="32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ils n'auraient pas de péché; mais à présent qu'ils les ont vues, ils continuent à nous haïr et moi et mon Père; 25 mais c'est pour que s'accomplisse la Parole qui est écrite dans leur Loi: Ils m'ont haï sans raison.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they would have no sin; but now they have seen and also hated both Me and My Father. 25 But this happened that the word might be fulfilled which is written in their law, "They hated Me without a cause.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33218"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dirty="0">
                <a:solidFill>
                  <a:schemeClr val="bg1"/>
                </a:solidFill>
              </a:rPr>
              <a:t>Paul, the servant of our Lord, Jesus Christ, called to be an apostle, appointed to the Gospel of God. </a:t>
            </a:r>
          </a:p>
        </p:txBody>
      </p:sp>
      <p:sp>
        <p:nvSpPr>
          <p:cNvPr id="4233219"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4233220"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4233221"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35266" name="Group 2"/>
          <p:cNvGraphicFramePr>
            <a:graphicFrameLocks noGrp="1"/>
          </p:cNvGraphicFramePr>
          <p:nvPr/>
        </p:nvGraphicFramePr>
        <p:xfrm>
          <a:off x="34925" y="44450"/>
          <a:ext cx="9001125" cy="6289675"/>
        </p:xfrm>
        <a:graphic>
          <a:graphicData uri="http://schemas.openxmlformats.org/drawingml/2006/table">
            <a:tbl>
              <a:tblPr rtl="1"/>
              <a:tblGrid>
                <a:gridCol w="47513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رسالة بولس الرسول </a:t>
                      </a:r>
                      <a:r>
                        <a:rPr kumimoji="0" lang="ar-EG" sz="3200" b="0" i="0" u="sng" strike="noStrike" cap="none" normalizeH="0" baseline="0">
                          <a:ln>
                            <a:noFill/>
                          </a:ln>
                          <a:solidFill>
                            <a:srgbClr val="FF9933"/>
                          </a:solidFill>
                          <a:effectLst/>
                          <a:latin typeface="Arial" charset="0"/>
                          <a:cs typeface="Arial" charset="0"/>
                        </a:rPr>
                        <a:t>الثانية </a:t>
                      </a:r>
                      <a:r>
                        <a:rPr kumimoji="0" lang="ar-SA" sz="3200" b="0" i="0" u="sng" strike="noStrike" cap="none" normalizeH="0" baseline="0">
                          <a:ln>
                            <a:noFill/>
                          </a:ln>
                          <a:solidFill>
                            <a:srgbClr val="FF9933"/>
                          </a:solidFill>
                          <a:effectLst/>
                          <a:latin typeface="Arial" charset="0"/>
                          <a:cs typeface="Arial" charset="0"/>
                        </a:rPr>
                        <a:t>إلى </a:t>
                      </a:r>
                      <a:r>
                        <a:rPr kumimoji="0" lang="ar-EG" sz="3200" b="0" i="0" u="sng" strike="noStrike" cap="none" normalizeH="0" baseline="0">
                          <a:ln>
                            <a:noFill/>
                          </a:ln>
                          <a:solidFill>
                            <a:srgbClr val="FF9933"/>
                          </a:solidFill>
                          <a:effectLst/>
                          <a:latin typeface="Arial" charset="0"/>
                          <a:cs typeface="Arial" charset="0"/>
                        </a:rPr>
                        <a:t>أهل</a:t>
                      </a:r>
                      <a:r>
                        <a:rPr kumimoji="0" lang="ar-SA" sz="3200" b="0" i="0" u="sng" strike="noStrike" cap="none" normalizeH="0" baseline="0">
                          <a:ln>
                            <a:noFill/>
                          </a:ln>
                          <a:solidFill>
                            <a:srgbClr val="FF9933"/>
                          </a:solidFill>
                          <a:effectLst/>
                          <a:latin typeface="Arial" charset="0"/>
                          <a:cs typeface="Arial" charset="0"/>
                        </a:rPr>
                        <a:t> </a:t>
                      </a:r>
                      <a:r>
                        <a:rPr kumimoji="0" lang="ar-EG" sz="3200" b="0" i="0" u="sng" strike="noStrike" cap="none" normalizeH="0" baseline="0">
                          <a:ln>
                            <a:noFill/>
                          </a:ln>
                          <a:solidFill>
                            <a:srgbClr val="FF9933"/>
                          </a:solidFill>
                          <a:effectLst/>
                          <a:latin typeface="Arial" charset="0"/>
                          <a:cs typeface="Arial" charset="0"/>
                        </a:rPr>
                        <a:t>كورونثوس</a:t>
                      </a:r>
                      <a:r>
                        <a:rPr kumimoji="0" lang="ar-SA" sz="3200" b="0" i="0" u="sng" strike="noStrike" cap="none" normalizeH="0" baseline="0">
                          <a:ln>
                            <a:noFill/>
                          </a:ln>
                          <a:solidFill>
                            <a:srgbClr val="FF9933"/>
                          </a:solidFill>
                          <a:effectLst/>
                          <a:latin typeface="Arial" charset="0"/>
                          <a:cs typeface="Arial" charset="0"/>
                        </a:rPr>
                        <a:t> </a:t>
                      </a:r>
                      <a:r>
                        <a:rPr kumimoji="0" lang="ar-EG" sz="3200" b="0" i="0" u="sng" strike="noStrike" cap="none" normalizeH="0" baseline="0">
                          <a:ln>
                            <a:noFill/>
                          </a:ln>
                          <a:solidFill>
                            <a:srgbClr val="FF9933"/>
                          </a:solidFill>
                          <a:effectLst/>
                          <a:latin typeface="Arial" charset="0"/>
                          <a:cs typeface="Arial" charset="0"/>
                        </a:rPr>
                        <a:t>( 4 :5 – 5 :11</a:t>
                      </a:r>
                      <a:r>
                        <a:rPr kumimoji="0" lang="ar-SA" sz="3200" b="0" i="0" u="sng" strike="noStrike" cap="none" normalizeH="0" baseline="0">
                          <a:ln>
                            <a:noFill/>
                          </a:ln>
                          <a:solidFill>
                            <a:srgbClr val="FF9933"/>
                          </a:solidFill>
                          <a:effectLst/>
                          <a:latin typeface="Arial" charset="0"/>
                          <a:cs typeface="Arial" charset="0"/>
                        </a:rPr>
                        <a:t>)</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فاننا لسنا نكرز بانفسنا بل بالمسيح يسوع ربا ولكن بانفسنا عبيدا لكم من اجل يسوع.لان الله الذي قال ان يشرق نور من ظلمة</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400" b="0" i="0" u="sng" strike="noStrike" cap="none" normalizeH="0" baseline="0">
                          <a:ln>
                            <a:noFill/>
                          </a:ln>
                          <a:solidFill>
                            <a:srgbClr val="FF9933"/>
                          </a:solidFill>
                          <a:effectLst/>
                          <a:latin typeface="Arial" charset="0"/>
                          <a:cs typeface="Times New Roman" pitchFamily="18" charset="0"/>
                        </a:rPr>
                        <a:t>2 Corinthiens 4:5 - 5:1-11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Non, ce n'est pas nous-mêmes, mais Jésus Christ Seigneur que nous proclamons. Quant à nous-mêmes, nous nous proclamons vos serviteurs à cause de Jésus. 6 Car le Dieu qui a dit: que la lumière brille au milieu des </a:t>
                      </a:r>
                      <a:r>
                        <a:rPr kumimoji="0" lang="fr-FR" sz="2600" b="0" i="0" u="none" strike="noStrike" cap="none" normalizeH="0" baseline="0">
                          <a:ln>
                            <a:noFill/>
                          </a:ln>
                          <a:solidFill>
                            <a:schemeClr val="bg1"/>
                          </a:solidFill>
                          <a:effectLst/>
                          <a:latin typeface="Arial" charset="0"/>
                          <a:cs typeface="Arial" charset="0"/>
                        </a:rPr>
                        <a:t>ténèbres,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sng" strike="noStrike" cap="none" normalizeH="0" baseline="0">
                          <a:ln>
                            <a:noFill/>
                          </a:ln>
                          <a:solidFill>
                            <a:srgbClr val="FF9933"/>
                          </a:solidFill>
                          <a:effectLst/>
                          <a:latin typeface="Arial" charset="0"/>
                          <a:cs typeface="Times New Roman" pitchFamily="18" charset="0"/>
                        </a:rPr>
                        <a:t>2 Corinthians 4:5-18 &amp; 5:1-11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For we do not preach ourselves, but Christ Jesus the Lord, and ourselves your bondservants for Jesus' sake. 6 For it is the God who commanded light to shine out of darkness,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235277" name="Rectangle 13"/>
          <p:cNvSpPr>
            <a:spLocks noGrp="1" noChangeArrowheads="1"/>
          </p:cNvSpPr>
          <p:nvPr>
            <p:ph type="ctrTitle"/>
          </p:nvPr>
        </p:nvSpPr>
        <p:spPr/>
        <p:txBody>
          <a:bodyPr/>
          <a:lstStyle/>
          <a:p>
            <a:r>
              <a:rPr lang="en-CA" sz="1000"/>
              <a:t>1p</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36290" name="Group 2"/>
          <p:cNvGraphicFramePr>
            <a:graphicFrameLocks noGrp="1"/>
          </p:cNvGraphicFramePr>
          <p:nvPr/>
        </p:nvGraphicFramePr>
        <p:xfrm>
          <a:off x="34925" y="44450"/>
          <a:ext cx="9145588" cy="6014403"/>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هو الذي اشرق في قلوبنا لانارة معرفة مجد الله في وجه يسوع المسيح</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لنا هذا الكنز في اوان خزفية ليكون فضل القوة للّه لا منا.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c'est lui-même qui a brillé dans nos coeurs pour faire resplendir la connaissance de sa gloire qui rayonne sur le visage du Christ. 7  Mais ce trésor, nous le portons dans des vases d'argile, pour que cette incomparable puissance soit de Dieu et non de nous.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who has shone in our hearts to give the light of the knowledge of the glory of God in the face of Jesus Christ. 7 But we have this treasure in earthen vessels, that the excellence of the power may be of God and not of 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37314" name="Group 2"/>
          <p:cNvGraphicFramePr>
            <a:graphicFrameLocks noGrp="1"/>
          </p:cNvGraphicFramePr>
          <p:nvPr/>
        </p:nvGraphicFramePr>
        <p:xfrm>
          <a:off x="34925" y="44450"/>
          <a:ext cx="9145588" cy="6900672"/>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مكتئبين في كل شيء لكن غير متضايقين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متحيّرين لكن غير يائسين. مضطهدين لكن غير متروكين.مطروحين لكن غير هالكين.حاملين في الجسد كل حين اماتة الرب يسوع لكي تظهر حياة يسوع ايضا في جسدنا.</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Pressés de toute part, nous ne sommes pas écrasés; dans des impasses, mais nous arrivons à passer; 9 pourchassés, mais non rejoints; terrassés, mais non achevés; 10 sans cesse nous portons dans notre corps l'agonie de Jésus afin que la vie de Jésus soit elle aussi manifestée dans notre corps.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We are hard pressed on every side, yet not crushed; we are perplexed, but not in despair; 9 persecuted, but not forsaken; struck down, but not destroyed-- 10 always carrying about in the body the dying of the Lord Jesus, that the life of Jesus also may be manifested in our body.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38338" name="Group 2"/>
          <p:cNvGraphicFramePr>
            <a:graphicFrameLocks noGrp="1"/>
          </p:cNvGraphicFramePr>
          <p:nvPr/>
        </p:nvGraphicFramePr>
        <p:xfrm>
          <a:off x="34925" y="44450"/>
          <a:ext cx="9145588" cy="6369685"/>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لاننا نحن الاحياء نسلم دائما للموت من اجل يسوع لكي تظهر حياة يسوع ايضا في جسدنا المائت. اذا الموت يعمل فينا ولكن الحياة فيكم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فاذ لنا روح الايمان عينه حسب المكتوب</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Toujours, en effet, nous les vivants, nous sommes livrés à la mort à cause de Jésus, afin que la vie de Jésus soit elle aussi manifestée dans notre existence mortelle.12 Ainsi la mort est à l'oeuvre en nous, mais la vie en vous.13 Pourtant, forts de ce même esprit de foi dont il est écrit: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For we who live are always delivered to death for Jesus' sake, that the life of Jesus also may be manifested in our mortal flesh. 12 So then death is working in us, but life in you. 13 And since we have the same spirit of faith, according to what is written,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39362" name="Group 2"/>
          <p:cNvGraphicFramePr>
            <a:graphicFrameLocks noGrp="1"/>
          </p:cNvGraphicFramePr>
          <p:nvPr/>
        </p:nvGraphicFramePr>
        <p:xfrm>
          <a:off x="34925" y="44450"/>
          <a:ext cx="9145588" cy="5901754"/>
        </p:xfrm>
        <a:graphic>
          <a:graphicData uri="http://schemas.openxmlformats.org/drawingml/2006/table">
            <a:tbl>
              <a:tblPr rtl="1"/>
              <a:tblGrid>
                <a:gridCol w="5040313">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آمنت لذلك تكلمت.نحن ايضا نؤمن ولذلك نتكلم ايضا. عالمين ان الذي اقام الرب يسوع سيقيمنا نحن ايضا بيسوع ويحضرنا معكم.</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J'ai cru, c'est pourquoi j'ai parlé, nous croyons, nous aussi, et c'est pourquoi nous parlons.14 Car nous le savons, celui qui a ressuscité le Seigneur Jésus, nous ressuscitera aussi avec Jésus et il nous placera avec vous près de lui.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 believed and therefore I spoke,'' we also believe and therefore speak, 14 knowing that He who raised up the Lord Jesus will also raise us up with Jesus, and will present us with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40386" name="Group 2"/>
          <p:cNvGraphicFramePr>
            <a:graphicFrameLocks noGrp="1"/>
          </p:cNvGraphicFramePr>
          <p:nvPr/>
        </p:nvGraphicFramePr>
        <p:xfrm>
          <a:off x="34925" y="44450"/>
          <a:ext cx="9145588" cy="5901754"/>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جميع الاشياء هي من اجلكم لكي تكون النعمة وهي قد كثرت بالاكثرين تزيد الشكر لمجد الله.</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Et tout ce que nous vivons, c'est pour vous, afin qu'en s'accroissant la grâce fasse surabonder, par une communauté accrue, l'action de grâce à la gloire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For all things are for your sakes, that grace, having spread through the many, may cause thanksgiving to abound to the glory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41410" name="Group 2"/>
          <p:cNvGraphicFramePr>
            <a:graphicFrameLocks noGrp="1"/>
          </p:cNvGraphicFramePr>
          <p:nvPr/>
        </p:nvGraphicFramePr>
        <p:xfrm>
          <a:off x="34925" y="44450"/>
          <a:ext cx="9145588" cy="6514148"/>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لذلك لا نفشل بل وان كان انساننا الخارج يفنى فالداخل يتجدد يوما فيوما. لان خفة ضيقتنا الوقتية تنشئ لنا اكثر فاكثر ثقل مجد ابديا</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C'est pourquoi nous ne perdons pas courage et même si, en nous, l'homme extérieur va vers sa ruine, l'homme intérieur se renouvelle de jour en jour.17 Car nos détresses d'un moment sont légères par rapport au poids extraordinaire de gloire éternelle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Therefore we do not lose heart. Even though our outward man is perishing, yet the inward man is being renewed day by day. 17 For our light affliction, which is but for a moment, is working for us a far more exceeding and eternal weight of glory,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42434" name="Group 2"/>
          <p:cNvGraphicFramePr>
            <a:graphicFrameLocks noGrp="1"/>
          </p:cNvGraphicFramePr>
          <p:nvPr/>
        </p:nvGraphicFramePr>
        <p:xfrm>
          <a:off x="34925" y="44450"/>
          <a:ext cx="9145588" cy="5905501"/>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ونحن غير ناظرين الى الاشياء التي ترى بل الى التي لا ترى.لان التي ترى وقتية واما التي لا ترى فابدية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qu'elles nous préparent. Notre objectif n'est pas ce qui se voit, mais ce qui ne se voit pas; ce qui se voit est provisoire, mais ce qui ne se voit pas est éternel.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while we do not look at the things which are seen, but at the things which are not seen. For the things which are seen are temporary, but the things which are not seen are eternal.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43458" name="Group 2"/>
          <p:cNvGraphicFramePr>
            <a:graphicFrameLocks noGrp="1"/>
          </p:cNvGraphicFramePr>
          <p:nvPr/>
        </p:nvGraphicFramePr>
        <p:xfrm>
          <a:off x="34925" y="44450"/>
          <a:ext cx="9145588" cy="6339840"/>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لاننا نعلم انه ان نقض بيت خيمتنا الارضي فلنا في السموات بناء من الله بيت غير مصنوع بيد ابدي. فاننا في هذه ايضا نئن مشتاقين الى ان نلبس فوقها مسكننا الذي من السماء.</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Car nous le savons, si notre demeure terrestre, qui n'est qu'une tente, se détruit, nous avons un édifice, oeuvre de Dieu, une demeure éternelle dans les cieux, 2 qui n'est pas faite de main d'homme. Et nous gémissons, dans le désir ardent de revêtir, par-dessus l'autre,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For we know that if our earthly house, this tent, is destroyed, we have a building from God, a house not made with hands, eternal in the heavens. 2 For in this we groan, earnestly desiring to be clothed with our habitation which is from heaven,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44482" name="Group 2"/>
          <p:cNvGraphicFramePr>
            <a:graphicFrameLocks noGrp="1"/>
          </p:cNvGraphicFramePr>
          <p:nvPr/>
        </p:nvGraphicFramePr>
        <p:xfrm>
          <a:off x="34925" y="44450"/>
          <a:ext cx="9145588" cy="6010656"/>
        </p:xfrm>
        <a:graphic>
          <a:graphicData uri="http://schemas.openxmlformats.org/drawingml/2006/table">
            <a:tbl>
              <a:tblPr rtl="1"/>
              <a:tblGrid>
                <a:gridCol w="5113338">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وان كنا لابسين لا نوجد عراة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فاننا نحن الذين في الخيمة نئن مثقلين اذ لسنا نريد ان نخلعها بل ان نلبس فوقها لكي يبتلع المائت من الحياة.</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notre habitation céleste, pourvu que nous soyons trouvés vêtus et non pas nus. 4 Car nous qui sommes dans cette tente, nous gémissons, accablés; c'est un fait: nous ne voulons pas nous dévêtir, mais revêtir un vêtement sur l'autre afin que ce qui est mortel soit englouti par la vie.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if indeed, having been clothed, we shall not be found naked. 4 For we who are in this tent groan, being burdened, not because we want to be unclothed, but further clothed, that mortality may be swallowed up by life.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45518" name="Group 14"/>
          <p:cNvGraphicFramePr>
            <a:graphicFrameLocks noGrp="1"/>
          </p:cNvGraphicFramePr>
          <p:nvPr/>
        </p:nvGraphicFramePr>
        <p:xfrm>
          <a:off x="34925" y="44450"/>
          <a:ext cx="9145588" cy="6864096"/>
        </p:xfrm>
        <a:graphic>
          <a:graphicData uri="http://schemas.openxmlformats.org/drawingml/2006/table">
            <a:tbl>
              <a:tblPr rtl="1"/>
              <a:tblGrid>
                <a:gridCol w="5040313">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الذي صنعنا لهذا عينه هو الله الذي اعطانا ايضا عربون الروح.</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فاذا نحن واثقون كل حين وعالمون اننا ونحن مستوطنون في الجسد فنحن متغربون عن الرب. لاننا بالايمان نسلك لا بالعيان.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1847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Celui qui nous a formés pour cet avenir, c'est Dieu qui nous a donné les arrhes de l'Esprit. 6 Ainsi donc, nous sommes toujours pleins de confiance, tout en sachant que, tant que nous habitons dans ce corps, nous sommes hors de notre demeure, loin du Seigneur, 7 car nous cheminons par la foi, non par la vue.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Now He who has prepared us for this very thing is God, who also has given us the Spirit as a guarantee. 6 So we are always confident, knowing that while we are at home in the body we are absent from the Lord. 7 For we walk by faith, not by sight.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46530" name="Group 2"/>
          <p:cNvGraphicFramePr>
            <a:graphicFrameLocks noGrp="1"/>
          </p:cNvGraphicFramePr>
          <p:nvPr/>
        </p:nvGraphicFramePr>
        <p:xfrm>
          <a:off x="34925" y="44450"/>
          <a:ext cx="9145588" cy="6796405"/>
        </p:xfrm>
        <a:graphic>
          <a:graphicData uri="http://schemas.openxmlformats.org/drawingml/2006/table">
            <a:tbl>
              <a:tblPr rtl="1"/>
              <a:tblGrid>
                <a:gridCol w="5040313">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فنثق ونسرّ بالأولى ان نتغرب عن الجسد ونستوطن عند الرب. لذلك نحترس ايضا مستوطنين كنا او متغربين ان نكون مرضيين عنده.  لانه لا بد اننا جميعا نظهر امام كرسي المسيح</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Oui, nous sommes pleins de confiance et nous préférons quitter la demeure de ce corps pour aller demeurer auprès du Seigneur.9 Aussi notre ambition - que nous conservions notre demeure ou que nous la quittions - est-elle de lui plaire.10 Car il nous faudra tous comparaître à découvert devant le Tribunal du Christ</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We are confident, yes, well pleased rather to be absent from the body and to be present with the Lord. 9 Therefore we make it our aim, whether present or absent, to be well pleasing to Him. 10 For we must all appear before the judgment seat of Christ,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47554" name="Group 2"/>
          <p:cNvGraphicFramePr>
            <a:graphicFrameLocks noGrp="1"/>
          </p:cNvGraphicFramePr>
          <p:nvPr/>
        </p:nvGraphicFramePr>
        <p:xfrm>
          <a:off x="34925" y="44450"/>
          <a:ext cx="9145588" cy="6796405"/>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لينال كل واحد ما كان بالجسد بحسب ما صنع خيرا كان ام شرا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فاذ نحن عالمون مخافة الرب نقنع الناس</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واما الله فقد صرنا ظاهرين له وارجو اننا قد صرنا ظاهرين في ضمائركم ايضا.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afin que chacun recueille le prix de ce qu'il aura fait durant sa vie corporelle, soit en bien, soit en mal. 11 Connaissant donc la crainte du Seigneur, nous cherchons à convaincre les hommes et, devant Dieu, nous sommes pleinement à découvert. J'espère être aussi pleinement à découvert dans vos consciences.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that each one may receive the things done in the body, according to what he has done, whether good or bad. 11 Knowing, therefore, the terror of the Lord, we persuade men; but we are well known to God, and I also trust are well known in your consciences.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48578"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57958"/>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49602"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424960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4249604"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51650" name="Group 2"/>
          <p:cNvGraphicFramePr>
            <a:graphicFrameLocks noGrp="1"/>
          </p:cNvGraphicFramePr>
          <p:nvPr/>
        </p:nvGraphicFramePr>
        <p:xfrm>
          <a:off x="34925" y="-26988"/>
          <a:ext cx="9074150" cy="664464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الكاثوليكون من رسالة </a:t>
                      </a:r>
                      <a:r>
                        <a:rPr kumimoji="0" lang="ar-EG" sz="3200" b="0" i="0" u="sng" strike="noStrike" cap="none" normalizeH="0" baseline="0">
                          <a:ln>
                            <a:noFill/>
                          </a:ln>
                          <a:solidFill>
                            <a:srgbClr val="FF9933"/>
                          </a:solidFill>
                          <a:effectLst/>
                          <a:latin typeface="Arial" charset="0"/>
                          <a:cs typeface="Arial" charset="0"/>
                        </a:rPr>
                        <a:t>بطرس</a:t>
                      </a:r>
                      <a:r>
                        <a:rPr kumimoji="0" lang="ar-SA" sz="3200" b="0" i="0" u="sng" strike="noStrike" cap="none" normalizeH="0" baseline="0">
                          <a:ln>
                            <a:noFill/>
                          </a:ln>
                          <a:solidFill>
                            <a:srgbClr val="FF9933"/>
                          </a:solidFill>
                          <a:effectLst/>
                          <a:latin typeface="Arial" charset="0"/>
                          <a:cs typeface="Arial" charset="0"/>
                        </a:rPr>
                        <a:t> الرسول </a:t>
                      </a:r>
                      <a:r>
                        <a:rPr kumimoji="0" lang="ar-EG" sz="3200" b="0" i="0" u="sng" strike="noStrike" cap="none" normalizeH="0" baseline="0">
                          <a:ln>
                            <a:noFill/>
                          </a:ln>
                          <a:solidFill>
                            <a:srgbClr val="FF9933"/>
                          </a:solidFill>
                          <a:effectLst/>
                          <a:latin typeface="Arial" charset="0"/>
                          <a:cs typeface="Arial" charset="0"/>
                        </a:rPr>
                        <a:t>الأولى (</a:t>
                      </a:r>
                      <a:r>
                        <a:rPr kumimoji="0" lang="en-US" sz="3200" b="0" i="0" u="sng" strike="noStrike" cap="none" normalizeH="0" baseline="0">
                          <a:ln>
                            <a:noFill/>
                          </a:ln>
                          <a:solidFill>
                            <a:srgbClr val="FF9933"/>
                          </a:solidFill>
                          <a:effectLst/>
                          <a:latin typeface="Arial" charset="0"/>
                          <a:cs typeface="Arial" charset="0"/>
                        </a:rPr>
                        <a:t>2 :18 -3 : 1- 7 </a:t>
                      </a:r>
                      <a:r>
                        <a:rPr kumimoji="0" lang="ar-EG" sz="3200" b="0" i="0" u="sng" strike="noStrike" cap="none" normalizeH="0" baseline="0">
                          <a:ln>
                            <a:noFill/>
                          </a:ln>
                          <a:solidFill>
                            <a:srgbClr val="FF9933"/>
                          </a:solidFill>
                          <a:effectLst/>
                          <a:latin typeface="Arial" charset="0"/>
                          <a:cs typeface="Arial" charset="0"/>
                        </a:rPr>
                        <a:t>)</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ايها الخدام كونوا خاضعين بكل هيبة للسادة ليس للصالحين المترفقين فقط بل للعنفاء ايضا.لان هذا فضل ان كان احد من اجل ضمير نحو الله يحتمل احزانا متألما بالظلم.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Times New Roman" pitchFamily="18" charset="0"/>
                        </a:rPr>
                        <a:t>1Pierre 2:18 - 3:1-7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Serviteurs, soyez soumis avec une profonde crainte à vos maîtres, non seulement aux bons et aux doux, mais aussi aux acariâtres. 19 Car c'est une grâce de supporter, par respect pour Dieu, des peines que l'on souffre injustement.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1Peter 2:18-25 &amp; 3:1-7</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Servants, be submissive to your masters with all fear, not only to the good and gentle, but also to the harsh. 19 For this is commendable, if because of conscience toward God one endures grief, suffering wrongfully.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251661" name="Rectangle 13"/>
          <p:cNvSpPr>
            <a:spLocks noGrp="1" noChangeArrowheads="1"/>
          </p:cNvSpPr>
          <p:nvPr>
            <p:ph type="ctrTitle"/>
          </p:nvPr>
        </p:nvSpPr>
        <p:spPr/>
        <p:txBody>
          <a:bodyPr/>
          <a:lstStyle/>
          <a:p>
            <a:r>
              <a:rPr lang="en-CA" sz="1000"/>
              <a:t>1c</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52674" name="Group 2"/>
          <p:cNvGraphicFramePr>
            <a:graphicFrameLocks noGrp="1"/>
          </p:cNvGraphicFramePr>
          <p:nvPr/>
        </p:nvGraphicFramePr>
        <p:xfrm>
          <a:off x="34925" y="-26988"/>
          <a:ext cx="9074150" cy="684276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اي مجد هو ان كنتم تلطمون مخطئين فتصبرون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بل ان كنتم تتألمون عاملين الخير فتصبرون فهذا فضل عند الله</a:t>
                      </a:r>
                      <a:r>
                        <a:rPr kumimoji="0" lang="en-US" sz="3200" b="0" i="0" u="none" strike="noStrike" cap="none" normalizeH="0" baseline="0">
                          <a:ln>
                            <a:noFill/>
                          </a:ln>
                          <a:solidFill>
                            <a:schemeClr val="bg1"/>
                          </a:solidFill>
                          <a:effectLst/>
                          <a:latin typeface="Arial" charset="0"/>
                          <a:cs typeface="Arial" charset="0"/>
                        </a:rPr>
                        <a:t>.</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لانكم لهذا دعيتم فان المسيح ايضا تألم لاجلنا تاركا لنا مثالا لكي تتبعوا خطواته.</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Quelle gloire y a-t-il, en effet, à supporter les coups si vous avez commis une faute? Mais si, après avoir fait le bien, vous souffrez avec patience, c'est là une grâce aux yeux de Dieu. 21 Or, c'est à cela que vous avez été appelés, car le Christ aussi a souffert pour vous, vous laissant un exemple afin que vous suiviez ses traces: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For what credit is it if, when you are beaten for your faults, you take it patiently? But when you do good and suffer, if you take it patiently, this is commendable before God. 21 For to this you were called, because Christ also suffered for us, leaving us an example, that you should follow His steps: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53698" name="Group 2"/>
          <p:cNvGraphicFramePr>
            <a:graphicFrameLocks noGrp="1"/>
          </p:cNvGraphicFramePr>
          <p:nvPr/>
        </p:nvGraphicFramePr>
        <p:xfrm>
          <a:off x="34925" y="115888"/>
          <a:ext cx="9074150" cy="597852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لم يفعل خطية ولا وجد في فمه مكر</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 اذ شتم لم يكن يشتم عوضا واذ تألم لم يكن يهدد بل كان يسلم لمن يقضي بعدل.</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Lui qui n'a pas commis de péché et dans la bouche duquel 23 il ne s'est pas trouvé de tromperie; lui qui, insulté, ne rendait pas l'insulte, dans sa souffrance, ne menaçait pas, mais s'en remettait au juste Juge;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Who committed no sin, nor was deceit found in His mouth''; 23 who, when He was reviled, did not revile in return; when He suffered, He did not threaten, but committed Himself to Him who judges righteously;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54722" name="Group 2"/>
          <p:cNvGraphicFramePr>
            <a:graphicFrameLocks noGrp="1"/>
          </p:cNvGraphicFramePr>
          <p:nvPr/>
        </p:nvGraphicFramePr>
        <p:xfrm>
          <a:off x="34925" y="115888"/>
          <a:ext cx="9074150" cy="633984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حمل هو نفسه خطايانا في جسده على الخشبة لكي نموت عن الخطايا فنحيا للبر.الذي بجلدته شفيتم.لانكم كنتم كخراف ضالة لكنكم رجعتم الآن الى راعي نفوسكم واسقفها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lui qui, dans son propre corps, a porté nos péchés sur le bois, afin que, morts à nos péchés, nous vivions pour la justice; lui dont les meurtrissures vous ont guéris. 25 Car vous étiez égarés comme des brebis, mais maintenant vous vous êtes tournés vers le berger et le gardien de vos âmes.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who Himself bore our sins in His own body on the tree, that we, having died to sins, might live for righteousness-- by whose stripes you were healed. 25 For you were like sheep going astray, but have now returned to the Shepherd and Overseer of your souls.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55746" name="Group 2"/>
          <p:cNvGraphicFramePr>
            <a:graphicFrameLocks noGrp="1"/>
          </p:cNvGraphicFramePr>
          <p:nvPr/>
        </p:nvGraphicFramePr>
        <p:xfrm>
          <a:off x="34925" y="115888"/>
          <a:ext cx="9074150" cy="6087428"/>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كذلكنّ ايتها النساء كنّ خاضعات لرجالكنّ حتى وان كان البعض لا يطيعون الكلمة يربحون بسيرة النساء بدون كلمة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ملاحظين سيرتكنّ الطاهرة بخوف.</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Vous, de même, femmes, soyez soumises à vos maris, afin que, même si quelques-uns refusent de croire à la Parole, ils soient gagnés, sans parole, par la conduite de leurs femmes, 2 en considérant votre conduite pure, respectueuse.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Wives, likewise, be submissive to your own husbands, that even if some do not obey the word, they, without a word, may be won by the conduct of their wives, 2 when they observe your chaste conduct accompanied by fear.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56770" name="Group 2"/>
          <p:cNvGraphicFramePr>
            <a:graphicFrameLocks noGrp="1"/>
          </p:cNvGraphicFramePr>
          <p:nvPr/>
        </p:nvGraphicFramePr>
        <p:xfrm>
          <a:off x="34925" y="115888"/>
          <a:ext cx="9074150" cy="6087428"/>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تكن زينتكنّ الزينة الخارجية من ضفر الشعر والتحلي بالذهب ولبس الثياب</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بل انسان القلب الخفي في العديمة الفساد زينة الروح الوديع الهادئ الذي هو قدام الله كثير الثمن.</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Que votre parure ne soit pas extérieure: cheveux tressés, bijoux d'or, toilettes élégantes; 4 mais qu'elle soit la disposition cachée du coeur, parure incorruptible d'un esprit doux et paisible, qui est d'un grand prix devant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Do not let your adornment be merely outward-- arranging the hair, wearing gold, or putting on fine apparel-- 4 rather let it be the hidden person of the heart, with the incorruptible beauty of a gentle and quiet spirit, which is very precious in the sight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57794" name="Group 2"/>
          <p:cNvGraphicFramePr>
            <a:graphicFrameLocks noGrp="1"/>
          </p:cNvGraphicFramePr>
          <p:nvPr/>
        </p:nvGraphicFramePr>
        <p:xfrm>
          <a:off x="34925" y="115888"/>
          <a:ext cx="9074150" cy="676656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فانه هكذا كانت قديما النساء القديسات ايضا المتوكلات على الله يزيّن انفسهن خاضعات لرجالهن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كما كانت سارة تطيع ابراهيم داعية اياه سيدها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التي صرتنّ اولادها صانعات خيرا وغير خائفات خوفا البتة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C'est ainsi qu'autrefois se paraient les saintes femmes qui espéraient en Dieu, étant soumises à leurs maris: 6 telle Sara, qui obéissait à Abraham, l'appelant son seigneur, elle dont vous êtes devenues les filles en faisant le bien, et en ne vous laissant troubler par aucune crainte.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For in this manner, in former times, the holy women who trusted in God also adorned themselves, being submissive to their own husbands, 6 as Sarah obeyed Abraham, calling him lord, whose daughters you are if you do good and are not afraid with any terror.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58818" name="Group 2"/>
          <p:cNvGraphicFramePr>
            <a:graphicFrameLocks noGrp="1"/>
          </p:cNvGraphicFramePr>
          <p:nvPr/>
        </p:nvGraphicFramePr>
        <p:xfrm>
          <a:off x="34925" y="115888"/>
          <a:ext cx="9074150" cy="661339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كذلكم ايها الرجال كونوا ساكنين بحسب الفطنة مع الاناء النسائي كالاضعف معطين اياهنّ كرامة كالوارثات ايضا معكم نعمة الحياة لكي لا تعاق صلواتكم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Vous les maris, de même, menez la vie commune en tenant compte de la nature plus délicate de vos femmes; montrez-leur du respect, puisqu'elles doivent hériter avec vous la grâce de la vie, afin que rien n'entrave vos prières.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Husbands, likewise, dwell with them with understanding, giving honor to the wife, as to the weaker vessel, and as being heirs together of the grace of life, that your prayers may not be hindered.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59842"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60866"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426086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4260868"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4260869"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62914" name="Group 2"/>
          <p:cNvGraphicFramePr>
            <a:graphicFrameLocks noGrp="1"/>
          </p:cNvGraphicFramePr>
          <p:nvPr/>
        </p:nvGraphicFramePr>
        <p:xfrm>
          <a:off x="71438" y="115888"/>
          <a:ext cx="9072562" cy="6583680"/>
        </p:xfrm>
        <a:graphic>
          <a:graphicData uri="http://schemas.openxmlformats.org/drawingml/2006/table">
            <a:tbl>
              <a:tblPr rtl="1"/>
              <a:tblGrid>
                <a:gridCol w="4500562">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3200" b="0" i="0" u="sng" strike="noStrike" cap="none" normalizeH="0" baseline="0">
                          <a:ln>
                            <a:noFill/>
                          </a:ln>
                          <a:solidFill>
                            <a:srgbClr val="FF9933"/>
                          </a:solidFill>
                          <a:effectLst/>
                          <a:latin typeface="Arial" charset="0"/>
                          <a:cs typeface="Arial" charset="0"/>
                        </a:rPr>
                        <a:t> (</a:t>
                      </a:r>
                      <a:r>
                        <a:rPr kumimoji="0" lang="en-US" sz="3200" b="0" i="0" u="sng" strike="noStrike" cap="none" normalizeH="0" baseline="0">
                          <a:ln>
                            <a:noFill/>
                          </a:ln>
                          <a:solidFill>
                            <a:srgbClr val="FF9900"/>
                          </a:solidFill>
                          <a:effectLst/>
                          <a:latin typeface="Arial" charset="0"/>
                          <a:cs typeface="Arial" charset="0"/>
                        </a:rPr>
                        <a:t>20 :17 - 38 </a:t>
                      </a:r>
                      <a:r>
                        <a:rPr kumimoji="0" lang="ar-SA" sz="3200" b="0" i="0" u="sng" strike="noStrike" cap="none" normalizeH="0" baseline="0">
                          <a:ln>
                            <a:noFill/>
                          </a:ln>
                          <a:solidFill>
                            <a:srgbClr val="FF9933"/>
                          </a:solidFill>
                          <a:effectLst/>
                          <a:latin typeface="Arial" charset="0"/>
                          <a:cs typeface="Arial" charset="0"/>
                        </a:rPr>
                        <a:t>)</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ميليتس ارسل الى افسس واستدعى قسوس الكنيسة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فلما جاءوا اليه قال لهم انتم تعلمون من اول يوم دخلت اسيا كيف كنت معكم كل الزمان.</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449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a:t>
                      </a:r>
                      <a:r>
                        <a:rPr kumimoji="0" lang="fr-CA" sz="2800" b="0" i="0" u="sng" strike="noStrike" cap="none" normalizeH="0" baseline="0">
                          <a:ln>
                            <a:noFill/>
                          </a:ln>
                          <a:solidFill>
                            <a:srgbClr val="FF9900"/>
                          </a:solidFill>
                          <a:effectLst/>
                          <a:latin typeface="Arial" charset="0"/>
                          <a:cs typeface="Arial" charset="0"/>
                        </a:rPr>
                        <a:t>e</a:t>
                      </a:r>
                      <a:r>
                        <a:rPr kumimoji="0" lang="en-US" sz="2800" b="0" i="0" u="sng" strike="noStrike" cap="none" normalizeH="0" baseline="0">
                          <a:ln>
                            <a:noFill/>
                          </a:ln>
                          <a:solidFill>
                            <a:srgbClr val="FF9900"/>
                          </a:solidFill>
                          <a:effectLst/>
                          <a:latin typeface="Arial" charset="0"/>
                          <a:cs typeface="Arial" charset="0"/>
                        </a:rPr>
                        <a:t>s</a:t>
                      </a:r>
                      <a:r>
                        <a:rPr kumimoji="0" lang="en-US" sz="2400" b="0" i="0" u="sng" strike="noStrike" cap="none" normalizeH="0" baseline="0">
                          <a:ln>
                            <a:noFill/>
                          </a:ln>
                          <a:solidFill>
                            <a:srgbClr val="FF9933"/>
                          </a:solidFill>
                          <a:effectLst/>
                          <a:latin typeface="Arial" charset="0"/>
                          <a:cs typeface="Times New Roman" pitchFamily="18" charset="0"/>
                        </a:rPr>
                        <a:t> </a:t>
                      </a:r>
                      <a:r>
                        <a:rPr kumimoji="0" lang="en-US" sz="2800" b="0" i="0" u="sng" strike="noStrike" cap="none" normalizeH="0" baseline="0">
                          <a:ln>
                            <a:noFill/>
                          </a:ln>
                          <a:solidFill>
                            <a:srgbClr val="FF9900"/>
                          </a:solidFill>
                          <a:effectLst/>
                          <a:latin typeface="Arial" charset="0"/>
                          <a:cs typeface="Arial" charset="0"/>
                        </a:rPr>
                        <a:t>20:17-38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t>
                      </a:r>
                      <a:r>
                        <a:rPr kumimoji="0" lang="fr-FR" sz="2800" b="0" i="0" u="none" strike="noStrike" cap="none" normalizeH="0" baseline="0">
                          <a:ln>
                            <a:noFill/>
                          </a:ln>
                          <a:solidFill>
                            <a:schemeClr val="bg1"/>
                          </a:solidFill>
                          <a:effectLst/>
                          <a:latin typeface="Arial" charset="0"/>
                          <a:cs typeface="Arial" charset="0"/>
                        </a:rPr>
                        <a:t>De Milet, Paul fit convoquer les anciens de l'Église d'Éphèse.18 Quand ils l'eurent rejoint, il leur déclara: "Vous savez quelle a toujours été ma conduite à votre égard depuis le jour de mon arrivée en Asie.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20:17-38</a:t>
                      </a:r>
                    </a:p>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From Miletus he sent to Ephesus and called for the elders of the church. 18 And when they had come to him, he said to them: You know, from the first day that I came to Asia, in what manner I always lived among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262925" name="Rectangle 13"/>
          <p:cNvSpPr>
            <a:spLocks noGrp="1" noChangeArrowheads="1"/>
          </p:cNvSpPr>
          <p:nvPr>
            <p:ph type="ctrTitle"/>
          </p:nvPr>
        </p:nvSpPr>
        <p:spPr/>
        <p:txBody>
          <a:bodyPr/>
          <a:lstStyle/>
          <a:p>
            <a:r>
              <a:rPr lang="en-CA" sz="1000"/>
              <a:t>1a</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63938" name="Group 2"/>
          <p:cNvGraphicFramePr>
            <a:graphicFrameLocks noGrp="1"/>
          </p:cNvGraphicFramePr>
          <p:nvPr/>
        </p:nvGraphicFramePr>
        <p:xfrm>
          <a:off x="34925" y="44450"/>
          <a:ext cx="9145588" cy="6014403"/>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اخدم الرب بكل تواضع ودموع كثيرة وبتجارب اصابتني بمكايد اليهود.كيف لم أؤخر شيئا من الفوائد الا واخبرتكم وعلمتكم به جهرا وفي كل بيت.</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J'ai servi le Seigneur en toute humilité, dans les larmes et au milieu des épreuves que m'ont valu les complots des Juifs. 20 Je n'ai rien négligé de ce qui pouvait vous être utile; au contraire, j'ai prêché, je vous ai instruits, en public comme en privé;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serving the Lord with all humility, with many tears and trials which happened to me by the plotting of the Jews; 20 how I kept back nothing that was helpful, but proclaimed it to you, and taught you publicly and from house to house,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64962" name="Group 2"/>
          <p:cNvGraphicFramePr>
            <a:graphicFrameLocks noGrp="1"/>
          </p:cNvGraphicFramePr>
          <p:nvPr/>
        </p:nvGraphicFramePr>
        <p:xfrm>
          <a:off x="34925" y="115888"/>
          <a:ext cx="9145588" cy="5913120"/>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0096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شاهدا لليهود واليونانيين بالتوبة الى الله والايمان الذي بربنا يسوع المسيح. والآن ها انا اذهب الى اورشليم مقيدا بالروح لا اعلم ماذا يصادفني هناك.</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mon témoignage appelait et les Juifs et les Grecs à se convertir à Dieu et à croire en notre Seigneur Jésus Christ. 22 Maintenant, prisonnier de l'Esprit, me voici en route pour Jérusalem; je ne sais pas quel y sera mon sort, mais en tout cas,</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testifying to Jews, and also to Greeks, repentance toward God and faith toward our Lord Jesus Christ. 22 And see, now I go bound in the spirit to Jerusalem, not knowing the things that will happen to me there,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65986" name="Group 2"/>
          <p:cNvGraphicFramePr>
            <a:graphicFrameLocks noGrp="1"/>
          </p:cNvGraphicFramePr>
          <p:nvPr/>
        </p:nvGraphicFramePr>
        <p:xfrm>
          <a:off x="34925" y="115888"/>
          <a:ext cx="9074150" cy="5316538"/>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0096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غير ان الروح القدس يشهد في كل مدينة قائلا ان وثقا وشدائد تنتظرني.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l'Esprit Saint me l'atteste de ville en ville, chaînes et détresses m'y attendent.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except that the Holy Spirit testifies in every city, saying that chains and tribulations await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67010" name="Group 2"/>
          <p:cNvGraphicFramePr>
            <a:graphicFrameLocks noGrp="1"/>
          </p:cNvGraphicFramePr>
          <p:nvPr/>
        </p:nvGraphicFramePr>
        <p:xfrm>
          <a:off x="34925" y="44450"/>
          <a:ext cx="9145588" cy="5901754"/>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ولكنني لست احتسب لشيء ولا نفسي ثمينة عندي حتى اتمم بفرح سعيي والخدمة التي اخذتها من الرب يسوع لاشهد ببشارة نعمة الله.</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Je n'attache d'ailleurs vraiment aucun prix à ma propre vie; mon but, c'est de mener à bien  ma course et le service que le Seigneur Jésus m'a confié: rendre témoignage à l'Évangile de la grâce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But none of these things move me; nor do I count my life dear to myself, so that I may finish my race with joy, and the ministry which I received from the Lord Jesus, to testify to the gospel of the grace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68034" name="Group 2"/>
          <p:cNvGraphicFramePr>
            <a:graphicFrameLocks noGrp="1"/>
          </p:cNvGraphicFramePr>
          <p:nvPr/>
        </p:nvGraphicFramePr>
        <p:xfrm>
          <a:off x="34925" y="44450"/>
          <a:ext cx="9145588" cy="6867843"/>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والآن ها انا اعلم انكم لا ترون وجهي ايضا انتم جميعا الذين مررت بينكم كارزا بملكوت الله. لذلك أشهدكم اليوم هذا اني بريء من دم الجميع</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لاني لم أؤخر ان اخبركم بكل مشورة الله.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Désormais, je le sais bien, voici que vous ne  reverrez plus mon visage, vous tous parmi lesquels j'ai passé en proclamant le Règne.26 Je peux donc l'attester aujourd'hui devant vous: 27 je suis pur du sang de tous. Je n'ai vraiment rien négligé: au contraire, c'est le plan de Dieu tout entier que je vous ai annoncé.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And indeed, now I know that you all, among whom I have gone preaching the kingdom of God, will see my face no more. 26 Therefore I testify to you this day that I am innocent of the blood of all men. 27 For I have not shunned to declare to you the whole counsel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69058" name="Group 2"/>
          <p:cNvGraphicFramePr>
            <a:graphicFrameLocks noGrp="1"/>
          </p:cNvGraphicFramePr>
          <p:nvPr/>
        </p:nvGraphicFramePr>
        <p:xfrm>
          <a:off x="34925" y="44450"/>
          <a:ext cx="9145588" cy="6867843"/>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احترزوا اذا لانفسكم ولجميع الرعية التي اقامكم الروح القدس فيها اساقفة لترعوا كنيسة الله التي اقتناها بدمه. لاني اعلم هذا انه بعد ذهابي سيدخل بينكم ذئاب خاطفة لا تشفق على الرعية.</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Prenez soin de vous-mêmes et de tout le troupeau dont l'Esprit Saint vous a établis les gardiens, soyez les bergers de l'Église de Dieu qu'il s'est acquise par son propre sang.29 Je sais bien qu'après mon départ s'introduiront parmi vous des loups féroces qui n'épargneront pas le troupeau;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Therefore take heed to yourselves and to all the flock, among which the Holy Spirit has made you overseers, to shepherd the church of God which He purchased with His own blood. 29 For I know this, that after my departure savage wolves will come in among you, not sparing the flock.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70082" name="Group 2"/>
          <p:cNvGraphicFramePr>
            <a:graphicFrameLocks noGrp="1"/>
          </p:cNvGraphicFramePr>
          <p:nvPr/>
        </p:nvGraphicFramePr>
        <p:xfrm>
          <a:off x="34925" y="44450"/>
          <a:ext cx="9145588" cy="6441123"/>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ومنكم انتم سيقوم رجال يتكلمون بامور ملتوية ليجتذبوا التلاميذ وراءهم. لذلك اسهروا متذكرين اني ثلاث سنين ليلا ونهارا لم افتر عن ان انذر بدموع كل واحد.</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de vos propres rangs surgiront des hommes aux paroles perverses qui entraîneront les disciples à leur suite. 31 Soyez donc vigilants, vous rappelant que, nuit et jour pendant trois ans, je n'ai pas cessé, dans les larmes, de reprendre chacun d'entre vous.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Also from among yourselves men will rise up, speaking perverse things, to draw away the disciples after themselves. 31 Therefore watch, and remember that for three years I did not cease to warn everyone night and day with tears.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71117" name="Group 13"/>
          <p:cNvGraphicFramePr>
            <a:graphicFrameLocks noGrp="1"/>
          </p:cNvGraphicFramePr>
          <p:nvPr/>
        </p:nvGraphicFramePr>
        <p:xfrm>
          <a:off x="34925" y="44450"/>
          <a:ext cx="9145588" cy="5905501"/>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والآن استودعكم يا اخوتي للّه ولكلمة نعمته القادرة ان تبنيكم وتعطيكم ميراثا مع جميع المقدسين.  فضة او ذهب او لباس احد لم اشته.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Et maintenant, je vous remets à Dieu et à sa parole de grâce, qui a la puissance de bâtir l'édifice et d'assurer l'héritage à tous les sanctifiés. 33 Je n'ai convoité l'argent, l'or ou le vêtement de personne.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So now, brethren, I commend you to God and to the word of His grace, which is able to build you up and give you an inheritance among all those who are sanctified. 33 I have coveted no one's silver or gold or apparel.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72144" name="Group 16"/>
          <p:cNvGraphicFramePr>
            <a:graphicFrameLocks noGrp="1"/>
          </p:cNvGraphicFramePr>
          <p:nvPr/>
        </p:nvGraphicFramePr>
        <p:xfrm>
          <a:off x="34925" y="44450"/>
          <a:ext cx="9145588" cy="5618163"/>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انتم تعلمون ان حاجاتي وحاجات الذين معي خدمتها هاتان اليدان. في كل شيء اريتكم انه هكذا ينبغي انكم تتعبون</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Les mains que voici, vous le savez vous-mêmes, ont pourvu à mes besoins et à ceux de mes compagnons. 35 Je vous l'ai toujours montré, c'est en peinant de la sorte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Yes, you yourselves know that these hands have provided for my necessities, and for those who were with me. 35 I have shown you in every way,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73154" name="Group 2"/>
          <p:cNvGraphicFramePr>
            <a:graphicFrameLocks noGrp="1"/>
          </p:cNvGraphicFramePr>
          <p:nvPr/>
        </p:nvGraphicFramePr>
        <p:xfrm>
          <a:off x="34925" y="44450"/>
          <a:ext cx="9145588" cy="5834063"/>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وتعضدون الضعفاء متذكرين كلمات الرب يسوع انه قال مغبوط هو العطاء اكثر من الاخذ.</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qu'il faut venir en aide aux faibles et se souvenir de ces mots que le Seigneur Jésus lui-même a prononcés: Il y a plus de bonheur à donner qu'à recevoir."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by laboring like this, that you must support the weak. And remember the words of the Lord Jesus, that He said, "It is more blessed to give than to receive.'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74178" name="Group 2"/>
          <p:cNvGraphicFramePr>
            <a:graphicFrameLocks noGrp="1"/>
          </p:cNvGraphicFramePr>
          <p:nvPr/>
        </p:nvGraphicFramePr>
        <p:xfrm>
          <a:off x="34925" y="44450"/>
          <a:ext cx="9145588" cy="6766560"/>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قال هذا جثا على ركبتيه مع جميعهم وصلّى</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وكان بكاء عظيم من الجميع ووقعوا على عنق بولس يقبلونه</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متوجعين ولا سيما من الكلمة التي قالها انهم لن يروا وجهه ايضا.ثم شيعوه الى السفينة</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36 Après ces paroles, il se mit à genoux avec eux tous et pria. Tout le monde alors éclata en sanglots et 37 se jetait au cou de Paul pour l'embrasser -38 leur tristesse venait surtout de la phrase où il avait dit qu'ils ne devaient plus revoir son visage -, puis on l'accompagna jusqu'au bateau.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And when he had said these things, he knelt down and prayed with them all. 37 Then they all wept freely, and fell on Paul's neck and kissed him, 38 sorrowing most of all for the words which he spoke, that they would see his face no more. And they accompanied him to the ship</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75202"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76226"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77250"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78274" name="Group 2"/>
          <p:cNvGraphicFramePr>
            <a:graphicFrameLocks noGrp="1"/>
          </p:cNvGraphicFramePr>
          <p:nvPr/>
        </p:nvGraphicFramePr>
        <p:xfrm>
          <a:off x="34925" y="-26988"/>
          <a:ext cx="9145588" cy="6790944"/>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00"/>
                          </a:solidFill>
                          <a:effectLst/>
                          <a:latin typeface="Arial" charset="0"/>
                          <a:cs typeface="Arial" charset="0"/>
                        </a:rPr>
                        <a:t>مزمور(</a:t>
                      </a:r>
                      <a:r>
                        <a:rPr kumimoji="0" lang="ar-EG" sz="2800" b="0" i="0" u="sng" strike="noStrike" cap="none" normalizeH="0" baseline="0" dirty="0">
                          <a:ln>
                            <a:noFill/>
                          </a:ln>
                          <a:solidFill>
                            <a:srgbClr val="FF9900"/>
                          </a:solidFill>
                          <a:effectLst/>
                          <a:latin typeface="Arial" charset="0"/>
                          <a:cs typeface="Arial" charset="0"/>
                        </a:rPr>
                        <a:t>107 : 32, 41, 42)</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وليرفعوه في مجمع الشعب وليسبحوه في مجلس المشايخ</a:t>
                      </a:r>
                      <a:r>
                        <a:rPr kumimoji="0" lang="en-CA"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ويعلي</a:t>
                      </a:r>
                      <a:r>
                        <a:rPr kumimoji="0" lang="en-CA"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المسكين من الذل ويجعل القبائل مثل قطعان الغنم.يرى ذلك المستقيمون فيفرحون وكل اثم يسد فاه.	هللويا.</a:t>
                      </a:r>
                      <a:endParaRPr kumimoji="0" lang="en-US"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 </a:t>
                      </a:r>
                      <a:r>
                        <a:rPr kumimoji="0" lang="en-US" sz="2800" b="0" i="0" u="sng" strike="noStrike" cap="none" normalizeH="0" baseline="0" dirty="0">
                          <a:ln>
                            <a:noFill/>
                          </a:ln>
                          <a:solidFill>
                            <a:srgbClr val="FF9933"/>
                          </a:solidFill>
                          <a:effectLst/>
                          <a:latin typeface="Arial" charset="0"/>
                          <a:cs typeface="Times New Roman" pitchFamily="18" charset="0"/>
                        </a:rPr>
                        <a:t>107 : 32, 41, 42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32 Qu'ils l'exaltent dans l'assemblée du peuple, et le louent à la séance des anciens. 41 Rend les familles aussi nombreuses que des troupeaux. 42 A cette vue, les hommes droits se réjouissent,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107 : 32, 41, 42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32 Let them exalt him also in the congregation of the people, and praise him in the assembly of the elders.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41 Yet setteth he the poor on high from affliction, and maketh him families like a flock. 42 The righteous shall see it, and rejoice: </a:t>
                      </a: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278285" name="Rectangle 13"/>
          <p:cNvSpPr>
            <a:spLocks noGrp="1" noChangeArrowheads="1"/>
          </p:cNvSpPr>
          <p:nvPr>
            <p:ph type="ctrTitle"/>
          </p:nvPr>
        </p:nvSpPr>
        <p:spPr/>
        <p:txBody>
          <a:bodyPr/>
          <a:lstStyle/>
          <a:p>
            <a:r>
              <a:rPr lang="en-CA" sz="1000"/>
              <a:t>1pg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79298" name="Group 2"/>
          <p:cNvGraphicFramePr>
            <a:graphicFrameLocks noGrp="1"/>
          </p:cNvGraphicFramePr>
          <p:nvPr/>
        </p:nvGraphicFramePr>
        <p:xfrm>
          <a:off x="34925" y="44450"/>
          <a:ext cx="9145588" cy="6428232"/>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يوحنا ( 10 : 1 – 16 )</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الحق الحق اقول لكم ان الذي لا يدخل من الباب الى حظيرة الخراف بل يطلع من موضع آخر فذاك سارق ولص.واما الذي يدخل من الباب فهو راعي الخراف.</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Jean 10:1-16</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En vérité, en vérité, je vous le dis, celui qui n'entre pas par la porte dans l'enclos des brebis mais qui escalade par un autre côté, celui-là est un voleur et un brigand. Mais celui qui entre par la porte est le berger des brebis.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CA" sz="3200" b="0" i="0" u="sng" strike="noStrike" cap="none" normalizeH="0" baseline="0">
                          <a:ln>
                            <a:noFill/>
                          </a:ln>
                          <a:solidFill>
                            <a:srgbClr val="FF9933"/>
                          </a:solidFill>
                          <a:effectLst/>
                          <a:latin typeface="Arial" charset="0"/>
                          <a:cs typeface="Arial" charset="0"/>
                        </a:rPr>
                        <a:t>John 10 :1-16</a:t>
                      </a:r>
                      <a:endParaRPr kumimoji="0" lang="en-US" sz="20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95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 Verily, verily, I say unto you, He that entereth not by the door into the sheepfold, but climbeth up some other way, the same is a thief and a robber.2  But he that entereth in by the door is the shepherd of the sheep.</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279309" name="Rectangle 13"/>
          <p:cNvSpPr>
            <a:spLocks noGrp="1" noChangeArrowheads="1"/>
          </p:cNvSpPr>
          <p:nvPr>
            <p:ph type="ctrTitle"/>
          </p:nvPr>
        </p:nvSpPr>
        <p:spPr/>
        <p:txBody>
          <a:bodyPr/>
          <a:lstStyle/>
          <a:p>
            <a:r>
              <a:rPr lang="en-CA" sz="1000"/>
              <a:t>1g</a:t>
            </a: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80322" name="Group 2"/>
          <p:cNvGraphicFramePr>
            <a:graphicFrameLocks noGrp="1"/>
          </p:cNvGraphicFramePr>
          <p:nvPr/>
        </p:nvGraphicFramePr>
        <p:xfrm>
          <a:off x="34925" y="-26988"/>
          <a:ext cx="9145588" cy="6422327"/>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لهذا يفتح البواب والخراف تسمع صوته فيدعو خرافه الخاصة باسماء ويخرجها.ومتى اخرج خرافه الخاصة يذهب امامها والخراف تتبعه لانها تعرف صوته.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Celui qui garde la porte lui ouvre, et les brebis écoutent sa voix; les brebis qui lui appartiennent, il les appelle, chacune par son nom, et il les emmène dehors. 4 Lorsqu'il les a toutes fait sortir, il marche à leur tête et elles le suivent parce qu'elles connaissent sa voix.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3 To him the porter openeth; and the sheep hear his voice: and he calleth his own sheep by name, and leadeth them out. 4 And when he putteth forth his own sheep, he goeth before them, and the sheep follow him: for they know his voice.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81346" name="Group 2"/>
          <p:cNvGraphicFramePr>
            <a:graphicFrameLocks noGrp="1"/>
          </p:cNvGraphicFramePr>
          <p:nvPr/>
        </p:nvGraphicFramePr>
        <p:xfrm>
          <a:off x="34925" y="-26988"/>
          <a:ext cx="9145588" cy="6796405"/>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الغريب فلا تتبعه بل تهرب منه لانها لا تعرف صوت الغرباء. هذا المثل قاله لهم يسوع.واما هم فلم يفهموا ما هو الذي كان يكلمهم به  فقال لهم يسوع ايضا الحق الحق اقول لكم اني انا باب الخراف.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Jamais elles ne suivront un étranger; bien plus, elles le fuiront parce qu'elles ne connaissent pas la voix des étrangers. 6 Jésus leur dit cette parabole, mais ils ne comprirent pas la portée de ce qu'il disait. 7 Jésus reprit: "En vérité, en vérité, je vous le dis, je suis la porte des brebis.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5 And a stranger will they not follow, but will flee from him: for they know not the voice of strangers. 6 This parable spake Jesus unto them: but they understood not what things they were which he spake unto them. 7 Then said Jesus unto them again, Verily, verily, I say unto you, I am the door of the sheep.</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82370" name="Group 2"/>
          <p:cNvGraphicFramePr>
            <a:graphicFrameLocks noGrp="1"/>
          </p:cNvGraphicFramePr>
          <p:nvPr/>
        </p:nvGraphicFramePr>
        <p:xfrm>
          <a:off x="34925" y="-26988"/>
          <a:ext cx="9145588" cy="6838951"/>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جميع الذين أتوا قبلي هم سراق ولصوص.ولكن الخراف لم تسمع لهم.  انا هو الباب.ان دخل بي احد فيخلص ويدخل ويخرج ويجد مرعى.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672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8 </a:t>
                      </a:r>
                      <a:r>
                        <a:rPr kumimoji="0" lang="fr-FR" sz="2800" b="0" i="0" u="none" strike="noStrike" cap="none" normalizeH="0" baseline="0">
                          <a:ln>
                            <a:noFill/>
                          </a:ln>
                          <a:solidFill>
                            <a:schemeClr val="bg1"/>
                          </a:solidFill>
                          <a:effectLst/>
                          <a:latin typeface="Arial" charset="0"/>
                          <a:cs typeface="Arial" charset="0"/>
                        </a:rPr>
                        <a:t>Tous ceux qui sont venus avant moi sont des voleurs et des brigands, mais les brebis ne les ont pas écoutés. 9 Je suis la porte: si quelqu'un entre par moi, il sera sauvé, il ira et viendra et trouvera de quoi se nourrir.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8 All that ever came before me are thieves and robbers: but the sheep did not hear them. 9 I am the door: by me if any man enter in, he shall be saved, and shall go in and out, and find pasture.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83394" name="Group 2"/>
          <p:cNvGraphicFramePr>
            <a:graphicFrameLocks noGrp="1"/>
          </p:cNvGraphicFramePr>
          <p:nvPr/>
        </p:nvGraphicFramePr>
        <p:xfrm>
          <a:off x="34925" y="44450"/>
          <a:ext cx="9145588" cy="6767513"/>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السارق لا يأتي الا ليسرق ويذبح ويهلك.واما انا فقد أتيت لتكون لهم حياة وليكون لهم افضل.</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672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Le voleur ne se présente que pour voler, pour tuer et pour perdre; moi, je suis venu pour que les hommes aient la vie et qu'ils l'aient en abondance.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10 The thief cometh not, but for to steal, and to kill, and to destroy: I am come that they might have life, and that they might have it more abundantly.</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84418" name="Group 2"/>
          <p:cNvGraphicFramePr>
            <a:graphicFrameLocks noGrp="1"/>
          </p:cNvGraphicFramePr>
          <p:nvPr/>
        </p:nvGraphicFramePr>
        <p:xfrm>
          <a:off x="34925" y="-26988"/>
          <a:ext cx="9145588" cy="6694488"/>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727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انا هو الراعي الصالح.والراعي الصالح يبذل نفسه عن الخراف.واما الذي هو اجير وليس راعيا الذي ليست الخراف له فيرى الذئب مقبلا ويترك الخراف ويهرب.فيخطف الذئب الخراف ويبددها.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6728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Je suis le bon berger: le bon berger se dessaisit de sa vie pour ses brebis. 12 Le mercenaire, qui n'est pas vraiment un berger et à qui les brebis n'appartiennent pas, voit-il venir le loup, il abandonne les brebis et prend la fuite; et le loup s'en empare et les disperse.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11 I am the good shepherd: the good shepherd giveth his life for the sheep.12 But he that is an hireling, and not the shepherd, whose own the sheep are not, seeth the wolf coming, and leaveth the sheep, and fleeth: and the wolf catcheth them, and scattereth the sheep.</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85442" name="Group 2"/>
          <p:cNvGraphicFramePr>
            <a:graphicFrameLocks noGrp="1"/>
          </p:cNvGraphicFramePr>
          <p:nvPr/>
        </p:nvGraphicFramePr>
        <p:xfrm>
          <a:off x="34925" y="-26988"/>
          <a:ext cx="9145588" cy="6551613"/>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والاجير يهرب لانه اجير ولا يبالي بالخراف. اما انا فاني الراعي الصالح واعرف خاصتي وخاصتي تعرفني</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6728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C'est qu'il est mercenaire et que peu lui importent les brebis. Je suis le bon berger, 14 je connais mes brebis et mes brebis me connaissent, comme mon Père me connaît et que je connais mon Père; et je me dessaisis de ma vie pour mes brebis.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13 The hireling fleeth, because he is an hireling, and careth not for the sheep. 14 I am the good shepherd, and know my sheep, and am known of mine. 15 As the Father knoweth me, even so know I the Father: and I lay down my life for the sheep.</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86466" name="Group 2"/>
          <p:cNvGraphicFramePr>
            <a:graphicFrameLocks noGrp="1"/>
          </p:cNvGraphicFramePr>
          <p:nvPr/>
        </p:nvGraphicFramePr>
        <p:xfrm>
          <a:off x="34925" y="44450"/>
          <a:ext cx="9145588" cy="5804218"/>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كما ان الآب يعرفني وانا اعرف الآب.وانا اضع نفسي عن الخراف.  ولي خراف أخر ليست من هذه الحظيرة ينبغي ان آتي بتلك ايضا فتسمع صوتي وتكون رعية واحدة وراع واحد.</a:t>
                      </a:r>
                      <a:r>
                        <a:rPr kumimoji="0" lang="en-CA"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J'ai d'autres brebis qui ne sont pas de cet enclos et celles-là aussi, il faut que je les mène; elles écouteront ma voix et il y aura un seul troupeau et un seul berger.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16 And other sheep I have, which are not of this fold: them also I must bring, and they shall hear my voice; and there shall be one fold, and one shepherd.</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69540"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71603" name="Group 19"/>
          <p:cNvGraphicFramePr>
            <a:graphicFrameLocks noGrp="1"/>
          </p:cNvGraphicFramePr>
          <p:nvPr/>
        </p:nvGraphicFramePr>
        <p:xfrm>
          <a:off x="539750" y="260350"/>
          <a:ext cx="8137525" cy="643128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3311525">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Second day of The Month of Hatour</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a:ln>
                            <a:noFill/>
                          </a:ln>
                          <a:solidFill>
                            <a:srgbClr val="FF9900"/>
                          </a:solidFill>
                          <a:effectLst/>
                          <a:latin typeface="Arial" charset="0"/>
                          <a:cs typeface="Arial" charset="0"/>
                        </a:rPr>
                        <a:t>( Twenty nine of Hatour )</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الثانى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هاتور</a:t>
                      </a:r>
                      <a:r>
                        <a:rPr kumimoji="0" lang="ar-KW" sz="4000" b="1" i="0" u="none" strike="noStrike" cap="none" normalizeH="0" baseline="0">
                          <a:ln>
                            <a:noFill/>
                          </a:ln>
                          <a:solidFill>
                            <a:srgbClr val="FF9900"/>
                          </a:solidFill>
                          <a:effectLst/>
                          <a:latin typeface="Arial" charset="0"/>
                          <a:cs typeface="Arial" charset="0"/>
                        </a:rPr>
                        <a:t>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 اليوم التاسع والعشرون من هاتور)</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Deuxième jour du mois de </a:t>
                      </a:r>
                      <a:r>
                        <a:rPr kumimoji="0" lang="en-US" sz="4000" b="0" i="0" u="none" strike="noStrike" cap="none" normalizeH="0" baseline="0">
                          <a:ln>
                            <a:noFill/>
                          </a:ln>
                          <a:solidFill>
                            <a:srgbClr val="FF9900"/>
                          </a:solidFill>
                          <a:effectLst/>
                          <a:latin typeface="Arial" charset="0"/>
                          <a:cs typeface="Arial" charset="0"/>
                        </a:rPr>
                        <a:t>Hatour</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 Vingt Neuvième de hatour )</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7261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2372611"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87490" name="Group 2"/>
          <p:cNvGraphicFramePr>
            <a:graphicFrameLocks noGrp="1"/>
          </p:cNvGraphicFramePr>
          <p:nvPr/>
        </p:nvGraphicFramePr>
        <p:xfrm>
          <a:off x="69850" y="0"/>
          <a:ext cx="9074150" cy="6027168"/>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ar-SA"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عشية </a:t>
                      </a:r>
                      <a:r>
                        <a:rPr kumimoji="0" lang="ar-SA" sz="3600" b="0" i="0" u="sng" strike="noStrike" cap="none" normalizeH="0" baseline="0" dirty="0">
                          <a:ln>
                            <a:noFill/>
                          </a:ln>
                          <a:solidFill>
                            <a:srgbClr val="FF9933"/>
                          </a:solidFill>
                          <a:effectLst/>
                          <a:latin typeface="Arial" charset="0"/>
                          <a:cs typeface="Arial" charset="0"/>
                        </a:rPr>
                        <a:t>(</a:t>
                      </a:r>
                      <a:r>
                        <a:rPr kumimoji="0" lang="en-US" sz="3600" b="0" i="0" u="sng" strike="noStrike" cap="none" normalizeH="0" baseline="0" dirty="0">
                          <a:ln>
                            <a:noFill/>
                          </a:ln>
                          <a:solidFill>
                            <a:srgbClr val="FF9933"/>
                          </a:solidFill>
                          <a:effectLst/>
                          <a:latin typeface="Arial" charset="0"/>
                          <a:cs typeface="Times New Roman" pitchFamily="18" charset="0"/>
                        </a:rPr>
                        <a:t>89:36, 29</a:t>
                      </a:r>
                      <a:r>
                        <a:rPr kumimoji="0" lang="ar-EG" sz="3600" b="0" i="0" u="sng" strike="noStrike" cap="none" normalizeH="0" baseline="0" dirty="0">
                          <a:ln>
                            <a:noFill/>
                          </a:ln>
                          <a:solidFill>
                            <a:srgbClr val="FF9933"/>
                          </a:solidFill>
                          <a:effectLst/>
                          <a:latin typeface="Arial" charset="0"/>
                          <a:cs typeface="Arial" charset="0"/>
                        </a:rPr>
                        <a:t>)</a:t>
                      </a:r>
                      <a:endParaRPr kumimoji="0" lang="ar-SA"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نسله الى الدهر يكون وكرسيه كالشمس امامي.</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واجعل الى الابد نسله وكرسيه مثل ايام السموات</a:t>
                      </a:r>
                      <a:r>
                        <a:rPr kumimoji="0" lang="en-US" sz="32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chemeClr val="bg1"/>
                          </a:solidFill>
                          <a:effectLst/>
                          <a:latin typeface="Arial" charset="0"/>
                          <a:cs typeface="Arial" charset="0"/>
                        </a:rPr>
                        <a:t>هللويا.</a:t>
                      </a:r>
                      <a:r>
                        <a:rPr kumimoji="0" lang="ar-SA" sz="2800" b="0" i="0" u="none" strike="noStrike" cap="none" normalizeH="0" baseline="0" dirty="0">
                          <a:ln>
                            <a:noFill/>
                          </a:ln>
                          <a:solidFill>
                            <a:schemeClr val="bg1"/>
                          </a:solidFill>
                          <a:effectLst/>
                          <a:latin typeface="Arial" charset="0"/>
                          <a:cs typeface="Arial" charset="0"/>
                        </a:rPr>
                        <a:t> </a:t>
                      </a:r>
                      <a:endParaRPr kumimoji="0" lang="en-US"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a:t>
                      </a:r>
                      <a:r>
                        <a:rPr kumimoji="0" lang="en-US" sz="3600" b="0" i="0" u="sng" strike="noStrike" cap="none" normalizeH="0" baseline="0" dirty="0">
                          <a:ln>
                            <a:noFill/>
                          </a:ln>
                          <a:solidFill>
                            <a:srgbClr val="FF9933"/>
                          </a:solidFill>
                          <a:effectLst/>
                          <a:latin typeface="Arial" charset="0"/>
                          <a:cs typeface="Times New Roman" pitchFamily="18" charset="0"/>
                        </a:rPr>
                        <a:t> 89:36, 29</a:t>
                      </a:r>
                      <a:endParaRPr kumimoji="0" lang="fr-CA" sz="2800" b="0" i="0" u="sng"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36 </a:t>
                      </a:r>
                      <a:r>
                        <a:rPr kumimoji="0" lang="fr-FR" sz="2800" b="0" i="0" u="none" strike="noStrike" cap="none" normalizeH="0" baseline="0" dirty="0">
                          <a:ln>
                            <a:noFill/>
                          </a:ln>
                          <a:solidFill>
                            <a:schemeClr val="bg1"/>
                          </a:solidFill>
                          <a:effectLst/>
                          <a:latin typeface="Arial" charset="0"/>
                          <a:cs typeface="Arial" charset="0"/>
                        </a:rPr>
                        <a:t>Sa dynastie durera toujours; et son trône sera devant moi, comme le soleil.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29 J'établirai sa dynastie à jamais, et son trône pour la durée des cieux,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89:36, 29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His seed shall endure forever, And his throne as the sun before Me;.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29 His seed also I will make to endure forever, And his throne as the days of heaven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287501" name="Rectangle 13"/>
          <p:cNvSpPr>
            <a:spLocks noGrp="1" noChangeArrowheads="1"/>
          </p:cNvSpPr>
          <p:nvPr>
            <p:ph type="ctrTitle"/>
          </p:nvPr>
        </p:nvSpPr>
        <p:spPr/>
        <p:txBody>
          <a:bodyPr/>
          <a:lstStyle/>
          <a:p>
            <a:r>
              <a:rPr lang="en-CA" sz="1000"/>
              <a:t>2pv</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88514" name="Group 2"/>
          <p:cNvGraphicFramePr>
            <a:graphicFrameLocks noGrp="1"/>
          </p:cNvGraphicFramePr>
          <p:nvPr/>
        </p:nvGraphicFramePr>
        <p:xfrm>
          <a:off x="69850" y="44450"/>
          <a:ext cx="8966200" cy="6755640"/>
        </p:xfrm>
        <a:graphic>
          <a:graphicData uri="http://schemas.openxmlformats.org/drawingml/2006/table">
            <a:tbl>
              <a:tblPr rtl="1"/>
              <a:tblGrid>
                <a:gridCol w="4319587">
                  <a:extLst>
                    <a:ext uri="{9D8B030D-6E8A-4147-A177-3AD203B41FA5}">
                      <a16:colId xmlns:a16="http://schemas.microsoft.com/office/drawing/2014/main" val="20000"/>
                    </a:ext>
                  </a:extLst>
                </a:gridCol>
                <a:gridCol w="4646613">
                  <a:extLst>
                    <a:ext uri="{9D8B030D-6E8A-4147-A177-3AD203B41FA5}">
                      <a16:colId xmlns:a16="http://schemas.microsoft.com/office/drawing/2014/main" val="20001"/>
                    </a:ext>
                  </a:extLst>
                </a:gridCol>
              </a:tblGrid>
              <a:tr h="14684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( 9 : 18 – 27 )</a:t>
                      </a:r>
                      <a:endParaRPr kumimoji="0" lang="ar-SA"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هو يصلّي على انفراد كان التلاميذ معه.فسألهم قائلا من تقول الجموع اني انا. فاجابوا وقالوا يوحنا المعمدان.وآخرون ايليا.وآخرون ان نبيا</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500" b="0" i="0" u="sng" strike="noStrike" cap="none" normalizeH="0" baseline="0">
                          <a:ln>
                            <a:noFill/>
                          </a:ln>
                          <a:solidFill>
                            <a:srgbClr val="FF9933"/>
                          </a:solidFill>
                          <a:effectLst/>
                          <a:latin typeface="Arial" charset="0"/>
                          <a:cs typeface="Arial" charset="0"/>
                        </a:rPr>
                        <a:t>Luc 9 : 18 - 27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Or, comme il était en prière à l'écart, les disciples étaient avec lui, et il les interrogea: "Qui suis-je au dire des foules?" 19 Ils répondirent: "Jean le Baptiste; pour d'autres, Elie; pour d'autres,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500" b="0" i="0" u="sng" strike="noStrike" cap="none" normalizeH="0" baseline="0">
                          <a:ln>
                            <a:noFill/>
                          </a:ln>
                          <a:solidFill>
                            <a:srgbClr val="FF9933"/>
                          </a:solidFill>
                          <a:effectLst/>
                          <a:latin typeface="Arial" charset="0"/>
                          <a:cs typeface="Arial" charset="0"/>
                        </a:rPr>
                        <a:t>Luke 9:18-27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And it happened, as He was alone praying, that His disciples joined Him, and He asked them, saying, Who do the crowds say that I am? 19 So they answered and said, John the Baptist, but some say Elijah; and others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288525" name="Rectangle 13"/>
          <p:cNvSpPr>
            <a:spLocks noGrp="1" noChangeArrowheads="1"/>
          </p:cNvSpPr>
          <p:nvPr>
            <p:ph type="ctrTitle"/>
          </p:nvPr>
        </p:nvSpPr>
        <p:spPr/>
        <p:txBody>
          <a:bodyPr/>
          <a:lstStyle/>
          <a:p>
            <a:r>
              <a:rPr lang="en-US" sz="1000"/>
              <a:t>2v</a:t>
            </a:r>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89538" name="Group 2"/>
          <p:cNvGraphicFramePr>
            <a:graphicFrameLocks noGrp="1"/>
          </p:cNvGraphicFramePr>
          <p:nvPr/>
        </p:nvGraphicFramePr>
        <p:xfrm>
          <a:off x="69850" y="44450"/>
          <a:ext cx="9074150" cy="6049963"/>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القدماء قام. فقال لهم وانتم من تقولون اني انا.فاجاب بطرس وقال مسيح الله.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فانتهرهم واوصى ان لا يقولوا ذلك لاحد</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tu es un prophète d'autrefois qui est ressuscité. 20 Il leur dit: "Et vous, qui dites-vous que je suis?" Pierre, prenant la parole, répondit: "Le Christ de Dieu. 21 Et lui, avec sévérité, leur ordonna de ne le dire à personne,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say that one of the old prophets has risen again.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He said to them, But who do you say that I am? Peter answered and said, The Christ of God. 21 And He strictly warned and commanded them to tell this to no one,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90562" name="Group 2"/>
          <p:cNvGraphicFramePr>
            <a:graphicFrameLocks noGrp="1"/>
          </p:cNvGraphicFramePr>
          <p:nvPr/>
        </p:nvGraphicFramePr>
        <p:xfrm>
          <a:off x="107950" y="44450"/>
          <a:ext cx="9072563" cy="6457189"/>
        </p:xfrm>
        <a:graphic>
          <a:graphicData uri="http://schemas.openxmlformats.org/drawingml/2006/table">
            <a:tbl>
              <a:tblPr rtl="1"/>
              <a:tblGrid>
                <a:gridCol w="4608513">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قائلا انه ينبغي ان ابن الانسان يتألم كثيرا ويرفض من الشيوخ ورؤساء الكهنة والكتبة ويقتل وفي اليوم الثالث يقوم  وقال للجميع ان اراد احد ان يأتي ورائي فلينكر نفسه</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en expliquant: "Il faut que le Fils de l'homme souffre beaucoup, qu'il soit rejeté par les anciens, les grands prêtres et les scribes, qu'il soit mis à mort et que, le troisième jour, il ressuscite. 23 Puis il dit à tous: "Si quelqu'un veut venir à ma suite, qu'il se renie lui-même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saying, The Son of Man must suffer many things, and be rejected by the elders and chief priests and scribes,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be killed, and be raised the third day. 23 Then He said to them all, If anyone desires to come after Me, let him deny himself,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91586" name="Group 2"/>
          <p:cNvGraphicFramePr>
            <a:graphicFrameLocks noGrp="1"/>
          </p:cNvGraphicFramePr>
          <p:nvPr/>
        </p:nvGraphicFramePr>
        <p:xfrm>
          <a:off x="107950" y="44450"/>
          <a:ext cx="9072563" cy="6770880"/>
        </p:xfrm>
        <a:graphic>
          <a:graphicData uri="http://schemas.openxmlformats.org/drawingml/2006/table">
            <a:tbl>
              <a:tblPr rtl="1"/>
              <a:tblGrid>
                <a:gridCol w="4752975">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ويحمل صليبه كل يوم ويتبعني. فان من اراد ان يخلّص نفسه يهلكها.ومن يهلك نفسه من اجلي فهذا يخلّصها. لانه ماذا ينتفع الانسان لو ربح العالم كله واهلك نفسه او خسرها.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prenne sa croix chaque jour, et qu'il me suive. 24 En effet, qui veut sauver sa vie, la perdra; mais qui perd sa vie à cause de moi, la sauvera. 25 Et quel avantage l'homme a-t-il à gagner le monde entier, s'il se perd ou se ruine lui-même? 26 Car si quelqu'un a honte de moi et de mes paroles,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take up his cross daily, and follow Me. 24 For whoever desires to save his life will lose it, but whoever loses his life for My sake will save it. 25 For what profit is it to a man if he gains the whole world, and is himself destroyed or lost? 26 For whoever is ashamed of Me and My words,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92610" name="Group 2"/>
          <p:cNvGraphicFramePr>
            <a:graphicFrameLocks noGrp="1"/>
          </p:cNvGraphicFramePr>
          <p:nvPr/>
        </p:nvGraphicFramePr>
        <p:xfrm>
          <a:off x="107950" y="115888"/>
          <a:ext cx="9072563" cy="6030342"/>
        </p:xfrm>
        <a:graphic>
          <a:graphicData uri="http://schemas.openxmlformats.org/drawingml/2006/table">
            <a:tbl>
              <a:tblPr rtl="1"/>
              <a:tblGrid>
                <a:gridCol w="4464050">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من استحى بي وبكلامي فبهذا يستحي ابن الانسان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متى جاء بمجده ومجد الآب والملائكة القديسين. حقا اقول لكم ان من القيام ههنا قوما لا يذوقون الموت حتى يروا ملكوت الله</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le Fils de l'homme aura honte de lui quand il viendra dans sa gloire, et dans celle du Père et des saints anges. 27 Vraiment, je vous le déclare, parmi ceux qui sont ici, certains ne mourront pas avant de voir le Règne de Dieu. </a:t>
                      </a:r>
                      <a:endParaRPr kumimoji="0" lang="fr-CA"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of him the Son of Man will be ashamed when He comes in His own glory, and in His Father's, and of the holy angels 27 But I tell you truly, there are some standing here who shall not taste death till they see the kingdom of God.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9363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4293635"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94658" name="Group 2"/>
          <p:cNvGraphicFramePr>
            <a:graphicFrameLocks noGrp="1"/>
          </p:cNvGraphicFramePr>
          <p:nvPr/>
        </p:nvGraphicFramePr>
        <p:xfrm>
          <a:off x="69850" y="0"/>
          <a:ext cx="9074150" cy="6868416"/>
        </p:xfrm>
        <a:graphic>
          <a:graphicData uri="http://schemas.openxmlformats.org/drawingml/2006/table">
            <a:tbl>
              <a:tblPr rtl="1"/>
              <a:tblGrid>
                <a:gridCol w="4787900">
                  <a:extLst>
                    <a:ext uri="{9D8B030D-6E8A-4147-A177-3AD203B41FA5}">
                      <a16:colId xmlns:a16="http://schemas.microsoft.com/office/drawing/2014/main" val="20000"/>
                    </a:ext>
                  </a:extLst>
                </a:gridCol>
                <a:gridCol w="4286250">
                  <a:extLst>
                    <a:ext uri="{9D8B030D-6E8A-4147-A177-3AD203B41FA5}">
                      <a16:colId xmlns:a16="http://schemas.microsoft.com/office/drawing/2014/main" val="20001"/>
                    </a:ext>
                  </a:extLst>
                </a:gridCol>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dirty="0">
                          <a:ln>
                            <a:noFill/>
                          </a:ln>
                          <a:solidFill>
                            <a:srgbClr val="FF9933"/>
                          </a:solidFill>
                          <a:effectLst/>
                          <a:latin typeface="Arial" charset="0"/>
                          <a:cs typeface="Arial" charset="0"/>
                        </a:rPr>
                        <a:t>مز</a:t>
                      </a:r>
                      <a:r>
                        <a:rPr kumimoji="0" lang="ar-EG" sz="3200" b="0" i="0" u="sng" strike="noStrike" cap="none" normalizeH="0" baseline="0" dirty="0">
                          <a:ln>
                            <a:noFill/>
                          </a:ln>
                          <a:solidFill>
                            <a:srgbClr val="FF9933"/>
                          </a:solidFill>
                          <a:effectLst/>
                          <a:latin typeface="Arial" charset="0"/>
                          <a:cs typeface="Arial" charset="0"/>
                        </a:rPr>
                        <a:t>مور</a:t>
                      </a:r>
                      <a:r>
                        <a:rPr kumimoji="0" lang="en-US" sz="3200" b="0" i="0" u="sng" strike="noStrike" cap="none" normalizeH="0" baseline="0" dirty="0">
                          <a:ln>
                            <a:noFill/>
                          </a:ln>
                          <a:solidFill>
                            <a:srgbClr val="FF9933"/>
                          </a:solidFill>
                          <a:effectLst/>
                          <a:latin typeface="Arial" charset="0"/>
                          <a:cs typeface="Arial" charset="0"/>
                        </a:rPr>
                        <a:t> </a:t>
                      </a:r>
                      <a:r>
                        <a:rPr kumimoji="0" lang="ar-EG" sz="3200" b="0" i="0" u="sng" strike="noStrike" cap="none" normalizeH="0" baseline="0" dirty="0">
                          <a:ln>
                            <a:noFill/>
                          </a:ln>
                          <a:solidFill>
                            <a:srgbClr val="FF9933"/>
                          </a:solidFill>
                          <a:effectLst/>
                          <a:latin typeface="Arial" charset="0"/>
                          <a:cs typeface="Arial" charset="0"/>
                        </a:rPr>
                        <a:t>باكر</a:t>
                      </a:r>
                      <a:r>
                        <a:rPr kumimoji="0" lang="ar-SA" sz="3200" b="0" i="0" u="sng" strike="noStrike" cap="none" normalizeH="0" baseline="0" dirty="0">
                          <a:ln>
                            <a:noFill/>
                          </a:ln>
                          <a:solidFill>
                            <a:srgbClr val="FF9933"/>
                          </a:solidFill>
                          <a:effectLst/>
                          <a:latin typeface="Arial" charset="0"/>
                          <a:cs typeface="Arial" charset="0"/>
                        </a:rPr>
                        <a:t>(</a:t>
                      </a:r>
                      <a:r>
                        <a:rPr kumimoji="0" lang="en-US" sz="3200" b="0" i="0" u="sng" strike="noStrike" cap="none" normalizeH="0" baseline="0" dirty="0">
                          <a:ln>
                            <a:noFill/>
                          </a:ln>
                          <a:solidFill>
                            <a:srgbClr val="FF9933"/>
                          </a:solidFill>
                          <a:effectLst/>
                          <a:latin typeface="Arial" charset="0"/>
                          <a:cs typeface="Arial" charset="0"/>
                        </a:rPr>
                        <a:t>107:32, 41-42</a:t>
                      </a:r>
                      <a:r>
                        <a:rPr kumimoji="0" lang="ar-SA" sz="3200" b="0" i="0" u="sng" strike="noStrike" cap="none" normalizeH="0" baseline="0" dirty="0">
                          <a:ln>
                            <a:noFill/>
                          </a:ln>
                          <a:solidFill>
                            <a:srgbClr val="FF9933"/>
                          </a:solidFill>
                          <a:effectLst/>
                          <a:latin typeface="Arial" charset="0"/>
                          <a:cs typeface="Arial" charset="0"/>
                        </a:rPr>
                        <a:t>)</a:t>
                      </a:r>
                      <a:endParaRPr kumimoji="0" lang="en-US" sz="32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dirty="0">
                          <a:ln>
                            <a:noFill/>
                          </a:ln>
                          <a:solidFill>
                            <a:schemeClr val="bg1"/>
                          </a:solidFill>
                          <a:effectLst/>
                          <a:latin typeface="Arial" charset="0"/>
                          <a:cs typeface="Arial" charset="0"/>
                        </a:rPr>
                        <a:t>وليرفعوه في مجمع الشعب وليسبحوه في مجلس المشايخ</a:t>
                      </a:r>
                      <a:r>
                        <a:rPr kumimoji="0" lang="en-US" sz="3600" b="0" i="0" u="none" strike="noStrike" cap="none" normalizeH="0" baseline="0" dirty="0">
                          <a:ln>
                            <a:noFill/>
                          </a:ln>
                          <a:solidFill>
                            <a:schemeClr val="bg1"/>
                          </a:solidFill>
                          <a:effectLst/>
                          <a:latin typeface="Arial" charset="0"/>
                          <a:cs typeface="Arial" charset="0"/>
                        </a:rPr>
                        <a:t> </a:t>
                      </a:r>
                      <a:r>
                        <a:rPr kumimoji="0" lang="ar-SA" sz="3600" b="0" i="0" u="none" strike="noStrike" cap="none" normalizeH="0" baseline="0" dirty="0">
                          <a:ln>
                            <a:noFill/>
                          </a:ln>
                          <a:solidFill>
                            <a:schemeClr val="bg1"/>
                          </a:solidFill>
                          <a:effectLst/>
                          <a:latin typeface="Arial" charset="0"/>
                          <a:cs typeface="Arial" charset="0"/>
                        </a:rPr>
                        <a:t>ويعلي المسكين من الذل ويجعل القبائل مثل قطعان الغنم.  يرى ذلك المستقيمون فيفرحون وكل اثم يسد فاه.</a:t>
                      </a:r>
                      <a:r>
                        <a:rPr kumimoji="0" lang="en-US" sz="3600" b="0" i="0" u="none" strike="noStrike" cap="none" normalizeH="0" baseline="0" dirty="0">
                          <a:ln>
                            <a:noFill/>
                          </a:ln>
                          <a:solidFill>
                            <a:schemeClr val="bg1"/>
                          </a:solidFill>
                          <a:effectLst/>
                          <a:latin typeface="Arial" charset="0"/>
                          <a:cs typeface="Arial" charset="0"/>
                        </a:rPr>
                        <a:t>   </a:t>
                      </a:r>
                      <a:r>
                        <a:rPr kumimoji="0" lang="en-CA" sz="3600" b="0" i="0" u="none" strike="noStrike" cap="none" normalizeH="0" baseline="0" dirty="0">
                          <a:ln>
                            <a:noFill/>
                          </a:ln>
                          <a:solidFill>
                            <a:schemeClr val="bg1"/>
                          </a:solidFill>
                          <a:effectLst/>
                          <a:latin typeface="Arial" charset="0"/>
                          <a:cs typeface="Arial" charset="0"/>
                        </a:rPr>
                        <a:t>  </a:t>
                      </a:r>
                      <a:r>
                        <a:rPr kumimoji="0" lang="ar-EG" sz="3600" b="0" i="0" u="none" strike="noStrike" cap="none" normalizeH="0" baseline="0" dirty="0">
                          <a:ln>
                            <a:noFill/>
                          </a:ln>
                          <a:solidFill>
                            <a:schemeClr val="bg1"/>
                          </a:solidFill>
                          <a:effectLst/>
                          <a:latin typeface="Arial" charset="0"/>
                          <a:cs typeface="Arial" charset="0"/>
                        </a:rPr>
                        <a:t> هللويا</a:t>
                      </a:r>
                      <a:endParaRPr kumimoji="0" lang="en-US" sz="36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dirty="0">
                          <a:ln>
                            <a:noFill/>
                          </a:ln>
                          <a:solidFill>
                            <a:srgbClr val="FF9933"/>
                          </a:solidFill>
                          <a:effectLst/>
                          <a:latin typeface="Arial" charset="0"/>
                          <a:cs typeface="Times New Roman" pitchFamily="18" charset="0"/>
                        </a:rPr>
                        <a:t>Psaumes </a:t>
                      </a:r>
                      <a:r>
                        <a:rPr kumimoji="0" lang="en-US" sz="2800" b="0" i="0" u="sng" strike="noStrike" cap="none" normalizeH="0" baseline="0" dirty="0">
                          <a:ln>
                            <a:noFill/>
                          </a:ln>
                          <a:solidFill>
                            <a:srgbClr val="FF9933"/>
                          </a:solidFill>
                          <a:effectLst/>
                          <a:latin typeface="Arial" charset="0"/>
                          <a:cs typeface="Times New Roman" pitchFamily="18" charset="0"/>
                        </a:rPr>
                        <a:t>107:32, 41-42</a:t>
                      </a:r>
                      <a:r>
                        <a:rPr kumimoji="0" lang="fr-FR" sz="2800" b="0" i="0" u="sng" strike="noStrike" cap="none" normalizeH="0" baseline="0" dirty="0">
                          <a:ln>
                            <a:noFill/>
                          </a:ln>
                          <a:solidFill>
                            <a:srgbClr val="FF9933"/>
                          </a:solidFill>
                          <a:effectLst/>
                          <a:latin typeface="Arial" charset="0"/>
                          <a:cs typeface="Times New Roman" pitchFamily="18" charset="0"/>
                        </a:rPr>
                        <a:t> 32</a:t>
                      </a:r>
                      <a:r>
                        <a:rPr kumimoji="0" lang="fr-FR" sz="2800" b="0" i="0" u="none" strike="noStrike" cap="none" normalizeH="0" baseline="0" dirty="0">
                          <a:ln>
                            <a:noFill/>
                          </a:ln>
                          <a:solidFill>
                            <a:schemeClr val="bg1"/>
                          </a:solidFill>
                          <a:effectLst/>
                          <a:latin typeface="Arial" charset="0"/>
                          <a:cs typeface="Arial" charset="0"/>
                        </a:rPr>
                        <a:t> </a:t>
                      </a:r>
                      <a:r>
                        <a:rPr kumimoji="0" lang="fr-FR" sz="2800" b="0" i="0" u="none" strike="noStrike" cap="none" normalizeH="0" baseline="0" dirty="0" err="1">
                          <a:ln>
                            <a:noFill/>
                          </a:ln>
                          <a:solidFill>
                            <a:schemeClr val="bg1"/>
                          </a:solidFill>
                          <a:effectLst/>
                          <a:latin typeface="Arial" charset="0"/>
                          <a:cs typeface="Arial" charset="0"/>
                        </a:rPr>
                        <a:t>32</a:t>
                      </a:r>
                      <a:r>
                        <a:rPr kumimoji="0" lang="fr-FR" sz="2800" b="0" i="0" u="none" strike="noStrike" cap="none" normalizeH="0" baseline="0" dirty="0">
                          <a:ln>
                            <a:noFill/>
                          </a:ln>
                          <a:solidFill>
                            <a:schemeClr val="bg1"/>
                          </a:solidFill>
                          <a:effectLst/>
                          <a:latin typeface="Arial" charset="0"/>
                          <a:cs typeface="Arial" charset="0"/>
                        </a:rPr>
                        <a:t> Qu'ils l'exaltent dans l'assemblée du peuple et le louent à la séance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des anciens.</a:t>
                      </a:r>
                      <a:r>
                        <a:rPr kumimoji="0" lang="ar-EG" sz="2800" b="0" i="0" u="none" strike="noStrike" cap="none" normalizeH="0" baseline="0" dirty="0">
                          <a:ln>
                            <a:noFill/>
                          </a:ln>
                          <a:solidFill>
                            <a:schemeClr val="bg1"/>
                          </a:solidFill>
                          <a:effectLst/>
                          <a:latin typeface="Arial" charset="0"/>
                          <a:cs typeface="Arial" charset="0"/>
                        </a:rPr>
                        <a:t> </a:t>
                      </a:r>
                      <a:r>
                        <a:rPr kumimoji="0" lang="fr-FR" sz="2800" b="0" i="0" u="none" strike="noStrike" cap="none" normalizeH="0" baseline="0" dirty="0">
                          <a:ln>
                            <a:noFill/>
                          </a:ln>
                          <a:solidFill>
                            <a:schemeClr val="bg1"/>
                          </a:solidFill>
                          <a:effectLst/>
                          <a:latin typeface="Arial" charset="0"/>
                          <a:cs typeface="Arial" charset="0"/>
                        </a:rPr>
                        <a:t>41 Il rend les familles</a:t>
                      </a:r>
                      <a:r>
                        <a:rPr kumimoji="0" lang="ar-EG" sz="2800" b="0" i="0" u="none" strike="noStrike" cap="none" normalizeH="0" baseline="0" dirty="0">
                          <a:ln>
                            <a:noFill/>
                          </a:ln>
                          <a:solidFill>
                            <a:schemeClr val="bg1"/>
                          </a:solidFill>
                          <a:effectLst/>
                          <a:latin typeface="Arial" charset="0"/>
                          <a:cs typeface="Arial" charset="0"/>
                        </a:rPr>
                        <a:t> </a:t>
                      </a:r>
                      <a:r>
                        <a:rPr kumimoji="0" lang="en-US" sz="2800" b="0" i="0" u="none" strike="noStrike" cap="none" normalizeH="0" baseline="0" dirty="0">
                          <a:ln>
                            <a:noFill/>
                          </a:ln>
                          <a:solidFill>
                            <a:schemeClr val="bg1"/>
                          </a:solidFill>
                          <a:effectLst/>
                          <a:latin typeface="Arial" charset="0"/>
                          <a:cs typeface="Arial" charset="0"/>
                        </a:rPr>
                        <a:t> </a:t>
                      </a:r>
                      <a:r>
                        <a:rPr kumimoji="0" lang="fr-FR" sz="2800" b="0" i="0" u="none" strike="noStrike" cap="none" normalizeH="0" baseline="0" dirty="0">
                          <a:ln>
                            <a:noFill/>
                          </a:ln>
                          <a:solidFill>
                            <a:schemeClr val="bg1"/>
                          </a:solidFill>
                          <a:effectLst/>
                          <a:latin typeface="Arial" charset="0"/>
                          <a:cs typeface="Arial" charset="0"/>
                        </a:rPr>
                        <a:t>aussi nombreuses que des troupeaux.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42 A cette vue, les hommes droits se réjouissent, Alléluia.</a:t>
                      </a:r>
                      <a:endParaRPr kumimoji="0" lang="ar-EG"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107:32, 41-42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Let them exalt Him also in the assembly of the people, And praise Him in the company of the elders. 41 And makes their families like a flock</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42 The righteous see it and rejoice.  Alleluia</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294669" name="Rectangle 13"/>
          <p:cNvSpPr>
            <a:spLocks noGrp="1" noChangeArrowheads="1"/>
          </p:cNvSpPr>
          <p:nvPr>
            <p:ph type="ctrTitle"/>
          </p:nvPr>
        </p:nvSpPr>
        <p:spPr/>
        <p:txBody>
          <a:bodyPr/>
          <a:lstStyle/>
          <a:p>
            <a:r>
              <a:rPr lang="en-US" sz="1000"/>
              <a:t>2pm</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95682" name="Group 2"/>
          <p:cNvGraphicFramePr>
            <a:graphicFrameLocks noGrp="1"/>
          </p:cNvGraphicFramePr>
          <p:nvPr/>
        </p:nvGraphicFramePr>
        <p:xfrm>
          <a:off x="69850" y="0"/>
          <a:ext cx="9074150" cy="6165851"/>
        </p:xfrm>
        <a:graphic>
          <a:graphicData uri="http://schemas.openxmlformats.org/drawingml/2006/table">
            <a:tbl>
              <a:tblPr rtl="1"/>
              <a:tblGrid>
                <a:gridCol w="4356100">
                  <a:extLst>
                    <a:ext uri="{9D8B030D-6E8A-4147-A177-3AD203B41FA5}">
                      <a16:colId xmlns:a16="http://schemas.microsoft.com/office/drawing/2014/main" val="20000"/>
                    </a:ext>
                  </a:extLst>
                </a:gridCol>
                <a:gridCol w="4718050">
                  <a:extLst>
                    <a:ext uri="{9D8B030D-6E8A-4147-A177-3AD203B41FA5}">
                      <a16:colId xmlns:a16="http://schemas.microsoft.com/office/drawing/2014/main" val="20001"/>
                    </a:ext>
                  </a:extLst>
                </a:gridCol>
              </a:tblGrid>
              <a:tr h="19161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00"/>
                          </a:solidFill>
                          <a:effectLst/>
                          <a:latin typeface="Arial" charset="0"/>
                          <a:cs typeface="Arial" charset="0"/>
                        </a:rPr>
                        <a:t>مرقس ( 8 : 22 – 29 )</a:t>
                      </a:r>
                      <a:endParaRPr kumimoji="0" lang="ar-SA" sz="40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وجاء الى بيت صيدا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فقدموا اليه اعمى وطلبوا اليه ان يلمسه. فاخذ بيد الاعمى واخرجه الى خارج القرية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Marc 8 : 22 - 29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22  </a:t>
                      </a:r>
                      <a:r>
                        <a:rPr kumimoji="0" lang="fr-FR" sz="2800" b="0" i="0" u="none" strike="noStrike" cap="none" normalizeH="0" baseline="0">
                          <a:ln>
                            <a:noFill/>
                          </a:ln>
                          <a:solidFill>
                            <a:schemeClr val="bg1"/>
                          </a:solidFill>
                          <a:effectLst/>
                          <a:latin typeface="Arial" charset="0"/>
                          <a:cs typeface="Arial" charset="0"/>
                        </a:rPr>
                        <a:t>Ils arrivent à Bethsaïda; on lui amène un aveugle et on le supplie de le toucher. 23 Prenant l'aveugle par la main, il le conduisit hors du village.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Mark 8:22-29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Then He came to Bethsaida; and they brought a blind man to Him, and begged Him to touch him. 23 So He took the blind man by the hand and led him out of the town.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295693" name="Rectangle 13"/>
          <p:cNvSpPr>
            <a:spLocks noGrp="1" noChangeArrowheads="1"/>
          </p:cNvSpPr>
          <p:nvPr>
            <p:ph type="ctrTitle"/>
          </p:nvPr>
        </p:nvSpPr>
        <p:spPr/>
        <p:txBody>
          <a:bodyPr/>
          <a:lstStyle/>
          <a:p>
            <a:r>
              <a:rPr lang="en-US" sz="1000"/>
              <a:t>2m</a:t>
            </a:r>
          </a:p>
        </p:txBody>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96706" name="Group 2"/>
          <p:cNvGraphicFramePr>
            <a:graphicFrameLocks noGrp="1"/>
          </p:cNvGraphicFramePr>
          <p:nvPr/>
        </p:nvGraphicFramePr>
        <p:xfrm>
          <a:off x="69850" y="115888"/>
          <a:ext cx="9074150" cy="6585585"/>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وتفل في عينيه ووضع يديه عليه وسأله هل ابصر شيئا.  فتطلع وقال ابصر الناس كاشجار يمشون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ثم وضع يديه ايضا على عينيه وجعله يتطلع فعاد صحيحا وابصر كل انسان جليّا.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mit de la salive sur ses yeux, lui imposa les mains et il lui demandait: "Vois-tu quelque chose? 24 Ayant ouvert les yeux, il disait: "J'aperçois les gens, je les vois comme des arbres, mais ils marchent. 25 Puis, Jésus lui posa de nouveau les mains sur les yeux et l'homme vit clair;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when He had spit on his eyes and put His hands on him, He asked him if he saw anything. 24 And he looked up and said, I see men like trees, walking. 25 Then He put His hands on his eyes again and made him look up. And he was restored and saw everyone clearly.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97730" name="Group 2"/>
          <p:cNvGraphicFramePr>
            <a:graphicFrameLocks noGrp="1"/>
          </p:cNvGraphicFramePr>
          <p:nvPr/>
        </p:nvGraphicFramePr>
        <p:xfrm>
          <a:off x="69850" y="115888"/>
          <a:ext cx="9074150" cy="6158865"/>
        </p:xfrm>
        <a:graphic>
          <a:graphicData uri="http://schemas.openxmlformats.org/drawingml/2006/table">
            <a:tbl>
              <a:tblPr rtl="1"/>
              <a:tblGrid>
                <a:gridCol w="4500562">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فارسله الى بيته قائلا لا تدخل القرية ولا تقل لاحد في القرية  ثم خرج يسوع وتلاميذه الى قرى قيصرية فيلبس.وفي الطريق سأل تلاميذه قائلا لهم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il était guéri et voyait tout distinctement. Jésus le renvoya chez lui en disant: "N'entre même pas dans le village. 27 Jésus s'en alla avec ses disciples vers les villages voisins de Césarée de Philippe. En chemin, il interrogeait ses disciples: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Then He sent him away to his house, saying, Neither go into the town, nor tell anyone in the town. 27 Now Jesus and His disciples went out to the towns of Caesarea Philippi; and on the road He asked His disciples, saying to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98754" name="Group 2"/>
          <p:cNvGraphicFramePr>
            <a:graphicFrameLocks noGrp="1"/>
          </p:cNvGraphicFramePr>
          <p:nvPr/>
        </p:nvGraphicFramePr>
        <p:xfrm>
          <a:off x="107950" y="44450"/>
          <a:ext cx="9001125" cy="6429504"/>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من يقول الناس اني انا. فاجابوا</a:t>
                      </a:r>
                      <a:r>
                        <a:rPr kumimoji="0" lang="ar-EG"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يوحنا المعمدان.وآخرون ايليا.وآخرون واحد من الانبياء. فقال لهم وانتم من تقولون اني انا.فاجاب بطرس وقال له انت المسيح.</a:t>
                      </a:r>
                      <a:r>
                        <a:rPr kumimoji="0" lang="ar-EG" sz="3200" b="0" i="0" u="none" strike="noStrike" cap="none" normalizeH="0" baseline="0" dirty="0">
                          <a:ln>
                            <a:noFill/>
                          </a:ln>
                          <a:solidFill>
                            <a:schemeClr val="bg1"/>
                          </a:solidFill>
                          <a:effectLst/>
                          <a:latin typeface="Arial" charset="0"/>
                          <a:cs typeface="Arial" charset="0"/>
                        </a:rPr>
                        <a:t>   </a:t>
                      </a:r>
                      <a:r>
                        <a:rPr kumimoji="0" lang="ar-EG" sz="2800" b="1" i="0" u="none" strike="noStrike" cap="none" normalizeH="0" baseline="0" dirty="0">
                          <a:ln>
                            <a:noFill/>
                          </a:ln>
                          <a:solidFill>
                            <a:srgbClr val="FF9900"/>
                          </a:solidFill>
                          <a:effectLst/>
                          <a:latin typeface="Arial" charset="0"/>
                          <a:cs typeface="Arial" charset="0"/>
                        </a:rPr>
                        <a:t>( والمجد للـه دائماً ) </a:t>
                      </a:r>
                      <a:endParaRPr kumimoji="0" lang="ar-SA" sz="28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"Qui suis-je, au dire des hommes? 28 Ils lui dirent: "Jean le Baptiste; pour d'autres, Elie; pour d'autres, l'un des prophètes. 29  Et il leur demandait: "Et vous, qui dites-vous que je suis." Prenant la parole, Pierre lui répond: "Tu es le Christ."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dirty="0">
                          <a:ln>
                            <a:noFill/>
                          </a:ln>
                          <a:solidFill>
                            <a:srgbClr val="FF9900"/>
                          </a:solidFill>
                          <a:effectLst/>
                          <a:latin typeface="Arial" charset="0"/>
                          <a:cs typeface="Arial" charset="0"/>
                        </a:rPr>
                        <a:t>(Gloire à Dieu éternellement.)</a:t>
                      </a:r>
                      <a:endParaRPr kumimoji="0" lang="ar-EG" sz="24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Who do men say that I am? 28 So they answered, John the Baptist; but some say, Elijah; and others, one of the prophets. 29 He said to them, But who do you say that I am? Peter answered and said to Him, You are the Christ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a:ln>
                            <a:noFill/>
                          </a:ln>
                          <a:solidFill>
                            <a:srgbClr val="FF9900"/>
                          </a:solidFill>
                          <a:effectLst/>
                          <a:latin typeface="Arial" charset="0"/>
                          <a:cs typeface="Arial" charset="0"/>
                        </a:rPr>
                        <a:t>(Glory be to God forever.)</a:t>
                      </a:r>
                      <a:r>
                        <a:rPr kumimoji="0" lang="en-US" sz="2800" b="0" i="0" u="none" strike="noStrike" cap="none" normalizeH="0" baseline="0" dirty="0">
                          <a:ln>
                            <a:noFill/>
                          </a:ln>
                          <a:solidFill>
                            <a:schemeClr val="bg1"/>
                          </a:solidFill>
                          <a:effectLst/>
                          <a:latin typeface="Arial" charset="0"/>
                          <a:cs typeface="Arial" charset="0"/>
                        </a:rPr>
                        <a:t> </a:t>
                      </a:r>
                      <a:endParaRPr kumimoji="0" lang="en-CA"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99778"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4299779"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4299780"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4299781"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01826" name="Group 2"/>
          <p:cNvGraphicFramePr>
            <a:graphicFrameLocks noGrp="1"/>
          </p:cNvGraphicFramePr>
          <p:nvPr/>
        </p:nvGraphicFramePr>
        <p:xfrm>
          <a:off x="69850" y="44450"/>
          <a:ext cx="9074150" cy="6315647"/>
        </p:xfrm>
        <a:graphic>
          <a:graphicData uri="http://schemas.openxmlformats.org/drawingml/2006/table">
            <a:tbl>
              <a:tblPr rtl="1"/>
              <a:tblGrid>
                <a:gridCol w="4356100">
                  <a:extLst>
                    <a:ext uri="{9D8B030D-6E8A-4147-A177-3AD203B41FA5}">
                      <a16:colId xmlns:a16="http://schemas.microsoft.com/office/drawing/2014/main" val="20000"/>
                    </a:ext>
                  </a:extLst>
                </a:gridCol>
                <a:gridCol w="4718050">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sng" strike="noStrike" cap="none" normalizeH="0" baseline="0">
                          <a:ln>
                            <a:noFill/>
                          </a:ln>
                          <a:solidFill>
                            <a:srgbClr val="FF9900"/>
                          </a:solidFill>
                          <a:effectLst/>
                          <a:latin typeface="Arial" charset="0"/>
                          <a:cs typeface="Arial" charset="0"/>
                        </a:rPr>
                        <a:t>رسالة بولس الرسول الثانية إلى أهل</a:t>
                      </a:r>
                      <a:r>
                        <a:rPr kumimoji="0" lang="ar-EG" sz="2800" b="0" i="0" u="sng" strike="noStrike" cap="none" normalizeH="0" baseline="0">
                          <a:ln>
                            <a:noFill/>
                          </a:ln>
                          <a:solidFill>
                            <a:srgbClr val="FF9900"/>
                          </a:solidFill>
                          <a:effectLst/>
                          <a:latin typeface="Arial" charset="0"/>
                          <a:cs typeface="Arial" charset="0"/>
                        </a:rPr>
                        <a:t> العبرانيين </a:t>
                      </a:r>
                      <a:r>
                        <a:rPr kumimoji="0" lang="ar-SA" sz="2800" b="0" i="0" u="sng" strike="noStrike" cap="none" normalizeH="0" baseline="0">
                          <a:ln>
                            <a:noFill/>
                          </a:ln>
                          <a:solidFill>
                            <a:srgbClr val="FF9900"/>
                          </a:solidFill>
                          <a:effectLst/>
                          <a:latin typeface="Arial" charset="0"/>
                          <a:cs typeface="Arial" charset="0"/>
                        </a:rPr>
                        <a:t>(</a:t>
                      </a:r>
                      <a:r>
                        <a:rPr kumimoji="0" lang="fr-FR" sz="2800" b="0" i="0" u="sng" strike="noStrike" cap="none" normalizeH="0" baseline="0">
                          <a:ln>
                            <a:noFill/>
                          </a:ln>
                          <a:solidFill>
                            <a:srgbClr val="FF9900"/>
                          </a:solidFill>
                          <a:effectLst/>
                          <a:latin typeface="Arial" charset="0"/>
                          <a:cs typeface="Arial" charset="0"/>
                        </a:rPr>
                        <a:t>4:14 - 5:1-14</a:t>
                      </a:r>
                      <a:r>
                        <a:rPr kumimoji="0" lang="en-US" sz="2800" b="0" i="0" u="sng" strike="noStrike" cap="none" normalizeH="0" baseline="0">
                          <a:ln>
                            <a:noFill/>
                          </a:ln>
                          <a:solidFill>
                            <a:schemeClr val="tx1"/>
                          </a:solidFill>
                          <a:effectLst/>
                          <a:latin typeface="Arial" charset="0"/>
                          <a:cs typeface="Arial" charset="0"/>
                        </a:rPr>
                        <a:t> </a:t>
                      </a:r>
                      <a:r>
                        <a:rPr kumimoji="0" lang="ar-SA" sz="2800" b="0" i="0" u="sng" strike="noStrike" cap="none" normalizeH="0" baseline="0">
                          <a:ln>
                            <a:noFill/>
                          </a:ln>
                          <a:solidFill>
                            <a:srgbClr val="FF9900"/>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فاذ لنا رئيس كهنة عظيم قد اجتاز السموات يسوع ابن الله فلنتمسك بالاقرار. لان ليس لنا رئيس كهنة غير قادر ان يرثي لضعفاتنا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Hébreux 4:14 - 5:1-14</a:t>
                      </a:r>
                      <a:r>
                        <a:rPr kumimoji="0" lang="en-US" sz="2800" b="0" i="0" u="none" strike="noStrike" cap="none" normalizeH="0" baseline="0">
                          <a:ln>
                            <a:noFill/>
                          </a:ln>
                          <a:solidFill>
                            <a:schemeClr val="tx1"/>
                          </a:solidFill>
                          <a:effectLst/>
                          <a:latin typeface="Arial" charset="0"/>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Ayant donc un grand prêtre éminent, qui a traversé les cieux, Jésus, le Fils de Dieu, tenons ferme la confession de foi. 15 Nous n'avons pas, en effet, un grand prêtre incapable de compatir à nos faiblesses;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Hebrews 4:14-5:14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Seeing then that we have a great High Priest who has passed through the heavens, Jesus the Son of God, let us hold fast our confession. 15 For we do not have a High Priest who cannot sympathize with our weaknesses, </a:t>
                      </a:r>
                      <a:endParaRPr kumimoji="0" lang="en-US" sz="2800" b="0" i="0" u="sng"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301837" name="Rectangle 13"/>
          <p:cNvSpPr>
            <a:spLocks noGrp="1" noChangeArrowheads="1"/>
          </p:cNvSpPr>
          <p:nvPr>
            <p:ph type="ctrTitle"/>
          </p:nvPr>
        </p:nvSpPr>
        <p:spPr/>
        <p:txBody>
          <a:bodyPr/>
          <a:lstStyle/>
          <a:p>
            <a:r>
              <a:rPr lang="en-US" sz="1000"/>
              <a:t>2p</a:t>
            </a:r>
          </a:p>
        </p:txBody>
      </p:sp>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02850" name="Group 2"/>
          <p:cNvGraphicFramePr>
            <a:graphicFrameLocks noGrp="1"/>
          </p:cNvGraphicFramePr>
          <p:nvPr/>
        </p:nvGraphicFramePr>
        <p:xfrm>
          <a:off x="69850" y="0"/>
          <a:ext cx="9074150" cy="6094413"/>
        </p:xfrm>
        <a:graphic>
          <a:graphicData uri="http://schemas.openxmlformats.org/drawingml/2006/table">
            <a:tbl>
              <a:tblPr rtl="1"/>
              <a:tblGrid>
                <a:gridCol w="5364162">
                  <a:extLst>
                    <a:ext uri="{9D8B030D-6E8A-4147-A177-3AD203B41FA5}">
                      <a16:colId xmlns:a16="http://schemas.microsoft.com/office/drawing/2014/main" val="20000"/>
                    </a:ext>
                  </a:extLst>
                </a:gridCol>
                <a:gridCol w="3709988">
                  <a:extLst>
                    <a:ext uri="{9D8B030D-6E8A-4147-A177-3AD203B41FA5}">
                      <a16:colId xmlns:a16="http://schemas.microsoft.com/office/drawing/2014/main" val="20001"/>
                    </a:ext>
                  </a:extLst>
                </a:gridCol>
              </a:tblGrid>
              <a:tr h="18446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مجرب في كل شيء مثلنا بلا خطية فلنتقدم بثقة الى عرش النعمة لكي ننال رحمة ونجد نعمة عونا في حينه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a été éprouvé en tous points à notre ressemblance, mais sans pécher. 16 Avançons-nous donc avec pleine assurance vers le trône de la grâce, afin d'obtenir miséricorde et de trouver grâce, pour être aidés en temps voulu.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was in all points tempted as we are, yet without sin. 16 Let us therefore come boldly to the throne of grace, that we may obtain mercy and find grace to help in time of need.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03874" name="Group 2"/>
          <p:cNvGraphicFramePr>
            <a:graphicFrameLocks noGrp="1"/>
          </p:cNvGraphicFramePr>
          <p:nvPr/>
        </p:nvGraphicFramePr>
        <p:xfrm>
          <a:off x="69850" y="0"/>
          <a:ext cx="9074150" cy="6840855"/>
        </p:xfrm>
        <a:graphic>
          <a:graphicData uri="http://schemas.openxmlformats.org/drawingml/2006/table">
            <a:tbl>
              <a:tblPr rtl="1"/>
              <a:tblGrid>
                <a:gridCol w="4859337">
                  <a:extLst>
                    <a:ext uri="{9D8B030D-6E8A-4147-A177-3AD203B41FA5}">
                      <a16:colId xmlns:a16="http://schemas.microsoft.com/office/drawing/2014/main" val="20000"/>
                    </a:ext>
                  </a:extLst>
                </a:gridCol>
                <a:gridCol w="4214813">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كل رئيس كهنة مأخوذ من الناس يقام لاجل الناس في ما للّه لكي يقدم قرابين وذبائح عن الخطايا قادرا ان يترفق بالجهال والضالين اذ هو ايضا محاط بالضعف</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1 </a:t>
                      </a:r>
                      <a:r>
                        <a:rPr kumimoji="0" lang="fr-FR" sz="2800" b="0" i="0" u="none" strike="noStrike" cap="none" normalizeH="0" baseline="0">
                          <a:ln>
                            <a:noFill/>
                          </a:ln>
                          <a:solidFill>
                            <a:schemeClr val="bg1"/>
                          </a:solidFill>
                          <a:effectLst/>
                          <a:latin typeface="Arial" charset="0"/>
                          <a:cs typeface="Arial" charset="0"/>
                        </a:rPr>
                        <a:t>Tout grand prêtre, en effet, pris d'entre les hommes est établi en faveur des hommes pour leurs rapports avec Dieu. Son rôle est d'offrir des dons et des sacrifices pour les péchés. 2 Il est capable d'avoir de la compréhension pour ceux qui ne savent pas et s'égarent, car il est, lui aussi, atteint de tous côtés par la faiblesse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For every high priest taken from among men is appointed for men in things pertaining to God, that he may offer both gifts and sacrifices for sins. 2 He can have compassion on those who are ignorant and going astray, since he himself is also subject to weakness.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04898" name="Group 2"/>
          <p:cNvGraphicFramePr>
            <a:graphicFrameLocks noGrp="1"/>
          </p:cNvGraphicFramePr>
          <p:nvPr/>
        </p:nvGraphicFramePr>
        <p:xfrm>
          <a:off x="69850" y="0"/>
          <a:ext cx="9074150" cy="6766560"/>
        </p:xfrm>
        <a:graphic>
          <a:graphicData uri="http://schemas.openxmlformats.org/drawingml/2006/table">
            <a:tbl>
              <a:tblPr rtl="1"/>
              <a:tblGrid>
                <a:gridCol w="4932362">
                  <a:extLst>
                    <a:ext uri="{9D8B030D-6E8A-4147-A177-3AD203B41FA5}">
                      <a16:colId xmlns:a16="http://schemas.microsoft.com/office/drawing/2014/main" val="20000"/>
                    </a:ext>
                  </a:extLst>
                </a:gridCol>
                <a:gridCol w="4141788">
                  <a:extLst>
                    <a:ext uri="{9D8B030D-6E8A-4147-A177-3AD203B41FA5}">
                      <a16:colId xmlns:a16="http://schemas.microsoft.com/office/drawing/2014/main" val="20001"/>
                    </a:ext>
                  </a:extLst>
                </a:gridCol>
              </a:tblGrid>
              <a:tr h="10525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ولهذا الضعف يلتزم انه كما يقدم عن الخطايا لاجل الشعب هكذا ايضا لاجل نفسه. ولا يأخذ احد هذه الوظيفة بنفسه بل المدعو من الله كما هرون ايضا.  كذلك المسيح ايضا لم يمجد نفسه ليصير رئيس كهنة بل</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50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et, à cause d'elle, il doit offrir, pour lui-même aussi bien que pour le peuple, des sacrifices pour les péchés.4 On ne s'attribue pas à soi-même cet honneur, on le reçoit par appel de Dieu, comme ce fut le cas pour Aaron. 5 C'est ainsi que le Christ non plus ne s'est pas attribué à lui-même la gloire de devenir grand prêtre;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Because of this he is required as for the people, so also for himself, to offer sacrifices for sins. 4 And no man takes this honor to himself, but he who is called by God, just as Aaron was. 5 So also Christ did not glorify Himself to become High Priest,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05922" name="Group 2"/>
          <p:cNvGraphicFramePr>
            <a:graphicFrameLocks noGrp="1"/>
          </p:cNvGraphicFramePr>
          <p:nvPr/>
        </p:nvGraphicFramePr>
        <p:xfrm>
          <a:off x="107950" y="0"/>
          <a:ext cx="9036050" cy="6342698"/>
        </p:xfrm>
        <a:graphic>
          <a:graphicData uri="http://schemas.openxmlformats.org/drawingml/2006/table">
            <a:tbl>
              <a:tblPr rtl="1"/>
              <a:tblGrid>
                <a:gridCol w="44275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573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قال له انت ابني انا اليوم ولدتك.كما يقول ايضا في موضع آخر انت كاهن الى الابد على رتبة ملكي صادق.الذي في ايام جسده اذ قدم</a:t>
                      </a:r>
                      <a:endParaRPr kumimoji="0" lang="en-US" sz="3200" b="0" i="0" u="none" strike="noStrike" cap="none" normalizeH="0" baseline="0">
                        <a:ln>
                          <a:noFill/>
                        </a:ln>
                        <a:solidFill>
                          <a:schemeClr val="bg1"/>
                        </a:solidFill>
                        <a:effectLst/>
                        <a:latin typeface="Arial" charset="0"/>
                        <a:cs typeface="Arial" charset="0"/>
                      </a:endParaRP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l'a reçue de celui qui lui a dit: Tu es mon fils, moi, aujourd'hui, je t'ai engendré, 6 conformément à cette autre parole: Tu es prêtre pour l'éternité à la manière de Melkisédeq.7 C'est lui qui, au cours de sa vie terrestre, offrit prières et supplications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it was He who said to Him: You are My Son, Today I have begotten You. 6 As He also says in another place: You are a priest forever According to the order of Melchizedek; 7 who, in the days of His flesh, when He had offered up prayers and supplications,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06946" name="Group 2"/>
          <p:cNvGraphicFramePr>
            <a:graphicFrameLocks noGrp="1"/>
          </p:cNvGraphicFramePr>
          <p:nvPr/>
        </p:nvGraphicFramePr>
        <p:xfrm>
          <a:off x="69850" y="0"/>
          <a:ext cx="9074150" cy="6912293"/>
        </p:xfrm>
        <a:graphic>
          <a:graphicData uri="http://schemas.openxmlformats.org/drawingml/2006/table">
            <a:tbl>
              <a:tblPr rtl="1"/>
              <a:tblGrid>
                <a:gridCol w="4500562">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بصراخ شديد ودموع طلبات وتضرعات للقادر ان يخلصه من الموت وسمع له من اجل تقواه مع كونه ابنا تعلّم الطاعة مما تألم به واذ كمّل صار لجميع الذين يطيعونه سبب خلاص ابدي</a:t>
                      </a:r>
                      <a:endParaRPr kumimoji="0" lang="en-US" sz="3200" b="0" i="0" u="none" strike="noStrike" cap="none" normalizeH="0" baseline="0">
                        <a:ln>
                          <a:noFill/>
                        </a:ln>
                        <a:solidFill>
                          <a:schemeClr val="bg1"/>
                        </a:solidFill>
                        <a:effectLst/>
                        <a:latin typeface="Arial" charset="0"/>
                        <a:cs typeface="Arial" charset="0"/>
                      </a:endParaRP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avec grand cri et larmes à celui qui pouvait le sauver de la mort, et il fut exaucé en raison de sa soumission. 8 Tout Fils qu'il était, il apprit par ses souffrances l'obéissance,9 et, conduit jusqu'à son propre accomplissement, il devint pour tous ceux qui lui obéissent cause de salut éternel,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with vehement cries and tears to Him who was able to save Him from death, and was heard because of His godly fear, 8 though He was a Son, yet He learned obedience by the things which He suffered. 9 And having been perfected, He became the author of eternal salvation to all who obey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07970" name="Group 2"/>
          <p:cNvGraphicFramePr>
            <a:graphicFrameLocks noGrp="1"/>
          </p:cNvGraphicFramePr>
          <p:nvPr/>
        </p:nvGraphicFramePr>
        <p:xfrm>
          <a:off x="69850" y="0"/>
          <a:ext cx="9074150" cy="5949951"/>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مدعوّا من الله رئيس كهنة على رتبة ملكي صادق  الذي من جهته الكلام كثير عندنا وعسر التفسير لننطق به اذ قد صرتم متباطئي المسامع. لانكم اذ كان ينبغي ان تكونوا معلّمين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ayant été proclamé par Dieu grand prêtre à la manière de Melkisédeq.11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Sur ce sujet, nous avons bien des choses à dire et leur explication s'avère difficile, car vous êtes devenus lents à comprendre.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called by God as High Priest according to the order of Melchizedek, 11 of whom we have much to say, and hard to explain, since you have become dull of hearing. 12 For though by this time you ought to be teachers,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08994" name="Group 2"/>
          <p:cNvGraphicFramePr>
            <a:graphicFrameLocks noGrp="1"/>
          </p:cNvGraphicFramePr>
          <p:nvPr/>
        </p:nvGraphicFramePr>
        <p:xfrm>
          <a:off x="69850" y="0"/>
          <a:ext cx="9074150" cy="6766560"/>
        </p:xfrm>
        <a:graphic>
          <a:graphicData uri="http://schemas.openxmlformats.org/drawingml/2006/table">
            <a:tbl>
              <a:tblPr rtl="1"/>
              <a:tblGrid>
                <a:gridCol w="5219700">
                  <a:extLst>
                    <a:ext uri="{9D8B030D-6E8A-4147-A177-3AD203B41FA5}">
                      <a16:colId xmlns:a16="http://schemas.microsoft.com/office/drawing/2014/main" val="20000"/>
                    </a:ext>
                  </a:extLst>
                </a:gridCol>
                <a:gridCol w="3854450">
                  <a:extLst>
                    <a:ext uri="{9D8B030D-6E8A-4147-A177-3AD203B41FA5}">
                      <a16:colId xmlns:a16="http://schemas.microsoft.com/office/drawing/2014/main" val="20001"/>
                    </a:ext>
                  </a:extLst>
                </a:gridCol>
              </a:tblGrid>
              <a:tr h="13414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لسبب طول الزمان تحتاجون ان يعلمكم احد ما هي اركان بداءة اقوال الله وصرتم محتاجين الى اللبن لا الى طعام قوي.لان كل من يتناول اللبن هو عديم الخبرة في كلام البر لانه طفل.</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Vous devriez être, depuis le temps, des maîtres et vous avez de nouveau  besoin qu'on vous enseigne les tout premiers éléments des paroles de Dieu.13 Vous êtes arrivés au point d'avoir besoin de lait, non de nourriture solide. Quiconque en est encore au lait ne peut suivre un raisonnement sur ce qui est juste, car c'est un bébé.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you need someone to teach you again the first principles of the oracles of God; and you have come to need milk and not solid food. 13 For everyone who partakes only of milk is unskilled in the word of righteousness, for he is a babe.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10018" name="Group 2"/>
          <p:cNvGraphicFramePr>
            <a:graphicFrameLocks noGrp="1"/>
          </p:cNvGraphicFramePr>
          <p:nvPr/>
        </p:nvGraphicFramePr>
        <p:xfrm>
          <a:off x="69850" y="0"/>
          <a:ext cx="9074150" cy="5878513"/>
        </p:xfrm>
        <a:graphic>
          <a:graphicData uri="http://schemas.openxmlformats.org/drawingml/2006/table">
            <a:tbl>
              <a:tblPr rtl="1"/>
              <a:tblGrid>
                <a:gridCol w="4787900">
                  <a:extLst>
                    <a:ext uri="{9D8B030D-6E8A-4147-A177-3AD203B41FA5}">
                      <a16:colId xmlns:a16="http://schemas.microsoft.com/office/drawing/2014/main" val="20000"/>
                    </a:ext>
                  </a:extLst>
                </a:gridCol>
                <a:gridCol w="4286250">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الطعام القوي فللبالغين الذين بسبب التمرن قد صارت لهم الحواس مدربة على التمييز بين الخير والشر</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Les adultes, par contre, prennent de la nourriture solide, eux qui, par la pratique, ont les sens exercés à discerner ce qui est bon et ce qui est mauvais.</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But solid food belongs to those who are of full age, that is, those who by reason of use have their senses exercised to discern both good and evil.</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11042"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57958"/>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12066"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431206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4312068"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14114" name="Group 2"/>
          <p:cNvGraphicFramePr>
            <a:graphicFrameLocks noGrp="1"/>
          </p:cNvGraphicFramePr>
          <p:nvPr/>
        </p:nvGraphicFramePr>
        <p:xfrm>
          <a:off x="69850" y="0"/>
          <a:ext cx="9074150" cy="6526213"/>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22764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الكاثوليكون من رسالة </a:t>
                      </a:r>
                      <a:r>
                        <a:rPr kumimoji="0" lang="ar-EG" sz="3200" b="0" i="0" u="sng" strike="noStrike" cap="none" normalizeH="0" baseline="0">
                          <a:ln>
                            <a:noFill/>
                          </a:ln>
                          <a:solidFill>
                            <a:srgbClr val="FF9900"/>
                          </a:solidFill>
                          <a:effectLst/>
                          <a:latin typeface="Arial" charset="0"/>
                          <a:cs typeface="Arial" charset="0"/>
                        </a:rPr>
                        <a:t>بطرس</a:t>
                      </a:r>
                      <a:r>
                        <a:rPr kumimoji="0" lang="ar-SA" sz="3200" b="0" i="0" u="sng" strike="noStrike" cap="none" normalizeH="0" baseline="0">
                          <a:ln>
                            <a:noFill/>
                          </a:ln>
                          <a:solidFill>
                            <a:srgbClr val="FF9900"/>
                          </a:solidFill>
                          <a:effectLst/>
                          <a:latin typeface="Arial" charset="0"/>
                          <a:cs typeface="Arial" charset="0"/>
                        </a:rPr>
                        <a:t> الرسول الأولى</a:t>
                      </a:r>
                      <a:r>
                        <a:rPr kumimoji="0" lang="ar-EG" sz="3200" b="0" i="0" u="sng" strike="noStrike" cap="none" normalizeH="0" baseline="0">
                          <a:ln>
                            <a:noFill/>
                          </a:ln>
                          <a:solidFill>
                            <a:srgbClr val="FF9900"/>
                          </a:solidFill>
                          <a:effectLst/>
                          <a:latin typeface="Arial" charset="0"/>
                          <a:cs typeface="Arial" charset="0"/>
                        </a:rPr>
                        <a:t> </a:t>
                      </a:r>
                      <a:r>
                        <a:rPr kumimoji="0" lang="ar-SA" sz="3200" b="0" i="0" u="sng" strike="noStrike" cap="none" normalizeH="0" baseline="0">
                          <a:ln>
                            <a:noFill/>
                          </a:ln>
                          <a:solidFill>
                            <a:srgbClr val="FF9900"/>
                          </a:solidFill>
                          <a:effectLst/>
                          <a:latin typeface="Arial" charset="0"/>
                          <a:cs typeface="Arial" charset="0"/>
                        </a:rPr>
                        <a:t>( </a:t>
                      </a:r>
                      <a:r>
                        <a:rPr kumimoji="0" lang="ar-EG" sz="3200" b="0" i="0" u="sng" strike="noStrike" cap="none" normalizeH="0" baseline="0">
                          <a:ln>
                            <a:noFill/>
                          </a:ln>
                          <a:solidFill>
                            <a:srgbClr val="FF9900"/>
                          </a:solidFill>
                          <a:effectLst/>
                          <a:latin typeface="Arial" charset="0"/>
                          <a:cs typeface="Arial" charset="0"/>
                        </a:rPr>
                        <a:t>1 :1 - 9 </a:t>
                      </a:r>
                      <a:r>
                        <a:rPr kumimoji="0" lang="ar-SA" sz="3200" b="0" i="0" u="sng" strike="noStrike" cap="none" normalizeH="0" baseline="0">
                          <a:ln>
                            <a:noFill/>
                          </a:ln>
                          <a:solidFill>
                            <a:srgbClr val="FF9900"/>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بطرس رسول يسوع المسيح الى المتغربين من شتات بنتس وغلاطية وكبدوكية واسيا وبيثينية المختارين</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1 Pierre 1 : 1 - 9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Pierre, apôtre de Jésus Christ, aux élus qui vivent en étrangers dans la dispersion, dans le Pont, la Galatie, la Cappadoce, l'Asie et la Bithynie,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1 Peter 1:1-9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Peter, an apostle of Jesus Christ, To the pilgrims of the Dispersion in Pontus, Galatia, Cappadocia, Asia, and Bithynia,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314125" name="Rectangle 13"/>
          <p:cNvSpPr>
            <a:spLocks noGrp="1" noChangeArrowheads="1"/>
          </p:cNvSpPr>
          <p:nvPr>
            <p:ph type="ctrTitle"/>
          </p:nvPr>
        </p:nvSpPr>
        <p:spPr/>
        <p:txBody>
          <a:bodyPr/>
          <a:lstStyle/>
          <a:p>
            <a:r>
              <a:rPr lang="en-US" sz="1000"/>
              <a:t>2c</a:t>
            </a:r>
          </a:p>
        </p:txBody>
      </p:sp>
    </p:spTree>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15138" name="Group 2"/>
          <p:cNvGraphicFramePr>
            <a:graphicFrameLocks noGrp="1"/>
          </p:cNvGraphicFramePr>
          <p:nvPr/>
        </p:nvGraphicFramePr>
        <p:xfrm>
          <a:off x="69850" y="115888"/>
          <a:ext cx="9074150" cy="5903914"/>
        </p:xfrm>
        <a:graphic>
          <a:graphicData uri="http://schemas.openxmlformats.org/drawingml/2006/table">
            <a:tbl>
              <a:tblPr rtl="1"/>
              <a:tblGrid>
                <a:gridCol w="4427537">
                  <a:extLst>
                    <a:ext uri="{9D8B030D-6E8A-4147-A177-3AD203B41FA5}">
                      <a16:colId xmlns:a16="http://schemas.microsoft.com/office/drawing/2014/main" val="20000"/>
                    </a:ext>
                  </a:extLst>
                </a:gridCol>
                <a:gridCol w="4646613">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بمقتضى علم الله الآب السابق في تقديس الروح للطاعة ورشّ دم يسوع المسيح.لتكثر لكم النعمة والسلام</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élus selon le dessein de Dieu le Père, par la sanctification de l'Esprit, pour obéir à Jésus Christ et avoir part à l'aspersion de son sang. Qua la grâce et la paix vous viennent en abondance.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elect according to the foreknowledge of God the Father, in sanctification of the Spirit, for obedience and sprinkling of the blood of Jesus Christ: Grace to you and peace be multiplied.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16162" name="Group 2"/>
          <p:cNvGraphicFramePr>
            <a:graphicFrameLocks noGrp="1"/>
          </p:cNvGraphicFramePr>
          <p:nvPr/>
        </p:nvGraphicFramePr>
        <p:xfrm>
          <a:off x="69850" y="0"/>
          <a:ext cx="9074150" cy="6131878"/>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17732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مبارك الله ابو ربنا يسوع المسيح الذي حسب رحمته الكثيرة ولدنا ثانية لرجاء حيّ بقيامة يسوع المسيح من الاموات لميراث لا يفنى</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Béni soit Dieu, le Père de notre Seigneur Jésus Christ: dans sa grande miséricorde, il nous a fait renaître pour une espérance vivante, par la résurrection de Jésus Christ d'entre les morts, 4 pour un héritage qui ne se peut corrompre, ni souiller,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Blessed be the God and Father of our Lord Jesus Christ, who according to His abundant mercy has begotten us again to a living hope through the resurrection of Jesus Christ from the dead, 4 to an inheritance incorruptible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17186" name="Group 2"/>
          <p:cNvGraphicFramePr>
            <a:graphicFrameLocks noGrp="1"/>
          </p:cNvGraphicFramePr>
          <p:nvPr/>
        </p:nvGraphicFramePr>
        <p:xfrm>
          <a:off x="69850" y="0"/>
          <a:ext cx="9074150" cy="6904992"/>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341438">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يتدنس ولا يضمحل محفوظ في السموات لاجلكم انتم الذين بقوة الله محروسون بايمان لخلاص مستعد ان يعلن في الزمان الاخير.  الذي به تبتهجون مع انكم الآن ان كان يجب تحزنون يسيرا بتجارب متنوعة</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ni flétrir; cet héritage vous est réservé dans les cieux, 5 à vous que la puissance de Dieu garde par la foi pour le salut prêt à se révéler au moment de la fin. 6 Aussi tressaillez-vous d'allégresse même s'il faut que, pour un peu de temps, vous soyez affligés par diverses épreuves,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undefiled and that does not fade away, reserved in heaven for you, 5 who are kept by the power of God through faith for salvation ready to be revealed in the last time. 6 In this you greatly rejoice, though now for a little while, if need be, you have been grieved by various trials,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18210" name="Group 2"/>
          <p:cNvGraphicFramePr>
            <a:graphicFrameLocks noGrp="1"/>
          </p:cNvGraphicFramePr>
          <p:nvPr/>
        </p:nvGraphicFramePr>
        <p:xfrm>
          <a:off x="69850" y="0"/>
          <a:ext cx="9074150" cy="5591176"/>
        </p:xfrm>
        <a:graphic>
          <a:graphicData uri="http://schemas.openxmlformats.org/drawingml/2006/table">
            <a:tbl>
              <a:tblPr rtl="1"/>
              <a:tblGrid>
                <a:gridCol w="4716462">
                  <a:extLst>
                    <a:ext uri="{9D8B030D-6E8A-4147-A177-3AD203B41FA5}">
                      <a16:colId xmlns:a16="http://schemas.microsoft.com/office/drawing/2014/main" val="20000"/>
                    </a:ext>
                  </a:extLst>
                </a:gridCol>
                <a:gridCol w="4357688">
                  <a:extLst>
                    <a:ext uri="{9D8B030D-6E8A-4147-A177-3AD203B41FA5}">
                      <a16:colId xmlns:a16="http://schemas.microsoft.com/office/drawing/2014/main" val="20001"/>
                    </a:ext>
                  </a:extLst>
                </a:gridCol>
              </a:tblGrid>
              <a:tr h="13414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لكي تكون تزكية ايمانكم وهي اثمن من الذهب الفاني مع انه يمتحن بالنار توجد للمدح والكرامة والمجد عند استعلان يسوع المسيح</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afin que la valeur éprouvée de votre foi - beaucoup plus précieuse que l'or périssable qui pourtant est éprouvé par le feu - obtienne louange, gloire et honneur lors de la révélation de Jésus Christ,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that the genuineness of your faith, being much more precious than gold that perishes, though it is tested by fire, may be found to praise, honor, and glory at the revelation of Jesus Christ,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19234" name="Group 2"/>
          <p:cNvGraphicFramePr>
            <a:graphicFrameLocks noGrp="1"/>
          </p:cNvGraphicFramePr>
          <p:nvPr/>
        </p:nvGraphicFramePr>
        <p:xfrm>
          <a:off x="69850" y="115888"/>
          <a:ext cx="9074150" cy="6391594"/>
        </p:xfrm>
        <a:graphic>
          <a:graphicData uri="http://schemas.openxmlformats.org/drawingml/2006/table">
            <a:tbl>
              <a:tblPr rtl="1"/>
              <a:tblGrid>
                <a:gridCol w="4716462">
                  <a:extLst>
                    <a:ext uri="{9D8B030D-6E8A-4147-A177-3AD203B41FA5}">
                      <a16:colId xmlns:a16="http://schemas.microsoft.com/office/drawing/2014/main" val="20000"/>
                    </a:ext>
                  </a:extLst>
                </a:gridCol>
                <a:gridCol w="435768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ذلك وان لم تروه تحبونه.ذلك وان كنتم لا ترونه الآن لكن تؤمنون به فتبتهجون بفرح لا ينطق به ومجيد</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نائلين غاية ايمانكم خلاص النفوس.</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Lui que vous aimez sans l'avoir vu, en qui vous croyez sans le voir encore; aussi tressaillez-vous d'une joie ineffable et glorieuse, </a:t>
                      </a:r>
                      <a:r>
                        <a:rPr kumimoji="0" lang="ar-EG" sz="2800" b="0" i="0" u="none" strike="noStrike" cap="none" normalizeH="0" baseline="0">
                          <a:ln>
                            <a:noFill/>
                          </a:ln>
                          <a:solidFill>
                            <a:schemeClr val="bg1"/>
                          </a:solidFill>
                          <a:effectLst/>
                          <a:latin typeface="Arial" charset="0"/>
                          <a:cs typeface="Arial" charset="0"/>
                        </a:rPr>
                        <a:t>9 </a:t>
                      </a:r>
                      <a:r>
                        <a:rPr kumimoji="0" lang="fr-FR" sz="2800" b="0" i="0" u="none" strike="noStrike" cap="none" normalizeH="0" baseline="0">
                          <a:ln>
                            <a:noFill/>
                          </a:ln>
                          <a:solidFill>
                            <a:schemeClr val="bg1"/>
                          </a:solidFill>
                          <a:effectLst/>
                          <a:latin typeface="Arial" charset="0"/>
                          <a:cs typeface="Arial" charset="0"/>
                        </a:rPr>
                        <a:t>en remportant, comme prix de la foi, le salut de vos âmes.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whom having not seen you love. Though now you do not see Him, yet believing, you rejoice with joy inexpressible and full of glory, 9 receiving the end of your faith--the salvation of your souls.</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20258"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21282"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432128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4321284"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4321285"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23330" name="Group 2"/>
          <p:cNvGraphicFramePr>
            <a:graphicFrameLocks noGrp="1"/>
          </p:cNvGraphicFramePr>
          <p:nvPr/>
        </p:nvGraphicFramePr>
        <p:xfrm>
          <a:off x="69850" y="0"/>
          <a:ext cx="9074150" cy="6931279"/>
        </p:xfrm>
        <a:graphic>
          <a:graphicData uri="http://schemas.openxmlformats.org/drawingml/2006/table">
            <a:tbl>
              <a:tblPr rtl="1"/>
              <a:tblGrid>
                <a:gridCol w="4427537">
                  <a:extLst>
                    <a:ext uri="{9D8B030D-6E8A-4147-A177-3AD203B41FA5}">
                      <a16:colId xmlns:a16="http://schemas.microsoft.com/office/drawing/2014/main" val="20000"/>
                    </a:ext>
                  </a:extLst>
                </a:gridCol>
                <a:gridCol w="4646613">
                  <a:extLst>
                    <a:ext uri="{9D8B030D-6E8A-4147-A177-3AD203B41FA5}">
                      <a16:colId xmlns:a16="http://schemas.microsoft.com/office/drawing/2014/main" val="20001"/>
                    </a:ext>
                  </a:extLst>
                </a:gridCol>
              </a:tblGrid>
              <a:tr h="2060575">
                <a:tc gridSpan="2">
                  <a:txBody>
                    <a:bodyPr/>
                    <a:lstStyle/>
                    <a:p>
                      <a:pPr marL="0" marR="0" lvl="0" indent="0" algn="r" defTabSz="914400" rtl="1" eaLnBrk="1" fontAlgn="base" latinLnBrk="0" hangingPunct="1">
                        <a:lnSpc>
                          <a:spcPct val="95000"/>
                        </a:lnSpc>
                        <a:spcBef>
                          <a:spcPct val="15000"/>
                        </a:spcBef>
                        <a:spcAft>
                          <a:spcPct val="0"/>
                        </a:spcAft>
                        <a:buClrTx/>
                        <a:buSzTx/>
                        <a:buFontTx/>
                        <a:buNone/>
                        <a:tabLst/>
                      </a:pPr>
                      <a:r>
                        <a:rPr kumimoji="0" lang="ar-SA" sz="2800" b="0" i="0" u="sng" strike="noStrike" cap="none" normalizeH="0" baseline="0">
                          <a:ln>
                            <a:noFill/>
                          </a:ln>
                          <a:solidFill>
                            <a:srgbClr val="FF9900"/>
                          </a:solidFill>
                          <a:effectLst/>
                          <a:latin typeface="Arial" charset="0"/>
                          <a:cs typeface="Arial" charset="0"/>
                        </a:rPr>
                        <a:t>الإبركسيس فصل من أعمال آبائنا الرسل الأطهار </a:t>
                      </a:r>
                      <a:r>
                        <a:rPr kumimoji="0" lang="en-US" sz="2800" b="0" i="0" u="sng" strike="noStrike" cap="none" normalizeH="0" baseline="0">
                          <a:ln>
                            <a:noFill/>
                          </a:ln>
                          <a:solidFill>
                            <a:srgbClr val="FF9900"/>
                          </a:solidFill>
                          <a:effectLst/>
                          <a:latin typeface="Arial" charset="0"/>
                          <a:cs typeface="Arial" charset="0"/>
                        </a:rPr>
                        <a:t>12:1-24)</a:t>
                      </a:r>
                      <a:r>
                        <a:rPr kumimoji="0" lang="ar-EG" sz="2800" b="0" i="0" u="sng" strike="noStrike" cap="none" normalizeH="0" baseline="0">
                          <a:ln>
                            <a:noFill/>
                          </a:ln>
                          <a:solidFill>
                            <a:srgbClr val="FF9900"/>
                          </a:solidFill>
                          <a:effectLst/>
                          <a:latin typeface="Arial" charset="0"/>
                          <a:cs typeface="Arial" charset="0"/>
                        </a:rPr>
                        <a:t>)</a:t>
                      </a:r>
                      <a:endParaRPr kumimoji="0" lang="en-US" sz="28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95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 ذلك الوقت مدّ هيرودس الملك يديه ليسيء الى اناس من الكنيسة.</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فقتل يعقوب اخا يوحنا بالسيف. واذ رأى ان ذلك يرضي اليهود عاد فقبض على بطرس ايضا</a:t>
                      </a:r>
                      <a:r>
                        <a:rPr kumimoji="0" lang="ar-EG" sz="3200" b="0" i="0" u="none" strike="noStrike" cap="none" normalizeH="0" baseline="0">
                          <a:ln>
                            <a:noFill/>
                          </a:ln>
                          <a:solidFill>
                            <a:schemeClr val="bg1"/>
                          </a:solidFill>
                          <a:effectLst/>
                          <a:latin typeface="Arial" charset="0"/>
                          <a:cs typeface="Arial" charset="0"/>
                        </a:rPr>
                        <a:t>.</a:t>
                      </a:r>
                      <a:r>
                        <a:rPr kumimoji="0" lang="en-US"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a:ln>
                            <a:noFill/>
                          </a:ln>
                          <a:solidFill>
                            <a:srgbClr val="FF9900"/>
                          </a:solidFill>
                          <a:effectLst/>
                          <a:latin typeface="Arial" charset="0"/>
                          <a:cs typeface="Arial" charset="0"/>
                        </a:rPr>
                        <a:t>Actes </a:t>
                      </a:r>
                      <a:r>
                        <a:rPr kumimoji="0" lang="en-US" sz="2800" b="0" i="0" u="sng" strike="noStrike" cap="none" normalizeH="0" baseline="0">
                          <a:ln>
                            <a:noFill/>
                          </a:ln>
                          <a:solidFill>
                            <a:srgbClr val="FF9900"/>
                          </a:solidFill>
                          <a:effectLst/>
                          <a:latin typeface="Arial" charset="0"/>
                          <a:cs typeface="Arial" charset="0"/>
                        </a:rPr>
                        <a:t>12:1-24</a:t>
                      </a:r>
                      <a:endParaRPr kumimoji="0" lang="fr-CA" sz="2800" b="0" i="0" u="sng"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A cette époque-là, le roi Hérode entreprit de mettre à mal certains membres de l'Eglise. Il supprima par le glaive Jacques, le frère de Jean. Et, quand il eut constaté la satisfaction des Juifs, il fit procéder à une nouvelle arrestation, celle de Pierre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12:1-24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Now about that time Herod the king stretched out his hand to harass some from the church. 2 Then he killed James the brother of John with the sword. 3 And because he saw that it pleased the Jews, he proceeded further to seize Peter also.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323341" name="Rectangle 13"/>
          <p:cNvSpPr>
            <a:spLocks noGrp="1" noChangeArrowheads="1"/>
          </p:cNvSpPr>
          <p:nvPr>
            <p:ph type="ctrTitle"/>
          </p:nvPr>
        </p:nvSpPr>
        <p:spPr/>
        <p:txBody>
          <a:bodyPr/>
          <a:lstStyle/>
          <a:p>
            <a:r>
              <a:rPr lang="en-US" sz="1000"/>
              <a:t>2a</a:t>
            </a:r>
          </a:p>
        </p:txBody>
      </p:sp>
    </p:spTree>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24354" name="Group 2"/>
          <p:cNvGraphicFramePr>
            <a:graphicFrameLocks noGrp="1"/>
          </p:cNvGraphicFramePr>
          <p:nvPr/>
        </p:nvGraphicFramePr>
        <p:xfrm>
          <a:off x="69850" y="0"/>
          <a:ext cx="8966200" cy="6454776"/>
        </p:xfrm>
        <a:graphic>
          <a:graphicData uri="http://schemas.openxmlformats.org/drawingml/2006/table">
            <a:tbl>
              <a:tblPr rtl="1"/>
              <a:tblGrid>
                <a:gridCol w="446405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22050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وكانت ايام الفطير. ولما امسكه وضعه في السجن مسلما اياه الى اربعة ارابع من العسكر ليحرسوه ناويا ان يقدمه بعد الفصح الى الشعب. فكان بطرس محروسا في السجن.واما الكنيسة فكانت تصير منها صلاة بلجاجة الى الله من اجله</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c'était les jours des pains sans levain. L'ayant fait appréhender, 4 il le mit en prison et le confia à la garde de quatre escouades de quatre soldats; il se proposait de le citer devant le peuple après la fête de la Pâque.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Now it was during the Days of Unleavened Bread. 4 So when he had arrested him, he put him in prison, and delivered him to four squads of soldiers to keep him, intending to bring him before the people after Passover.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25378" name="Group 2"/>
          <p:cNvGraphicFramePr>
            <a:graphicFrameLocks noGrp="1"/>
          </p:cNvGraphicFramePr>
          <p:nvPr/>
        </p:nvGraphicFramePr>
        <p:xfrm>
          <a:off x="69850" y="115888"/>
          <a:ext cx="9074150" cy="6766560"/>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كان هيرودس مزمعا ان يقدمه كان بطرس في تلك الليلة نائما بين عسكريين مربوطا بسلسلتين.وكان قدام الباب حراس يحرسون السجن.</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Pierre était donc en prison, mais la prière ardente de l'Église montait sans relâche vers Dieu à son intention. 6 Hérode allait le faire comparaître. Cette nuit-là, Pierre dormait entre deux soldats, maintenu par deux chaînes, et des gardes étaient en faction devant la porte.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Peter was therefore kept in prison, but constant prayer was offered to God for him by the church. 6 And when Herod was about to bring him out, that night Peter was sleeping, bound with two chains between two soldiers; and the guards before the door were keeping the prison.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26402" name="Group 2"/>
          <p:cNvGraphicFramePr>
            <a:graphicFrameLocks noGrp="1"/>
          </p:cNvGraphicFramePr>
          <p:nvPr/>
        </p:nvGraphicFramePr>
        <p:xfrm>
          <a:off x="69850" y="44450"/>
          <a:ext cx="9074150" cy="6842760"/>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واذا ملاك الرب اقبل ونور اضاء في البيت.فضرب جنب بطرس وايقظه قائلا قم عاجلا.فسقطت السلسلتان من يديه. وقال له الملاك تمنطق والبس نعليك.ففعل هكذا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فقال له البس رداءك واتبعني.</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Mais, tout à coup, l'ange du Seigneur surgit et le local fut inondé de lumière. L'ange réveilla Pierre en lui frappant le côté: "Lève-toi vite!" lui dit-il. Les chaînes se détachèrent des mains de Pierre. 8 Et l'ange de poursuivre: "Mets ta ceinture et lace tes sandales!" Ce qu'il fit. L'ange ajouta: "Passe ton manteau et suis-moi!"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Now behold, an angel of the Lord stood by him, and a light shone in the prison; and he struck Peter on the side and raised him up, saying, Arise quickly! And his chains fell off his hands. 8 Then the angel said to him, Gird yourself and tie on your sandals; and so he did. And he said to him, Put on your garment and follow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27426" name="Group 2"/>
          <p:cNvGraphicFramePr>
            <a:graphicFrameLocks noGrp="1"/>
          </p:cNvGraphicFramePr>
          <p:nvPr/>
        </p:nvGraphicFramePr>
        <p:xfrm>
          <a:off x="69850" y="44450"/>
          <a:ext cx="9074150" cy="6796405"/>
        </p:xfrm>
        <a:graphic>
          <a:graphicData uri="http://schemas.openxmlformats.org/drawingml/2006/table">
            <a:tbl>
              <a:tblPr rtl="1"/>
              <a:tblGrid>
                <a:gridCol w="4427537">
                  <a:extLst>
                    <a:ext uri="{9D8B030D-6E8A-4147-A177-3AD203B41FA5}">
                      <a16:colId xmlns:a16="http://schemas.microsoft.com/office/drawing/2014/main" val="20000"/>
                    </a:ext>
                  </a:extLst>
                </a:gridCol>
                <a:gridCol w="4646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فخرج يتبعه.وكان لا يعلم ان الذي جرى بواسطة الملاك هو حقيقي بل يظن انه ينظر رؤيا. فجازا المحرس الاول والثاني وأتيا الى باب الحديد الذي يؤدي الى المدينة فانفتح لهما من ذاته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Pierre sortit à sa suite: il ne se rendait pas compte que l'intervention de l'ange était réelle, mais croyait avoir une vision.10 Ils passèrent ainsi un premier poste de garde, puis un second, et arrivèrent à la porte de fer qui donnait sur la ville: elle s'ouvrit toute seule devant eux.</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So he went out and followed him, and did not know that what was done by the angel was real, but thought he was seeing a vision. 10 When they were past the first and the second guard posts, they came to the iron gate that leads to the city, which opened to them of its own accord;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28450" name="Group 2"/>
          <p:cNvGraphicFramePr>
            <a:graphicFrameLocks noGrp="1"/>
          </p:cNvGraphicFramePr>
          <p:nvPr/>
        </p:nvGraphicFramePr>
        <p:xfrm>
          <a:off x="69850" y="44450"/>
          <a:ext cx="9074150" cy="6796405"/>
        </p:xfrm>
        <a:graphic>
          <a:graphicData uri="http://schemas.openxmlformats.org/drawingml/2006/table">
            <a:tbl>
              <a:tblPr rtl="1"/>
              <a:tblGrid>
                <a:gridCol w="4500562">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فخرجا وتقدما زقاقا واحدا وللوقت فارقه الملاك  فقال بطرس وهو قد رجع الى نفسه الآن علمت يقينا ان الرب ارسل ملاكه وانقذني من يد هيرودس ومن كل انتظار شعب اليهود.</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Une fois dehors, ils allèrent au bout de la rue et soudain l'ange quitta Pierre,11 qui reprit alors ses esprits: "Cette fois, se dit-il, je comprends: c'est vrai que le Seigneur a envoyé son ange et m'a fait échapper aux mains d'Hérode et à toute l'attente du peuple des Juifs</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they went out and went down one street, and immediately the angel departed from him. 11 And when Peter had come to himself, he said, Now I know for certain that the Lord has sent His angel, and has delivered me from the hand of Herod and from all the expectation of the Jewish people.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29474" name="Group 2"/>
          <p:cNvGraphicFramePr>
            <a:graphicFrameLocks noGrp="1"/>
          </p:cNvGraphicFramePr>
          <p:nvPr/>
        </p:nvGraphicFramePr>
        <p:xfrm>
          <a:off x="69850" y="44450"/>
          <a:ext cx="9074150" cy="5942965"/>
        </p:xfrm>
        <a:graphic>
          <a:graphicData uri="http://schemas.openxmlformats.org/drawingml/2006/table">
            <a:tbl>
              <a:tblPr rtl="1"/>
              <a:tblGrid>
                <a:gridCol w="4356100">
                  <a:extLst>
                    <a:ext uri="{9D8B030D-6E8A-4147-A177-3AD203B41FA5}">
                      <a16:colId xmlns:a16="http://schemas.microsoft.com/office/drawing/2014/main" val="20000"/>
                    </a:ext>
                  </a:extLst>
                </a:gridCol>
                <a:gridCol w="47180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جاء وهو منتبه الى بيت مريم ام يوحنا الملقب مرقس حيث كان كثيرون مجتمعين وهم يصلّون. فلما قرع بطرس باب الدهليز جاءت جارية اسمها رودا لتسمع.</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Il se repéra et gagna la maison de Marie, la mère de Jean surnommé Marc: il y avait là une assez nombreuse assistance en prière.13 Quand il frappa au battant du portail, une jeune servante vint répondre, qui s'appelait Rhodè.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So, when he had considered this, he came to the house of Mary, the mother of John whose surname was Mark, where many were gathered together praying. 13 And as Peter knocked at the door of the gate, a girl named Rhoda came to answer.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30498" name="Group 2"/>
          <p:cNvGraphicFramePr>
            <a:graphicFrameLocks noGrp="1"/>
          </p:cNvGraphicFramePr>
          <p:nvPr/>
        </p:nvGraphicFramePr>
        <p:xfrm>
          <a:off x="69850" y="44450"/>
          <a:ext cx="9074150" cy="6369685"/>
        </p:xfrm>
        <a:graphic>
          <a:graphicData uri="http://schemas.openxmlformats.org/drawingml/2006/table">
            <a:tbl>
              <a:tblPr rtl="1"/>
              <a:tblGrid>
                <a:gridCol w="4500562">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عرفت صوت بطرس لم تفتح الباب من الفرح بل ركضت الى داخل واخبرت ان بطرس واقف قدام الباب. فقالوا لها انت تهذين.واما هي فكانت تؤكد ان هكذا هو.فقالوا انه ملاكه.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Elle reconnut la voix de Pierre et, du coup, dans sa joie, elle n'ouvrit pas le portail, mais rentra en courant pour annoncer  que  Pierre  était là,  devant  le portail. "Tu es folle", lui dit-on.15 Mais elle n'en démordait pas. "Alors, c'est son ange", dirent-ils.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When she recognized Peter's voice, because of her gladness she did not open the gate, but ran in and announced that Peter stood before the gate. 15 But they said to her, You are beside yourself! Yet she kept insisting that it was so. So they said, It is his angel.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31522" name="Group 2"/>
          <p:cNvGraphicFramePr>
            <a:graphicFrameLocks noGrp="1"/>
          </p:cNvGraphicFramePr>
          <p:nvPr/>
        </p:nvGraphicFramePr>
        <p:xfrm>
          <a:off x="69850" y="44450"/>
          <a:ext cx="9074150" cy="6842760"/>
        </p:xfrm>
        <a:graphic>
          <a:graphicData uri="http://schemas.openxmlformats.org/drawingml/2006/table">
            <a:tbl>
              <a:tblPr rtl="1"/>
              <a:tblGrid>
                <a:gridCol w="4500562">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بطرس فلبث يقرع.فلما فتحوا ورأوه اندهشوا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فاشار اليهم بيده ليسكتوا وحدثهم كيف اخرجه الرب من السجن.وقال اخبروا يعقوب والاخوة بهذا.ثم خرج وذهب الى موضع آخر</a:t>
                      </a:r>
                      <a:r>
                        <a:rPr kumimoji="0" lang="ar-EG" sz="3200" b="0" i="0" u="none" strike="noStrike" cap="none" normalizeH="0" baseline="0">
                          <a:ln>
                            <a:noFill/>
                          </a:ln>
                          <a:solidFill>
                            <a:schemeClr val="bg1"/>
                          </a:solidFill>
                          <a:effectLst/>
                          <a:latin typeface="Arial" charset="0"/>
                          <a:cs typeface="Arial" charset="0"/>
                        </a:rPr>
                        <a:t> </a:t>
                      </a:r>
                      <a:endParaRPr kumimoji="0" lang="ar-S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Pierre cependant continuait à frapper. Ils ouvrirent enfin: c'était lui; ils n'en revenaient pas.17 De la main il leur fit signe de se taire, leur raconta comment le Seigneur l'avait fait sortir de prison et conclut: "Allez l'annoncer à Jacques et aux frères." Puis il s'en alla et se mit en route pour une autre destination.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Now Peter continued knocking; and when they opened the door and saw him, they were astonished. 17 But motioning to them with his hand to keep silent, he declared to them how the Lord had brought him out of the prison. And he said, Go, tell these things to James and to the brethren. And he departed and went to another place.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32546" name="Group 2"/>
          <p:cNvGraphicFramePr>
            <a:graphicFrameLocks noGrp="1"/>
          </p:cNvGraphicFramePr>
          <p:nvPr/>
        </p:nvGraphicFramePr>
        <p:xfrm>
          <a:off x="69850" y="44450"/>
          <a:ext cx="9074150" cy="6842760"/>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صار النهار حصل اضطراب ليس بقليل بين العسكر ترى ماذا جرى‏ لبطرس. واما هيرودس فلما طلبه ولم يجده فحص الحراس وأمر ان ينقادوا الى القتل.ثم نزل من اليهودية الى قيصرية واقام هناك</a:t>
                      </a:r>
                      <a:r>
                        <a:rPr kumimoji="0" lang="ar-EG" sz="3200" b="0" i="0" u="none" strike="noStrike" cap="none" normalizeH="0" baseline="0">
                          <a:ln>
                            <a:noFill/>
                          </a:ln>
                          <a:solidFill>
                            <a:schemeClr val="bg1"/>
                          </a:solidFill>
                          <a:effectLst/>
                          <a:latin typeface="Arial" charset="0"/>
                          <a:cs typeface="Arial" charset="0"/>
                        </a:rPr>
                        <a:t> </a:t>
                      </a:r>
                      <a:endParaRPr kumimoji="0" lang="ar-S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Au lever du jour, il y avait de l'agitation chez les soldats: qu'est-ce que Pierre avait bien pu devenir? 19 Hérode le fit rechercher sans réussir à le trouver. Il fit donc procéder à l'interrogatoire des gardes et donna l'ordre de les emmener. Puis il descendit de Judée à Césarée, où il passa quelque temps.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Then, as soon as it was day, there was no small stir among the soldiers about what had become of Peter. 19 But when Herod had searched for him and not found him, he examined the guards and commanded that they should be put to death. And he went down from Judea to Caesarea, and stayed there.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33570" name="Group 2"/>
          <p:cNvGraphicFramePr>
            <a:graphicFrameLocks noGrp="1"/>
          </p:cNvGraphicFramePr>
          <p:nvPr/>
        </p:nvGraphicFramePr>
        <p:xfrm>
          <a:off x="69850" y="44450"/>
          <a:ext cx="9074150" cy="6766560"/>
        </p:xfrm>
        <a:graphic>
          <a:graphicData uri="http://schemas.openxmlformats.org/drawingml/2006/table">
            <a:tbl>
              <a:tblPr rtl="1"/>
              <a:tblGrid>
                <a:gridCol w="4859337">
                  <a:extLst>
                    <a:ext uri="{9D8B030D-6E8A-4147-A177-3AD203B41FA5}">
                      <a16:colId xmlns:a16="http://schemas.microsoft.com/office/drawing/2014/main" val="20000"/>
                    </a:ext>
                  </a:extLst>
                </a:gridCol>
                <a:gridCol w="4214813">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هيرودس ساخطا على الصوريين والصيداويين فحضروا اليه بنفس واحدة واستعطفوا بلاستس الناظر على مضجع الملك.ثم صاروا يلتمسون المصالحة لان كورتهم تقتات من كورة الملك.</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Hérode avait avec les gens de Tyr et de Sidon un litige irritant. Ceux-ci tombèrent d'accord pour se présenter devant lui. Avec l'appui de Blastus, le chambellan du roi, qu'ils s'étaient acquis, ils sollicitèrent une solution amiable - le ravitaillement de leur territoire venait en effet de celui du roi.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Now Herod had been very angry with the people of Tyre and Sidon; but they came to him with one accord, and having made Blastus the king's personal aide their friend, they asked for peace, because their country was supplied with food by the king's country.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34594" name="Group 2"/>
          <p:cNvGraphicFramePr>
            <a:graphicFrameLocks noGrp="1"/>
          </p:cNvGraphicFramePr>
          <p:nvPr/>
        </p:nvGraphicFramePr>
        <p:xfrm>
          <a:off x="69850" y="44450"/>
          <a:ext cx="9074150" cy="5901754"/>
        </p:xfrm>
        <a:graphic>
          <a:graphicData uri="http://schemas.openxmlformats.org/drawingml/2006/table">
            <a:tbl>
              <a:tblPr rtl="1"/>
              <a:tblGrid>
                <a:gridCol w="5003800">
                  <a:extLst>
                    <a:ext uri="{9D8B030D-6E8A-4147-A177-3AD203B41FA5}">
                      <a16:colId xmlns:a16="http://schemas.microsoft.com/office/drawing/2014/main" val="20000"/>
                    </a:ext>
                  </a:extLst>
                </a:gridCol>
                <a:gridCol w="4070350">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ففي يوم معين لبس هيرودس الحلّة الملوكية وجلس على كرسي الملك وجعل يخاطبهم. فصرخ الشعب هذا صوت اله لا صوت انسان.</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S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Au jour convenu, Hérode, portant son vêtement royal, avait pris place à la tribune et prononçait la harangue officielle, tandis que le peuple l'acclamait: 22C'est la voix d'un dieu et non d'un homme!" Mais soudain,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So on a set day Herod, arrayed in royal apparel, sat on his throne and gave an oration to them. 22 And the people kept shouting, The voice of a god and not of a man!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35618" name="Group 2"/>
          <p:cNvGraphicFramePr>
            <a:graphicFrameLocks noGrp="1"/>
          </p:cNvGraphicFramePr>
          <p:nvPr/>
        </p:nvGraphicFramePr>
        <p:xfrm>
          <a:off x="69850" y="44450"/>
          <a:ext cx="9074150" cy="5901754"/>
        </p:xfrm>
        <a:graphic>
          <a:graphicData uri="http://schemas.openxmlformats.org/drawingml/2006/table">
            <a:tbl>
              <a:tblPr rtl="1"/>
              <a:tblGrid>
                <a:gridCol w="4500562">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ففي الحال ضربه ملاك الرب لانه لم يعط المجد لله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فصار يأكله الدود ومات واما كلمة الله فكانت تنمو وتزيد.</a:t>
                      </a: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S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l'ange du Seigneur frappa Hérode, pour n'avoir pas rendu à Dieu la gloire et, dévoré par les vers, il expira. 24 La parole de Dieu, cependant, croissait et se multipliait.</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Then immediately an angel of the Lord struck him, because he did not give glory to God. And he was eaten by worms and died. 24 But the word of God grew and multiplied.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36642"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37666"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38690"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39714" name="Group 2"/>
          <p:cNvGraphicFramePr>
            <a:graphicFrameLocks noGrp="1"/>
          </p:cNvGraphicFramePr>
          <p:nvPr/>
        </p:nvGraphicFramePr>
        <p:xfrm>
          <a:off x="69850" y="0"/>
          <a:ext cx="9074150" cy="6678803"/>
        </p:xfrm>
        <a:graphic>
          <a:graphicData uri="http://schemas.openxmlformats.org/drawingml/2006/table">
            <a:tbl>
              <a:tblPr rtl="1"/>
              <a:tblGrid>
                <a:gridCol w="4427537">
                  <a:extLst>
                    <a:ext uri="{9D8B030D-6E8A-4147-A177-3AD203B41FA5}">
                      <a16:colId xmlns:a16="http://schemas.microsoft.com/office/drawing/2014/main" val="20000"/>
                    </a:ext>
                  </a:extLst>
                </a:gridCol>
                <a:gridCol w="4646613">
                  <a:extLst>
                    <a:ext uri="{9D8B030D-6E8A-4147-A177-3AD203B41FA5}">
                      <a16:colId xmlns:a16="http://schemas.microsoft.com/office/drawing/2014/main" val="20001"/>
                    </a:ext>
                  </a:extLst>
                </a:gridCol>
              </a:tblGrid>
              <a:tr h="18446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ar-SA" sz="3600" b="0" i="0" u="sng" strike="noStrike" cap="none" normalizeH="0" baseline="0" dirty="0">
                          <a:ln>
                            <a:noFill/>
                          </a:ln>
                          <a:solidFill>
                            <a:srgbClr val="FF9933"/>
                          </a:solidFill>
                          <a:effectLst/>
                          <a:latin typeface="Arial" charset="0"/>
                          <a:cs typeface="Arial" charset="0"/>
                        </a:rPr>
                        <a:t> (</a:t>
                      </a:r>
                      <a:r>
                        <a:rPr kumimoji="0" lang="en-US" sz="3600" b="0" i="0" u="sng" strike="noStrike" cap="none" normalizeH="0" baseline="0" dirty="0">
                          <a:ln>
                            <a:noFill/>
                          </a:ln>
                          <a:solidFill>
                            <a:srgbClr val="FF9933"/>
                          </a:solidFill>
                          <a:effectLst/>
                          <a:latin typeface="Arial" charset="0"/>
                          <a:cs typeface="Times New Roman" pitchFamily="18" charset="0"/>
                        </a:rPr>
                        <a:t>110:4-5, 7</a:t>
                      </a:r>
                      <a:r>
                        <a:rPr kumimoji="0" lang="ar-EG" sz="3600" b="0" i="0" u="sng" strike="noStrike" cap="none" normalizeH="0" baseline="0" dirty="0">
                          <a:ln>
                            <a:noFill/>
                          </a:ln>
                          <a:solidFill>
                            <a:srgbClr val="FF9933"/>
                          </a:solidFill>
                          <a:effectLst/>
                          <a:latin typeface="Arial" charset="0"/>
                          <a:cs typeface="Times New Roman" pitchFamily="18" charset="0"/>
                        </a:rPr>
                        <a:t> </a:t>
                      </a:r>
                      <a:r>
                        <a:rPr kumimoji="0" lang="ar-SA" sz="3600" b="0" i="0" u="sng" strike="noStrike" cap="none" normalizeH="0" baseline="0" dirty="0">
                          <a:ln>
                            <a:noFill/>
                          </a:ln>
                          <a:solidFill>
                            <a:srgbClr val="FF9933"/>
                          </a:solidFill>
                          <a:effectLst/>
                          <a:latin typeface="Arial" charset="0"/>
                          <a:cs typeface="Arial" charset="0"/>
                        </a:rPr>
                        <a:t>)</a:t>
                      </a:r>
                      <a:endParaRPr kumimoji="0" lang="en-US"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اقسم الرب ولن يندم</a:t>
                      </a:r>
                      <a:r>
                        <a:rPr kumimoji="0" lang="ar-EG"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انت كاهن الى الابد على رتبة ملكي صادق. الرب عن يمينك يحطم في يوم رجزه ملوكا</a:t>
                      </a:r>
                      <a:r>
                        <a:rPr kumimoji="0" lang="en-US" sz="2800" b="1" i="0" u="none" strike="noStrike" cap="none" normalizeH="0" baseline="0" dirty="0">
                          <a:ln>
                            <a:noFill/>
                          </a:ln>
                          <a:solidFill>
                            <a:schemeClr val="bg1"/>
                          </a:solidFill>
                          <a:effectLst/>
                          <a:latin typeface="Arial" charset="0"/>
                          <a:cs typeface="Arial" charset="0"/>
                        </a:rPr>
                        <a:t>  </a:t>
                      </a:r>
                      <a:r>
                        <a:rPr kumimoji="0" lang="ar-EG" sz="2800" b="1"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chemeClr val="bg1"/>
                          </a:solidFill>
                          <a:effectLst/>
                          <a:latin typeface="Arial" charset="0"/>
                          <a:cs typeface="Arial" charset="0"/>
                        </a:rPr>
                        <a:t>هللويا.</a:t>
                      </a:r>
                      <a:r>
                        <a:rPr kumimoji="0" lang="ar-SA" sz="2800" b="0" i="0" u="none" strike="noStrike" cap="none" normalizeH="0" baseline="0" dirty="0">
                          <a:ln>
                            <a:noFill/>
                          </a:ln>
                          <a:solidFill>
                            <a:schemeClr val="bg1"/>
                          </a:solidFill>
                          <a:effectLst/>
                          <a:latin typeface="Arial" charset="0"/>
                          <a:cs typeface="Arial" charset="0"/>
                        </a:rPr>
                        <a:t> </a:t>
                      </a:r>
                      <a:endParaRPr kumimoji="0" lang="en-US" sz="28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a:t>
                      </a:r>
                      <a:r>
                        <a:rPr kumimoji="0" lang="en-US" sz="3600" b="0" i="0" u="sng" strike="noStrike" cap="none" normalizeH="0" baseline="0" dirty="0">
                          <a:ln>
                            <a:noFill/>
                          </a:ln>
                          <a:solidFill>
                            <a:srgbClr val="FF9933"/>
                          </a:solidFill>
                          <a:effectLst/>
                          <a:latin typeface="Arial" charset="0"/>
                          <a:cs typeface="Times New Roman" pitchFamily="18" charset="0"/>
                        </a:rPr>
                        <a:t> 110:4-5, 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4 Le Seigneur l'a juré; il ne s'en repentira pas: Tu es prêtre pour toujours à la manière de </a:t>
                      </a:r>
                      <a:r>
                        <a:rPr kumimoji="0" lang="fr-FR" sz="2800" b="0" i="0" u="none" strike="noStrike" cap="none" normalizeH="0" baseline="0" dirty="0" err="1">
                          <a:ln>
                            <a:noFill/>
                          </a:ln>
                          <a:solidFill>
                            <a:schemeClr val="bg1"/>
                          </a:solidFill>
                          <a:effectLst/>
                          <a:latin typeface="Arial" charset="0"/>
                          <a:cs typeface="Arial" charset="0"/>
                        </a:rPr>
                        <a:t>Melkisédeq</a:t>
                      </a:r>
                      <a:r>
                        <a:rPr kumimoji="0" lang="fr-FR" sz="2800" b="0" i="0" u="none" strike="noStrike" cap="none" normalizeH="0" baseline="0" dirty="0">
                          <a:ln>
                            <a:noFill/>
                          </a:ln>
                          <a:solidFill>
                            <a:schemeClr val="bg1"/>
                          </a:solidFill>
                          <a:effectLst/>
                          <a:latin typeface="Arial" charset="0"/>
                          <a:cs typeface="Arial" charset="0"/>
                        </a:rPr>
                        <a: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5 Le Seigneur est à ta droite: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7 Aussi relève-t-il la tête, </a:t>
                      </a:r>
                      <a:endParaRPr kumimoji="0" lang="ar-EG" sz="28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ar-EG" sz="24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110:4-5, 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The Lord has sworn And will not relent, You are a priest forever According to the order of Melchizedek.</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The Lord is at Your right hand.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Therefore He shall lift up the head.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339725" name="Rectangle 13"/>
          <p:cNvSpPr>
            <a:spLocks noGrp="1" noChangeArrowheads="1"/>
          </p:cNvSpPr>
          <p:nvPr>
            <p:ph type="ctrTitle"/>
          </p:nvPr>
        </p:nvSpPr>
        <p:spPr/>
        <p:txBody>
          <a:bodyPr/>
          <a:lstStyle/>
          <a:p>
            <a:r>
              <a:rPr lang="en-US" sz="1000"/>
              <a:t>2pg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40738" name="Group 2"/>
          <p:cNvGraphicFramePr>
            <a:graphicFrameLocks noGrp="1"/>
          </p:cNvGraphicFramePr>
          <p:nvPr/>
        </p:nvGraphicFramePr>
        <p:xfrm>
          <a:off x="69850" y="44450"/>
          <a:ext cx="9074150" cy="6888480"/>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95000"/>
                        </a:lnSpc>
                        <a:spcBef>
                          <a:spcPct val="15000"/>
                        </a:spcBef>
                        <a:spcAft>
                          <a:spcPct val="0"/>
                        </a:spcAft>
                        <a:buClrTx/>
                        <a:buSzTx/>
                        <a:buFontTx/>
                        <a:buNone/>
                        <a:tabLst/>
                      </a:pPr>
                      <a:r>
                        <a:rPr kumimoji="0" lang="ar-EG" sz="3200" b="0" i="0" u="sng" strike="noStrike" cap="none" normalizeH="0" baseline="0">
                          <a:ln>
                            <a:noFill/>
                          </a:ln>
                          <a:solidFill>
                            <a:srgbClr val="FF9900"/>
                          </a:solidFill>
                          <a:effectLst/>
                          <a:latin typeface="Arial" charset="0"/>
                          <a:cs typeface="Arial" charset="0"/>
                        </a:rPr>
                        <a:t>متى</a:t>
                      </a:r>
                      <a:r>
                        <a:rPr kumimoji="0" lang="ar-SA" sz="3200" b="0" i="0" u="sng" strike="noStrike" cap="none" normalizeH="0" baseline="0">
                          <a:ln>
                            <a:noFill/>
                          </a:ln>
                          <a:solidFill>
                            <a:srgbClr val="FF9900"/>
                          </a:solidFill>
                          <a:effectLst/>
                          <a:latin typeface="Arial" charset="0"/>
                          <a:cs typeface="Arial" charset="0"/>
                        </a:rPr>
                        <a:t> (</a:t>
                      </a:r>
                      <a:r>
                        <a:rPr kumimoji="0" lang="ar-EG" sz="3200" b="0" i="0" u="sng" strike="noStrike" cap="none" normalizeH="0" baseline="0">
                          <a:ln>
                            <a:noFill/>
                          </a:ln>
                          <a:solidFill>
                            <a:srgbClr val="FF9900"/>
                          </a:solidFill>
                          <a:effectLst/>
                          <a:latin typeface="Arial" charset="0"/>
                          <a:cs typeface="Arial" charset="0"/>
                        </a:rPr>
                        <a:t> </a:t>
                      </a:r>
                      <a:r>
                        <a:rPr kumimoji="0" lang="en-US" sz="3200" b="0" i="0" u="sng" strike="noStrike" cap="none" normalizeH="0" baseline="0">
                          <a:ln>
                            <a:noFill/>
                          </a:ln>
                          <a:solidFill>
                            <a:srgbClr val="FF9900"/>
                          </a:solidFill>
                          <a:effectLst/>
                          <a:latin typeface="Arial" charset="0"/>
                          <a:cs typeface="Arial" charset="0"/>
                        </a:rPr>
                        <a:t>16:13-19 </a:t>
                      </a:r>
                      <a:r>
                        <a:rPr kumimoji="0" lang="ar-EG" sz="3200" b="0" i="0" u="sng" strike="noStrike" cap="none" normalizeH="0" baseline="0">
                          <a:ln>
                            <a:noFill/>
                          </a:ln>
                          <a:solidFill>
                            <a:srgbClr val="FF9900"/>
                          </a:solidFill>
                          <a:effectLst/>
                          <a:latin typeface="Arial" charset="0"/>
                          <a:cs typeface="Arial" charset="0"/>
                        </a:rPr>
                        <a:t> </a:t>
                      </a:r>
                      <a:r>
                        <a:rPr kumimoji="0" lang="ar-SA" sz="3200" b="0" i="0" u="sng" strike="noStrike" cap="none" normalizeH="0" baseline="0">
                          <a:ln>
                            <a:noFill/>
                          </a:ln>
                          <a:solidFill>
                            <a:srgbClr val="FF9900"/>
                          </a:solidFill>
                          <a:effectLst/>
                          <a:latin typeface="Arial" charset="0"/>
                          <a:cs typeface="Arial" charset="0"/>
                        </a:rPr>
                        <a:t>)</a:t>
                      </a:r>
                      <a:endParaRPr kumimoji="0" lang="en-US"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95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جاء يسوع الى نواحي قيصرية فيلبس سأل تلاميذه قائلا من يقول الناس اني انا ابن الانسان. فقالوا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قوم يوحنا المعمدان.وآخرون ايليا.وآخرون ارميا او واحد من الانبياء.</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Mathieu 16 : 13 - 19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Arrivé dans la région de Césarée de Philippe, Jésus interrogeait ses disciples: "Au dire des hommes, qui est le Fils de l'homme? 14 Ils dirent: "Pour les uns, Jean le Baptiste; pour d'autres, Elie; pour d'autres encore, Jérémie ou l'un  des prophètes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Matthew 16:13-19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When Jesus came into the region of Caesarea Philippi, He asked His disciples, saying, Who do men say that I, the Son of Man, am? 14 So they said, Some say John the Baptist, some Elijah, and others Jeremiah or one of the prophets.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340749" name="Rectangle 13"/>
          <p:cNvSpPr>
            <a:spLocks noGrp="1" noChangeArrowheads="1"/>
          </p:cNvSpPr>
          <p:nvPr>
            <p:ph type="ctrTitle"/>
          </p:nvPr>
        </p:nvSpPr>
        <p:spPr/>
        <p:txBody>
          <a:bodyPr/>
          <a:lstStyle/>
          <a:p>
            <a:r>
              <a:rPr lang="en-US" sz="1000"/>
              <a:t>2g</a:t>
            </a:r>
          </a:p>
        </p:txBody>
      </p:sp>
    </p:spTree>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41762" name="Group 2"/>
          <p:cNvGraphicFramePr>
            <a:graphicFrameLocks noGrp="1"/>
          </p:cNvGraphicFramePr>
          <p:nvPr/>
        </p:nvGraphicFramePr>
        <p:xfrm>
          <a:off x="69850" y="0"/>
          <a:ext cx="9074150" cy="6770880"/>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14128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لهم وانتم من تقولون اني انا. فاجاب سمعان بطرس وقال انت هو المسيح ابن الله الحي. فاجاب يسوع وقال له طوبى لك يا سمعان بن يونا.ان لحما ودما لم يعلن لك لكن ابي الذي في السموات.</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Il leur dit: "Et vous, qui dites-vous que je suis?" Prenant la parole,16 Simon Pierre répondit: "Tu es le Christ, le Fils du Dieu vivant." 17 Reprenant alors la parole, Jésus lui déclara: "Heureux es-tu, Simon fils de Jonas, car ce n'est pas la chair et le sang qui t'ont révélé cela, mais mon Père qui est aux cieux.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He said to them, But who do you say that I am? 16 Simon Peter answered and said, You are the Christ, the Son of the living God. 17 Jesus answered and said to him, Blessed are you, Simon Bar-Jonah, for flesh and blood has not revealed this to you, but My Father who is in heaven.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42786" name="Group 2"/>
          <p:cNvGraphicFramePr>
            <a:graphicFrameLocks noGrp="1"/>
          </p:cNvGraphicFramePr>
          <p:nvPr/>
        </p:nvGraphicFramePr>
        <p:xfrm>
          <a:off x="34925" y="115888"/>
          <a:ext cx="9109075" cy="5978526"/>
        </p:xfrm>
        <a:graphic>
          <a:graphicData uri="http://schemas.openxmlformats.org/drawingml/2006/table">
            <a:tbl>
              <a:tblPr rtl="1"/>
              <a:tblGrid>
                <a:gridCol w="464343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وانا اقول لك ايضا انت بطرس وعلى هذه الصخرة ابني كنيستي وابواب الجحيم لن تقوى عليها.</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Et moi, je te le déclare: Tu es Pierre, et sur cette pierre je bâtirai mon Eglise, et la Puissance de la mort n'aura pas de force contre elle.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And I also say to you that you are Peter, and on this rock I will build My church, and the gates of Hades shall not prevail against 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43810" name="Group 2"/>
          <p:cNvGraphicFramePr>
            <a:graphicFrameLocks noGrp="1"/>
          </p:cNvGraphicFramePr>
          <p:nvPr/>
        </p:nvGraphicFramePr>
        <p:xfrm>
          <a:off x="69850" y="0"/>
          <a:ext cx="9074150" cy="5806378"/>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7651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وأعطيك مفاتيح ملكوت السموات.فكل ما تربطه على الارض يكون مربوطا في السموات.وكل ما تحله على الارض يكون محلولا في السموات.</a:t>
                      </a:r>
                      <a:r>
                        <a:rPr kumimoji="0" lang="en-US" sz="3200" b="0" i="0" u="none" strike="noStrike" cap="none" normalizeH="0" baseline="0">
                          <a:ln>
                            <a:noFill/>
                          </a:ln>
                          <a:solidFill>
                            <a:schemeClr val="bg1"/>
                          </a:solidFill>
                          <a:effectLst/>
                          <a:latin typeface="Arial" charset="0"/>
                          <a:cs typeface="Arial" charset="0"/>
                        </a:rPr>
                        <a:t>        </a:t>
                      </a:r>
                      <a:r>
                        <a:rPr kumimoji="0" lang="ar-SA" sz="2800" b="0" i="0" u="none" strike="noStrike" cap="none" normalizeH="0" baseline="0">
                          <a:ln>
                            <a:noFill/>
                          </a:ln>
                          <a:solidFill>
                            <a:srgbClr val="FF9900"/>
                          </a:solidFill>
                          <a:effectLst/>
                          <a:latin typeface="Arial" charset="0"/>
                          <a:cs typeface="Arial" charset="0"/>
                        </a:rPr>
                        <a:t>( والمجد للـه دائماً ).</a:t>
                      </a:r>
                      <a:endParaRPr kumimoji="0" lang="en-US" sz="28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Je te donnerai les clefs du Royaume des cieux; tout ce que tu lieras sur la terre sera lié aux cieux, et tout ce que tu délieras sur la terre sera délié aux cieux.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 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And I will give you the keys of the kingdom of heaven, and whatever you bind on earth will be bound in heaven, and whatever you loose on earth will be loosed in heaven.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r>
                        <a:rPr kumimoji="0" lang="en-US" sz="2000" b="1" i="0" u="none" strike="noStrike" cap="none" normalizeH="0" baseline="0">
                          <a:ln>
                            <a:noFill/>
                          </a:ln>
                          <a:solidFill>
                            <a:srgbClr val="FF9900"/>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30980"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32002" name="Group 2"/>
          <p:cNvGraphicFramePr>
            <a:graphicFrameLocks noGrp="1"/>
          </p:cNvGraphicFramePr>
          <p:nvPr/>
        </p:nvGraphicFramePr>
        <p:xfrm>
          <a:off x="539750" y="1052513"/>
          <a:ext cx="8137525" cy="509016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Third day of The Month of Hatour</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a:ln>
                            <a:noFill/>
                          </a:ln>
                          <a:solidFill>
                            <a:srgbClr val="FF9900"/>
                          </a:solidFill>
                          <a:effectLst/>
                          <a:latin typeface="Arial" charset="0"/>
                          <a:cs typeface="Arial" charset="0"/>
                        </a:rPr>
                        <a:t>( Ninth of hatour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الثالث</a:t>
                      </a:r>
                      <a:r>
                        <a:rPr kumimoji="0" lang="ar-KW" sz="4000" b="1" i="0" u="none" strike="noStrike" cap="none" normalizeH="0" baseline="0">
                          <a:ln>
                            <a:noFill/>
                          </a:ln>
                          <a:solidFill>
                            <a:srgbClr val="FF9900"/>
                          </a:solidFill>
                          <a:effectLst/>
                          <a:latin typeface="Arial" charset="0"/>
                          <a:cs typeface="Arial" charset="0"/>
                        </a:rPr>
                        <a:t> 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هاتور</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 التاسع من هاتور )</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Troisième jour du mois de Hatour</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 Neuvième du Hatour )</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3302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2433027"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44834" name="Group 2"/>
          <p:cNvGraphicFramePr>
            <a:graphicFrameLocks noGrp="1"/>
          </p:cNvGraphicFramePr>
          <p:nvPr/>
        </p:nvGraphicFramePr>
        <p:xfrm>
          <a:off x="107950" y="115888"/>
          <a:ext cx="8928100" cy="6049963"/>
        </p:xfrm>
        <a:graphic>
          <a:graphicData uri="http://schemas.openxmlformats.org/drawingml/2006/table">
            <a:tbl>
              <a:tblPr rtl="1"/>
              <a:tblGrid>
                <a:gridCol w="4464050">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عشية </a:t>
                      </a:r>
                      <a:r>
                        <a:rPr kumimoji="0" lang="en-US" sz="3600" b="0" i="0" u="sng" strike="noStrike" cap="none" normalizeH="0" baseline="0" dirty="0">
                          <a:ln>
                            <a:noFill/>
                          </a:ln>
                          <a:solidFill>
                            <a:srgbClr val="FF9933"/>
                          </a:solidFill>
                          <a:effectLst/>
                          <a:latin typeface="Arial" charset="0"/>
                          <a:cs typeface="Arial" charset="0"/>
                        </a:rPr>
                        <a:t>  32:11, 6</a:t>
                      </a:r>
                      <a:endParaRPr kumimoji="0" lang="ar-EG"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افرحوا بالرب وابتهجوا يا ايها الصدّيقون واهتفوا يا جميع المستقيمي القلوب لهذا يصلّي لك كل تقي في وقت يجدك فيه.</a:t>
                      </a:r>
                      <a:r>
                        <a:rPr kumimoji="0" lang="en-US"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CA" sz="3200" b="1" i="0" u="none" strike="noStrike" cap="none" normalizeH="0" baseline="0" dirty="0">
                        <a:ln>
                          <a:noFill/>
                        </a:ln>
                        <a:solidFill>
                          <a:schemeClr val="bg1"/>
                        </a:solidFill>
                        <a:effectLst/>
                        <a:latin typeface="Arial" charset="0"/>
                        <a:cs typeface="Arial" charset="0"/>
                      </a:endParaRPr>
                    </a:p>
                  </a:txBody>
                  <a:tcPr marL="109728" marR="109728"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dirty="0">
                          <a:ln>
                            <a:noFill/>
                          </a:ln>
                          <a:solidFill>
                            <a:srgbClr val="FF9933"/>
                          </a:solidFill>
                          <a:effectLst/>
                          <a:latin typeface="Arial" charset="0"/>
                          <a:cs typeface="Times New Roman" pitchFamily="18" charset="0"/>
                        </a:rPr>
                        <a:t>Psalms 32:11, 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11 Exultez à cause du Seigneur, Réjouissez-vous, les justes, et criez de joie, vous tous les </a:t>
                      </a:r>
                      <a:r>
                        <a:rPr kumimoji="0" lang="fr-FR" sz="2800" b="0" i="0" u="none" strike="noStrike" cap="none" normalizeH="0" baseline="0" dirty="0" err="1">
                          <a:ln>
                            <a:noFill/>
                          </a:ln>
                          <a:solidFill>
                            <a:schemeClr val="bg1"/>
                          </a:solidFill>
                          <a:effectLst/>
                          <a:latin typeface="Arial" charset="0"/>
                          <a:cs typeface="Arial" charset="0"/>
                        </a:rPr>
                        <a:t>coeurs</a:t>
                      </a:r>
                      <a:r>
                        <a:rPr kumimoji="0" lang="fr-FR" sz="2800" b="0" i="0" u="none" strike="noStrike" cap="none" normalizeH="0" baseline="0" dirty="0">
                          <a:ln>
                            <a:noFill/>
                          </a:ln>
                          <a:solidFill>
                            <a:schemeClr val="bg1"/>
                          </a:solidFill>
                          <a:effectLst/>
                          <a:latin typeface="Arial" charset="0"/>
                          <a:cs typeface="Arial" charset="0"/>
                        </a:rPr>
                        <a:t> droits.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6 Ainsi tout fidèle te prie, le jour où il te rencontre,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dirty="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32:11, 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Be glad in the LORD and rejoice, you righteous; and shout for joy, all you upright in heart!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For this cause everyone who is godly shall pray to You in a time when You may be found. 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344845" name="Rectangle 13"/>
          <p:cNvSpPr>
            <a:spLocks noGrp="1" noChangeArrowheads="1"/>
          </p:cNvSpPr>
          <p:nvPr>
            <p:ph type="ctrTitle"/>
          </p:nvPr>
        </p:nvSpPr>
        <p:spPr/>
        <p:txBody>
          <a:bodyPr/>
          <a:lstStyle/>
          <a:p>
            <a:r>
              <a:rPr lang="en-US" sz="1000"/>
              <a:t>3pv</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45858" name="Group 2"/>
          <p:cNvGraphicFramePr>
            <a:graphicFrameLocks noGrp="1"/>
          </p:cNvGraphicFramePr>
          <p:nvPr/>
        </p:nvGraphicFramePr>
        <p:xfrm>
          <a:off x="107950" y="44450"/>
          <a:ext cx="9001125" cy="6283389"/>
        </p:xfrm>
        <a:graphic>
          <a:graphicData uri="http://schemas.openxmlformats.org/drawingml/2006/table">
            <a:tbl>
              <a:tblPr rtl="1"/>
              <a:tblGrid>
                <a:gridCol w="4176712">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( 25 : 14 – 23 )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وكأنما انسان مسافر دعا عبيده وسلمهم امواله. فاعطى واحدا خمس وزنات وآخر وزنتين وآخر وزنة.</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570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Mathieu 25 :14 - 23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En effet, il en va comme d'un homme qui, partant en voyage, appela ses serviteurs et leur confia ses biens. A l'un il remit cinq talents, à un autre deux,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Matthew 25:14-23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For the kingdom of heaven is like a man traveling to a far country, who called his own servants and delivered his goods to them. 15 And to one he gave five talents, to another two, </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345869" name="Rectangle 13"/>
          <p:cNvSpPr>
            <a:spLocks noGrp="1" noChangeArrowheads="1"/>
          </p:cNvSpPr>
          <p:nvPr>
            <p:ph type="ctrTitle"/>
          </p:nvPr>
        </p:nvSpPr>
        <p:spPr/>
        <p:txBody>
          <a:bodyPr/>
          <a:lstStyle/>
          <a:p>
            <a:r>
              <a:rPr lang="en-US" sz="1000"/>
              <a:t>3v</a:t>
            </a:r>
          </a:p>
        </p:txBody>
      </p:sp>
    </p:spTree>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46882" name="Group 2"/>
          <p:cNvGraphicFramePr>
            <a:graphicFrameLocks noGrp="1"/>
          </p:cNvGraphicFramePr>
          <p:nvPr/>
        </p:nvGraphicFramePr>
        <p:xfrm>
          <a:off x="34925" y="44450"/>
          <a:ext cx="9074150" cy="6158865"/>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كل واحد على قدر طاقته.وسافر للوقت. فمضى الذي اخذ الخمس وزنات وتاجر بها فربح خمس وزنات أخر.  وهكذا الذي اخذ الوزنتين ربح ايضا وزنتين أخريين.</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à un autre un seul, à chacun selon ses capacités; puis il partit.16 Aussitôt celui qui avait reçu les cinq talents s'en alla les faire valoir et en gagna cinq autres.17 De même celui des deux talents en gagna deux autres.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to another one, to each according to his own ability; and immediately he went on a journey. 16 Then he who had received the five talents went and traded with them, and made another five talents. 17 And likewise he who had received two gained two more also. </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47906" name="Group 2"/>
          <p:cNvGraphicFramePr>
            <a:graphicFrameLocks noGrp="1"/>
          </p:cNvGraphicFramePr>
          <p:nvPr/>
        </p:nvGraphicFramePr>
        <p:xfrm>
          <a:off x="34925" y="44450"/>
          <a:ext cx="9074150" cy="583406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الذي اخذ الوزنة فمضى وحفر في الارض واخفى فضة سيده.  وبعد زمان طويل أتى سيد اولئك العبيد وحاسبهم.</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Mais celui qui n'en avait reçu qu'un s'en alla creuser un trou dans la terre et y cacha l'argent de son maître. 19 Longtemps après, arrive le maître de ces serviteurs, et il règle ses comptes avec eux.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But he who had received one went and dug in the ground, and hid his lord's money. 19 After a long time the lord of those servants came and settled accounts with them. </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48930" name="Group 2"/>
          <p:cNvGraphicFramePr>
            <a:graphicFrameLocks noGrp="1"/>
          </p:cNvGraphicFramePr>
          <p:nvPr/>
        </p:nvGraphicFramePr>
        <p:xfrm>
          <a:off x="34925" y="0"/>
          <a:ext cx="9074150" cy="6416295"/>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فجاء الذي اخذ الخمس وزنات وقدم خمس وزنات أخر قائلا يا سيد خمس وزنات سلمتني.هوذا خمس وزنات أخر ربحتها فوقها.  فقال له سيده نعمّا ايها العبد الصالح والامين كنت امينا في القليل</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Celui qui avait reçu les cinq talents s'avança et en présenta cinq autres, en disant: "Maître, tu m'avais confié cinq talents; voici cinq autres talents que j'ai gagnés. 21 Son maître lui dit: C'est bien, bon et fidèle serviteur, tu as été fidèle en peu de choses,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So he who had received five talents came and brought five other talents, saying, "Lord, you delivered to me five talents; look, I have gained five more talents besides them.' 21 His lord said to him, "Well done, good and faithful servant; you were faithful over a few things, </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49954" name="Group 2"/>
          <p:cNvGraphicFramePr>
            <a:graphicFrameLocks noGrp="1"/>
          </p:cNvGraphicFramePr>
          <p:nvPr/>
        </p:nvGraphicFramePr>
        <p:xfrm>
          <a:off x="34925" y="0"/>
          <a:ext cx="9074150" cy="5878513"/>
        </p:xfrm>
        <a:graphic>
          <a:graphicData uri="http://schemas.openxmlformats.org/drawingml/2006/table">
            <a:tbl>
              <a:tblPr rtl="1"/>
              <a:tblGrid>
                <a:gridCol w="4105275">
                  <a:extLst>
                    <a:ext uri="{9D8B030D-6E8A-4147-A177-3AD203B41FA5}">
                      <a16:colId xmlns:a16="http://schemas.microsoft.com/office/drawing/2014/main" val="20000"/>
                    </a:ext>
                  </a:extLst>
                </a:gridCol>
                <a:gridCol w="4968875">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فاقيمك على الكثير.ادخل الى فرح سيدك.  ثم جاء الذي اخذ الوزنتين وقال يا سيد وزنتين سلمتني.هوذا وزنتان أخريان ربحتهما فوقهما.</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sur beaucoup je t'établirai; viens te réjouir avec ton maître." 22 Celui des deux talents s'avança à son tour et dit: " Maître, tu m'avais confié deux talents;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 will make you ruler over many things. Enter into the joy of your lord.' 22 He also who had received two talents came and said, "Lord, you delivered to me two talents; look, I have gained two more talents besides them.'</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50978" name="Group 2"/>
          <p:cNvGraphicFramePr>
            <a:graphicFrameLocks noGrp="1"/>
          </p:cNvGraphicFramePr>
          <p:nvPr/>
        </p:nvGraphicFramePr>
        <p:xfrm>
          <a:off x="107950" y="115888"/>
          <a:ext cx="9001125" cy="5546726"/>
        </p:xfrm>
        <a:graphic>
          <a:graphicData uri="http://schemas.openxmlformats.org/drawingml/2006/table">
            <a:tbl>
              <a:tblPr rtl="1"/>
              <a:tblGrid>
                <a:gridCol w="4681537">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قال له سيده نعمّا ايها العبد الصالح والامين.كنت امينا في القليل فاقيمك على الكثير.ادخل الى فرح سيدك.</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voici deux autres talents que j'ai gagnés." Son maître lui dit: " C'est bien, bon et fidèle serviteur, tu as été fidèle en peu de choses, sur beaucoup je t'établirai; viens te réjouir avec ton maître.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His lord said to him, "Well done, good and faithful servant; you have been faithful over a few things, I will make you ruler over many things. Enter into the joy of your lord</a:t>
                      </a:r>
                      <a:endParaRPr kumimoji="0" lang="en-CA"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5200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4352003"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53026" name="Group 2"/>
          <p:cNvGraphicFramePr>
            <a:graphicFrameLocks noGrp="1"/>
          </p:cNvGraphicFramePr>
          <p:nvPr/>
        </p:nvGraphicFramePr>
        <p:xfrm>
          <a:off x="34925" y="44450"/>
          <a:ext cx="9145588" cy="6449568"/>
        </p:xfrm>
        <a:graphic>
          <a:graphicData uri="http://schemas.openxmlformats.org/drawingml/2006/table">
            <a:tbl>
              <a:tblPr rtl="1"/>
              <a:tblGrid>
                <a:gridCol w="4321175">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باكر </a:t>
                      </a:r>
                      <a:r>
                        <a:rPr kumimoji="0" lang="en-US" sz="3600" b="0" i="0" u="sng" strike="noStrike" cap="none" normalizeH="0" baseline="0" dirty="0">
                          <a:ln>
                            <a:noFill/>
                          </a:ln>
                          <a:solidFill>
                            <a:srgbClr val="FF9933"/>
                          </a:solidFill>
                          <a:effectLst/>
                          <a:latin typeface="Arial" charset="0"/>
                          <a:cs typeface="Arial" charset="0"/>
                        </a:rPr>
                        <a:t>112:1-2</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طوبى للرجل المتقي الرب المسرور جدا بوصاياه. نسله يكون قويا في الارض.جيل المستقيمين يبارك.</a:t>
                      </a:r>
                      <a:r>
                        <a:rPr kumimoji="0" lang="en-US" sz="3200" b="0" i="0" u="none" strike="noStrike" cap="none" normalizeH="0" baseline="0" dirty="0">
                          <a:ln>
                            <a:noFill/>
                          </a:ln>
                          <a:solidFill>
                            <a:schemeClr val="bg1"/>
                          </a:solidFill>
                          <a:effectLst/>
                          <a:latin typeface="Arial" charset="0"/>
                          <a:cs typeface="Arial" charset="0"/>
                        </a:rPr>
                        <a:t>  </a:t>
                      </a:r>
                      <a:r>
                        <a:rPr kumimoji="0" lang="ar-SA" sz="3600" b="1" i="0" u="none" strike="noStrike" cap="none" normalizeH="0" baseline="0" dirty="0">
                          <a:ln>
                            <a:noFill/>
                          </a:ln>
                          <a:solidFill>
                            <a:schemeClr val="bg1"/>
                          </a:solidFill>
                          <a:effectLst/>
                          <a:latin typeface="Arial" charset="0"/>
                          <a:cs typeface="Arial" charset="0"/>
                        </a:rPr>
                        <a:t>هللويا.</a:t>
                      </a:r>
                      <a:r>
                        <a:rPr kumimoji="0" lang="ar-SA" sz="3600" b="0" i="0" u="none" strike="noStrike" cap="none" normalizeH="0" baseline="0" dirty="0">
                          <a:ln>
                            <a:noFill/>
                          </a:ln>
                          <a:solidFill>
                            <a:schemeClr val="bg1"/>
                          </a:solidFill>
                          <a:effectLst/>
                          <a:latin typeface="Arial" charset="0"/>
                          <a:cs typeface="Arial" charset="0"/>
                        </a:rPr>
                        <a:t> </a:t>
                      </a:r>
                      <a:endParaRPr kumimoji="0" lang="ar-EG" sz="36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 </a:t>
                      </a:r>
                      <a:r>
                        <a:rPr kumimoji="0" lang="en-US" sz="3200" b="0" i="0" u="sng" strike="noStrike" cap="none" normalizeH="0" baseline="0" dirty="0">
                          <a:ln>
                            <a:noFill/>
                          </a:ln>
                          <a:solidFill>
                            <a:srgbClr val="FF9933"/>
                          </a:solidFill>
                          <a:effectLst/>
                          <a:latin typeface="Arial" charset="0"/>
                          <a:cs typeface="Times New Roman" pitchFamily="18" charset="0"/>
                        </a:rPr>
                        <a:t>112:1-2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a:t>
                      </a:r>
                      <a:r>
                        <a:rPr kumimoji="0" lang="fr-FR" sz="2800" b="0" i="0" u="none" strike="noStrike" cap="none" normalizeH="0" baseline="0" dirty="0">
                          <a:ln>
                            <a:noFill/>
                          </a:ln>
                          <a:solidFill>
                            <a:schemeClr val="bg1"/>
                          </a:solidFill>
                          <a:effectLst/>
                          <a:latin typeface="Arial" charset="0"/>
                          <a:cs typeface="Arial" charset="0"/>
                        </a:rPr>
                        <a:t>Heureux l'homme qui craint le Seigneur et qui aime ses commandements.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 Sa lignée est puissante sur la terre,	La race des hommes droits sera bénie,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dirty="0">
                          <a:ln>
                            <a:noFill/>
                          </a:ln>
                          <a:solidFill>
                            <a:schemeClr val="bg1"/>
                          </a:solidFill>
                          <a:effectLst/>
                          <a:latin typeface="Arial" charset="0"/>
                          <a:cs typeface="Arial" charset="0"/>
                        </a:rPr>
                        <a:t>Alléluia</a:t>
                      </a:r>
                      <a:r>
                        <a:rPr kumimoji="0" lang="en-US" sz="2400" b="0" i="0" u="none" strike="noStrike" cap="none" normalizeH="0" baseline="0" dirty="0">
                          <a:ln>
                            <a:noFill/>
                          </a:ln>
                          <a:solidFill>
                            <a:schemeClr val="bg1"/>
                          </a:solidFill>
                          <a:effectLst/>
                          <a:latin typeface="Arial" charset="0"/>
                          <a:cs typeface="Arial" charset="0"/>
                        </a:rPr>
                        <a:t>.</a:t>
                      </a:r>
                      <a:endParaRPr kumimoji="0" lang="fr-CA" sz="24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112:1-2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Praise the LORD! Blessed is the man who fears the LORD, who delights greatly in His commandments.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His descendants will be mighty on earth; the generation of the upright will be blessed.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353037" name="Rectangle 13"/>
          <p:cNvSpPr>
            <a:spLocks noGrp="1" noChangeArrowheads="1"/>
          </p:cNvSpPr>
          <p:nvPr>
            <p:ph type="ctrTitle"/>
          </p:nvPr>
        </p:nvSpPr>
        <p:spPr/>
        <p:txBody>
          <a:bodyPr/>
          <a:lstStyle/>
          <a:p>
            <a:r>
              <a:rPr lang="en-US" sz="1000"/>
              <a:t>3pm</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54050" name="Group 2"/>
          <p:cNvGraphicFramePr>
            <a:graphicFrameLocks noGrp="1"/>
          </p:cNvGraphicFramePr>
          <p:nvPr/>
        </p:nvGraphicFramePr>
        <p:xfrm>
          <a:off x="34925" y="44450"/>
          <a:ext cx="9145588" cy="6022912"/>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6 : 17 -23 </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ونزل معهم ووقف في موضع سهل هو وجمع من تلاميذه وجمهور كثير من الشعب من جميع اليهودية واورشليم وساحل صور وصيدا</a:t>
                      </a:r>
                      <a:endParaRPr kumimoji="0" lang="ar-EG" sz="3200" b="0" i="0" u="sng"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766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Luc 6 : 17 – 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Descendant avec eux, il s'arrêta sur un endroit plat avec une grande foule de ses disciples et une grande multitude du peuple de toute la Judée, de Jérusalem et du littoral de Tyr et de Sidon;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Luke 6:17-23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And He came down with them and stood on a level place with a crowd of His disciples and a great multitude of people from all Judea and Jerusalem, and from the seacoast of Tyre and Sidon,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354061" name="Rectangle 13"/>
          <p:cNvSpPr>
            <a:spLocks noGrp="1" noChangeArrowheads="1"/>
          </p:cNvSpPr>
          <p:nvPr>
            <p:ph type="ctrTitle"/>
          </p:nvPr>
        </p:nvSpPr>
        <p:spPr/>
        <p:txBody>
          <a:bodyPr/>
          <a:lstStyle/>
          <a:p>
            <a:r>
              <a:rPr lang="en-US" sz="1000"/>
              <a:t>3m</a:t>
            </a:r>
          </a:p>
        </p:txBody>
      </p:sp>
    </p:spTree>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55074" name="Group 2"/>
          <p:cNvGraphicFramePr>
            <a:graphicFrameLocks noGrp="1"/>
          </p:cNvGraphicFramePr>
          <p:nvPr/>
        </p:nvGraphicFramePr>
        <p:xfrm>
          <a:off x="34925" y="44450"/>
          <a:ext cx="9145588" cy="6624638"/>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الذين جاءوا ليسمعوه ويشفوا من امراضهم. والمعذبون من ارواح نجسة.وكانوا يبرأون. وكل الجمع طلبوا ان يلمسوه لان قوة كانت تخرج منه وتشفي الجميع</a:t>
                      </a:r>
                      <a:endParaRPr kumimoji="0" lang="ar-EG" sz="3200" b="0" i="0" u="sng"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529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ils étaient venus pour l'entendre et se faire guérir de leurs maladies; 18 ceux qui étaient affligés d'esprits impurs étaient guéris;19 et toute la foule cherchait à le toucher, parce qu'une force sortait de lui et les guérissait tous.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who came to hear Him and be healed of their diseases, 18 as well as those who were tormented with unclean spirits. And they were healed. 19 And the whole multitude sought to touch Him, for power went out from Him and healed them all.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56098" name="Group 2"/>
          <p:cNvGraphicFramePr>
            <a:graphicFrameLocks noGrp="1"/>
          </p:cNvGraphicFramePr>
          <p:nvPr/>
        </p:nvGraphicFramePr>
        <p:xfrm>
          <a:off x="107950" y="44450"/>
          <a:ext cx="9072563" cy="6158865"/>
        </p:xfrm>
        <a:graphic>
          <a:graphicData uri="http://schemas.openxmlformats.org/drawingml/2006/table">
            <a:tbl>
              <a:tblPr rtl="1"/>
              <a:tblGrid>
                <a:gridCol w="4464050">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ورفع عينيه الى تلاميذه وقال طوباكم ايها المساكين لان لكم ملكوت الله. طوباكم ايها الجياع الآن لانكم تشبعون.طوباكم ايها الباكون الآن لانكم ستضحكون.</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Alors, levant les yeux sur ses disciples, Jésus dit: "Heureux, vous les pauvres: le Royaume de Dieu est à vous. 21 Heureux, vous qui avez faim maintenant: vous serez rassasiés. Heureux, vous qui pleurez maintenant: vous rirez.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Then He lifted up His eyes toward His disciples, and said: Blessed are you poor, for yours is the kingdom of God. 21 Blessed are you who hunger now, for you shall be filled. Blessed are you who weep now, for you shall laugh.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57122" name="Group 2"/>
          <p:cNvGraphicFramePr>
            <a:graphicFrameLocks noGrp="1"/>
          </p:cNvGraphicFramePr>
          <p:nvPr/>
        </p:nvGraphicFramePr>
        <p:xfrm>
          <a:off x="34925" y="44450"/>
          <a:ext cx="9074150" cy="6049963"/>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طوباكم اذا ابغضكم الناس واذا افرزوكم وعيّروكم واخرجوا اسمكم كشرير من اجل ابن الانسان.</a:t>
                      </a:r>
                      <a:endParaRPr kumimoji="0" lang="en-US" sz="36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Heureux êtes-vous lorsque les hommes vous haïssent, lorsqu'ils vous rejettent, et qu'ils insultent et proscrivent votre nom comme infâme, à cause du Fils de l'homme.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Blessed are you when men hate you, and when they exclude you, and revile you, and cast out your name as evil, for the Son of Man's sake.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58146" name="Group 2"/>
          <p:cNvGraphicFramePr>
            <a:graphicFrameLocks noGrp="1"/>
          </p:cNvGraphicFramePr>
          <p:nvPr/>
        </p:nvGraphicFramePr>
        <p:xfrm>
          <a:off x="107950" y="115888"/>
          <a:ext cx="8928100" cy="5978526"/>
        </p:xfrm>
        <a:graphic>
          <a:graphicData uri="http://schemas.openxmlformats.org/drawingml/2006/table">
            <a:tbl>
              <a:tblPr rtl="1"/>
              <a:tblGrid>
                <a:gridCol w="4968875">
                  <a:extLst>
                    <a:ext uri="{9D8B030D-6E8A-4147-A177-3AD203B41FA5}">
                      <a16:colId xmlns:a16="http://schemas.microsoft.com/office/drawing/2014/main" val="20000"/>
                    </a:ext>
                  </a:extLst>
                </a:gridCol>
                <a:gridCol w="395922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افرحوا في ذلك اليوم وتهللوا.فهوذا اجركم عظيم في السماء.لان آباءهم هكذا كانوا يفعلون بالانبياء.</a:t>
                      </a:r>
                      <a:r>
                        <a:rPr kumimoji="0" lang="ar-EG" sz="3200" b="0" i="0" u="none" strike="noStrike" cap="none" normalizeH="0" baseline="0" dirty="0">
                          <a:ln>
                            <a:noFill/>
                          </a:ln>
                          <a:solidFill>
                            <a:schemeClr val="bg1"/>
                          </a:solidFill>
                          <a:effectLst/>
                          <a:latin typeface="Arial" charset="0"/>
                          <a:cs typeface="Arial" charset="0"/>
                        </a:rPr>
                        <a:t>  </a:t>
                      </a:r>
                      <a:r>
                        <a:rPr kumimoji="0" lang="ar-EG" sz="2800" b="1" i="0" u="none" strike="noStrike" cap="none" normalizeH="0" baseline="0" dirty="0">
                          <a:ln>
                            <a:noFill/>
                          </a:ln>
                          <a:solidFill>
                            <a:srgbClr val="FF9900"/>
                          </a:solidFill>
                          <a:effectLst/>
                          <a:latin typeface="Arial" charset="0"/>
                          <a:cs typeface="Arial" charset="0"/>
                        </a:rPr>
                        <a:t>( والمجد للـه دائماً )</a:t>
                      </a:r>
                      <a:endParaRPr kumimoji="0" lang="en-CA" sz="2800" b="1" i="0" u="none" strike="noStrike" cap="none" normalizeH="0" baseline="0" dirty="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23 Réjouissez-vous ce jour-là et bondissez de joie, car voici, votre récompense est grande dans le ciel; c'est en effet de la même manière que leurs pères traitaient les prophètes.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dirty="0">
                          <a:ln>
                            <a:noFill/>
                          </a:ln>
                          <a:solidFill>
                            <a:srgbClr val="FF9900"/>
                          </a:solidFill>
                          <a:effectLst/>
                          <a:latin typeface="Arial" charset="0"/>
                          <a:cs typeface="Arial" charset="0"/>
                        </a:rPr>
                        <a:t>(Gloire à Dieu éternellement.)</a:t>
                      </a:r>
                      <a:endParaRPr kumimoji="0" lang="ar-EG" sz="2400" b="1" i="0" u="none" strike="noStrike" cap="none" normalizeH="0" baseline="0" dirty="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Rejoice in that day and leap for joy! For indeed your reward is great in heaven, for in like manner their fathers did to the prophets</a:t>
                      </a:r>
                      <a:r>
                        <a:rPr kumimoji="0" lang="en-US" sz="20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59170"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4359171"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4359172"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4359173"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61218" name="Group 2"/>
          <p:cNvGraphicFramePr>
            <a:graphicFrameLocks noGrp="1"/>
          </p:cNvGraphicFramePr>
          <p:nvPr/>
        </p:nvGraphicFramePr>
        <p:xfrm>
          <a:off x="34925" y="115888"/>
          <a:ext cx="9001125" cy="6608890"/>
        </p:xfrm>
        <a:graphic>
          <a:graphicData uri="http://schemas.openxmlformats.org/drawingml/2006/table">
            <a:tbl>
              <a:tblPr rtl="1"/>
              <a:tblGrid>
                <a:gridCol w="4968875">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859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4000" b="0" i="0" u="sng" strike="noStrike" cap="none" normalizeH="0" baseline="0">
                          <a:ln>
                            <a:noFill/>
                          </a:ln>
                          <a:solidFill>
                            <a:srgbClr val="FF9933"/>
                          </a:solidFill>
                          <a:effectLst/>
                          <a:latin typeface="Arial" charset="0"/>
                          <a:cs typeface="Arial" charset="0"/>
                        </a:rPr>
                        <a:t>بولس الرسول إلى أهل </a:t>
                      </a:r>
                      <a:r>
                        <a:rPr kumimoji="0" lang="ar-EG" sz="4000" b="0" i="0" u="sng" strike="noStrike" cap="none" normalizeH="0" baseline="0">
                          <a:ln>
                            <a:noFill/>
                          </a:ln>
                          <a:solidFill>
                            <a:srgbClr val="FF9933"/>
                          </a:solidFill>
                          <a:effectLst/>
                          <a:latin typeface="Arial" charset="0"/>
                          <a:cs typeface="Arial" charset="0"/>
                        </a:rPr>
                        <a:t>رومية </a:t>
                      </a:r>
                      <a:r>
                        <a:rPr kumimoji="0" lang="ar-SA" sz="4000" b="0" i="0" u="sng" strike="noStrike" cap="none" normalizeH="0" baseline="0">
                          <a:ln>
                            <a:noFill/>
                          </a:ln>
                          <a:solidFill>
                            <a:srgbClr val="FF9933"/>
                          </a:solidFill>
                          <a:effectLst/>
                          <a:latin typeface="Arial" charset="0"/>
                          <a:cs typeface="Arial" charset="0"/>
                        </a:rPr>
                        <a:t> (</a:t>
                      </a:r>
                      <a:r>
                        <a:rPr kumimoji="0" lang="en-GB" sz="4000" b="0" i="0" u="sng" strike="noStrike" cap="none" normalizeH="0" baseline="0">
                          <a:ln>
                            <a:noFill/>
                          </a:ln>
                          <a:solidFill>
                            <a:srgbClr val="FF9933"/>
                          </a:solidFill>
                          <a:effectLst/>
                          <a:latin typeface="Arial" charset="0"/>
                          <a:cs typeface="Times New Roman" pitchFamily="18" charset="0"/>
                        </a:rPr>
                        <a:t>4:13-25&amp;5:1-5</a:t>
                      </a:r>
                      <a:r>
                        <a:rPr kumimoji="0" lang="ar-SA" sz="4000" b="0" i="0" u="sng" strike="noStrike" cap="none" normalizeH="0" baseline="0">
                          <a:ln>
                            <a:noFill/>
                          </a:ln>
                          <a:solidFill>
                            <a:srgbClr val="FF9933"/>
                          </a:solidFill>
                          <a:effectLst/>
                          <a:latin typeface="Arial" charset="0"/>
                          <a:cs typeface="Arial" charset="0"/>
                        </a:rPr>
                        <a:t>)</a:t>
                      </a:r>
                      <a:endParaRPr kumimoji="0" lang="en-US" sz="40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فانه ليس بالناموس كان الوعد لابراهيم او لنسله ان يكون وارثا للعالم بل ببر الايمان.</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ar-S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 Romains 4:13 - 5:1-5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En effet, ce n'est pas en vertu de la loi, mais en vertu de la justice de la foi que la promesse de recevoir le monde en héritage fut faite à Abraham ou à sa descendance.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en-GB" sz="2800" b="0" i="0" u="sng" strike="noStrike" cap="none" normalizeH="0" baseline="0">
                          <a:ln>
                            <a:noFill/>
                          </a:ln>
                          <a:solidFill>
                            <a:srgbClr val="FF9933"/>
                          </a:solidFill>
                          <a:effectLst/>
                          <a:latin typeface="Arial" charset="0"/>
                          <a:cs typeface="Times New Roman" pitchFamily="18" charset="0"/>
                        </a:rPr>
                        <a:t>Romans4:13-25&amp;5:1-5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For the promise that he would be the heir of the world was not to Abraham or to his seed through the law, but through the righteousness of faith.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361229" name="Rectangle 13"/>
          <p:cNvSpPr>
            <a:spLocks noGrp="1" noChangeArrowheads="1"/>
          </p:cNvSpPr>
          <p:nvPr>
            <p:ph type="ctrTitle"/>
          </p:nvPr>
        </p:nvSpPr>
        <p:spPr/>
        <p:txBody>
          <a:bodyPr/>
          <a:lstStyle/>
          <a:p>
            <a:r>
              <a:rPr lang="en-US" sz="1000"/>
              <a:t>3p</a:t>
            </a:r>
          </a:p>
        </p:txBody>
      </p:sp>
    </p:spTree>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62242" name="Group 2"/>
          <p:cNvGraphicFramePr>
            <a:graphicFrameLocks noGrp="1"/>
          </p:cNvGraphicFramePr>
          <p:nvPr/>
        </p:nvGraphicFramePr>
        <p:xfrm>
          <a:off x="34925" y="44450"/>
          <a:ext cx="9074150" cy="6121401"/>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ان كان الذين من الناموس هم ورثة فقد تعطل الايمان وبطل الوعد. لان الناموس ينشئ غضبا اذ حيث ليس ناموس ليس ايضا تعدّ.</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Si les héritiers le sont en vertu de la loi, la foi n'a plus de sens et la promesse est annulée.15 Car la loi produit la colère; là où il n'y a pas loi, il n'y a pas non plus transgression.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For if those who are of the law are heirs, faith is made void and the promise made of no effect, 15 because the law brings about wrath; for where there is no law there is no transgression.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63266" name="Group 2"/>
          <p:cNvGraphicFramePr>
            <a:graphicFrameLocks noGrp="1"/>
          </p:cNvGraphicFramePr>
          <p:nvPr/>
        </p:nvGraphicFramePr>
        <p:xfrm>
          <a:off x="34925" y="44450"/>
          <a:ext cx="9145588" cy="6338888"/>
        </p:xfrm>
        <a:graphic>
          <a:graphicData uri="http://schemas.openxmlformats.org/drawingml/2006/table">
            <a:tbl>
              <a:tblPr rtl="1"/>
              <a:tblGrid>
                <a:gridCol w="5184775">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2089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لهذا هو من الايمان كي يكون على سبيل النعمة ليكون الوعد وطيدا لجميع النسل ليس لمن هو من الناموس فقط</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Aussi est-ce par la foi qu'on devient héritier, afin que ce soit par grâce et que la promesse demeure valable pour toute la descendance d'Abraham,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Therefore it is of faith that it might be according to grace, so that the promise might be sure to all the seed,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64290" name="Group 2"/>
          <p:cNvGraphicFramePr>
            <a:graphicFrameLocks noGrp="1"/>
          </p:cNvGraphicFramePr>
          <p:nvPr/>
        </p:nvGraphicFramePr>
        <p:xfrm>
          <a:off x="34925" y="-26988"/>
          <a:ext cx="9145588" cy="6847080"/>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ايضا لمن هو من ايمان ابراهيم الذي هو اب لجميعنا.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كما هو مكتوب اني قد جعلتك ابا لامم كثيرة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امام الله الذي آمن به الذي يحيي الموتى ويدعو الاشياء غير الموجودة كانها موجودة.</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non seulement pour ceux qui se réclament de la loi, mais aussi pour ceux qui se réclament de la foi d'Abraham, notre père à tous. 17 En effet, il est écrit: J'ai fait de toi le père d'un grand nombre de peuples, Il est notre père à tous) devant Dieu en qui il a cru, qui donne la vie aux morts et qui appelle à l’existence ce qui n’existe pas.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not only to those who are of the law, but also to those who are of the faith of Abraham, who is the father of us all 17 (as it is written, I have made you a father of many nations'') in the presence of Him whom he believed-- God, who gives life to the dead and calls those things which do not exist as though they did;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65314" name="Group 2"/>
          <p:cNvGraphicFramePr>
            <a:graphicFrameLocks noGrp="1"/>
          </p:cNvGraphicFramePr>
          <p:nvPr/>
        </p:nvGraphicFramePr>
        <p:xfrm>
          <a:off x="34925" y="44450"/>
          <a:ext cx="9074150" cy="6371845"/>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فهو على خلاف الرجاء آمن على الرجاء لكي يصير ابا لامم كثيرة كما قيل هكذا يكون نسلك. واذ لم يكن ضعيفا في الايمان لم يعتبر جسده وهو قد صار مماتا اذ كان ابن نحو مئة سنة</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Espérant contre toute espérance, il crut et devint ainsi père d’un grand nombre de nations, selon la parole: Telle sera ta descendance.19 Il ne faiblit pas dans la foi en considérant son corps - il était presque centenaire - et le sein maternel de Sara,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who, contrary to hope, in hope believed, so that he became the father of many nations, according to what was spoken, So shall your descendants be.'' 19 And not being weak in faith, he did not consider his own body, already dead (since he was about a hundred years old),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66338" name="Group 2"/>
          <p:cNvGraphicFramePr>
            <a:graphicFrameLocks noGrp="1"/>
          </p:cNvGraphicFramePr>
          <p:nvPr/>
        </p:nvGraphicFramePr>
        <p:xfrm>
          <a:off x="34925" y="44450"/>
          <a:ext cx="9074150" cy="6161025"/>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مماتية مستودع سارة.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ولا بعدم ايمان ارتاب في وعد الله بل تقوّى بالايمان معطيا مجدا للّه.</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وتيقن ان ما وعد به هو قادر ان يفعله ايضا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l'un et l'autre atteints par la mort. 20 Devant la promesse divine, il ne succomba pas au doute, mais il fut fortifié par la foi et rendit gloire à Dieu, 21 pleinement convaincu que, ce qu'il a promis, Dieu a aussi la puissance de l'accomplir.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the deadness of Sarah's womb. 20 He did not waver at the promise of God through unbelief, but was strengthened in faith, giving glory to God, 21 and being fully convinced that what He had promised He was also able to perform.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67362" name="Group 2"/>
          <p:cNvGraphicFramePr>
            <a:graphicFrameLocks noGrp="1"/>
          </p:cNvGraphicFramePr>
          <p:nvPr/>
        </p:nvGraphicFramePr>
        <p:xfrm>
          <a:off x="34925" y="44450"/>
          <a:ext cx="9145588" cy="6769100"/>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لذلك ايضا حسب له برا</a:t>
                      </a:r>
                      <a:r>
                        <a:rPr kumimoji="0" lang="ar-EG" sz="3200" b="0" i="0" u="none" strike="noStrike" cap="none" normalizeH="0" baseline="0">
                          <a:ln>
                            <a:noFill/>
                          </a:ln>
                          <a:solidFill>
                            <a:schemeClr val="bg1"/>
                          </a:solidFill>
                          <a:effectLst/>
                          <a:latin typeface="Arial" charset="0"/>
                          <a:cs typeface="Arial" charset="0"/>
                        </a:rPr>
                        <a:t>.</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ولكن لم يكتب من اجله وحده انه حسب له بل من اجلنا نحن ايضا الذين سيحسب لنا الذين نؤمن بمن اقام يسوع ربنا من الاموات.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688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Voilà pourquoi cela lui fut compté comme justice. 23 Or, ce n'est pas pour lui seul qu'il est écrit: Cela lui fut compté, 24 mais pour nous aussi, nous à qui la foi sera comptée, puisque nous croyons en Celui qui a ressuscité d'entre les morts Jésus notre Seigneur,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And therefore it was accounted to him for righteousness.'' 23 Now it was not written for his sake alone that it was imputed to him, 24 but also for us. It shall be imputed to us who believe in Him who raised up Jesus our Lord from the dead,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68386" name="Group 2"/>
          <p:cNvGraphicFramePr>
            <a:graphicFrameLocks noGrp="1"/>
          </p:cNvGraphicFramePr>
          <p:nvPr/>
        </p:nvGraphicFramePr>
        <p:xfrm>
          <a:off x="34925" y="44450"/>
          <a:ext cx="9145588" cy="5762626"/>
        </p:xfrm>
        <a:graphic>
          <a:graphicData uri="http://schemas.openxmlformats.org/drawingml/2006/table">
            <a:tbl>
              <a:tblPr rtl="1"/>
              <a:tblGrid>
                <a:gridCol w="4103688">
                  <a:extLst>
                    <a:ext uri="{9D8B030D-6E8A-4147-A177-3AD203B41FA5}">
                      <a16:colId xmlns:a16="http://schemas.microsoft.com/office/drawing/2014/main" val="20000"/>
                    </a:ext>
                  </a:extLst>
                </a:gridCol>
                <a:gridCol w="504190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أسلم من اجل خطايانا وأقيم لاجل تبريرنا</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فاذ قد تبررنا بالايمان لنا سلام مع الله بربنا يسوع المسيح</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livré pour nos fautes et ressuscité pour notre justification. 1 Ainsi donc, justifiés par la foi, nous sommes en paix avec Dieu par notre Seigneur Jésus Christ;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who was delivered up because of our offenses, and was raised because of our justification. 1 Therefore, having been justified by faith, we have peace with God through our Lord Jesus Christ,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69410" name="Group 2"/>
          <p:cNvGraphicFramePr>
            <a:graphicFrameLocks noGrp="1"/>
          </p:cNvGraphicFramePr>
          <p:nvPr/>
        </p:nvGraphicFramePr>
        <p:xfrm>
          <a:off x="34925" y="44450"/>
          <a:ext cx="9145588" cy="6390832"/>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به ايضا قد صار لنا الدخول بالايمان الى هذه النعمة التي نحن فيها مقيمون ونفتخر على رجاء مجد الله.</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وليس ذلك فقط بل نفتخر ايضا في الضيقات عالمين ان الضيق ينشئ صبرا</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par lui nous avons accès, par la foi, à cette grâce en laquelle nous sommes établis et nous mettons notre orgueil dans l'espérance de la gloire de Dieu. 3 Bien plus, nous mettons notre orgueil dans nos détresses mêmes, sachant que la détresse produit la persévérance,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through whom also we have access by faith into this grace in which we stand, and rejoice in hope of the glory of God.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And not only that, but we also glory in tribulations, knowing that tribulation produces perseverance;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70434" name="Group 2"/>
          <p:cNvGraphicFramePr>
            <a:graphicFrameLocks noGrp="1"/>
          </p:cNvGraphicFramePr>
          <p:nvPr/>
        </p:nvGraphicFramePr>
        <p:xfrm>
          <a:off x="34925" y="44450"/>
          <a:ext cx="9145588" cy="6044376"/>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والصبر تزكية والتزكية رجاء والرجاء لا يخزي لان محبة الله قد انسكبت في قلوبنا بالروح القدس المعطى لنا.</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la persévérance la fidélité éprouvée, la fidélité éprouvée l'espérance; 5 et l'espérance ne trompe pas, car l'amour de Dieu a été répandu dans nos coeurs par l'Esprit Saint qui nous a été donné.</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perseverance, character; and character, hope. 5 Now hope does not disappoint, because the love of God has been poured out in our hearts by the Holy Spirit who was given to us.</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71458"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57958"/>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72482"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437248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4372484"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74530" name="Group 2"/>
          <p:cNvGraphicFramePr>
            <a:graphicFrameLocks noGrp="1"/>
          </p:cNvGraphicFramePr>
          <p:nvPr/>
        </p:nvGraphicFramePr>
        <p:xfrm>
          <a:off x="-36513" y="-26988"/>
          <a:ext cx="9145588" cy="6742367"/>
        </p:xfrm>
        <a:graphic>
          <a:graphicData uri="http://schemas.openxmlformats.org/drawingml/2006/table">
            <a:tbl>
              <a:tblPr rtl="1"/>
              <a:tblGrid>
                <a:gridCol w="4681537">
                  <a:extLst>
                    <a:ext uri="{9D8B030D-6E8A-4147-A177-3AD203B41FA5}">
                      <a16:colId xmlns:a16="http://schemas.microsoft.com/office/drawing/2014/main" val="20000"/>
                    </a:ext>
                  </a:extLst>
                </a:gridCol>
                <a:gridCol w="4464051">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الكاثوليكون من رسالة بطرس الرسول </a:t>
                      </a:r>
                      <a:r>
                        <a:rPr kumimoji="0" lang="ar-EG" sz="3200" b="0" i="0" u="sng" strike="noStrike" cap="none" normalizeH="0" baseline="0">
                          <a:ln>
                            <a:noFill/>
                          </a:ln>
                          <a:solidFill>
                            <a:srgbClr val="FF9933"/>
                          </a:solidFill>
                          <a:effectLst/>
                          <a:latin typeface="Arial" charset="0"/>
                          <a:cs typeface="Arial" charset="0"/>
                        </a:rPr>
                        <a:t>الأولى(1 : 3 - 12</a:t>
                      </a:r>
                      <a:r>
                        <a:rPr kumimoji="0" lang="ar-SA" sz="3200" b="0" i="0" u="sng" strike="noStrike" cap="none" normalizeH="0" baseline="0">
                          <a:ln>
                            <a:noFill/>
                          </a:ln>
                          <a:solidFill>
                            <a:srgbClr val="FF9933"/>
                          </a:solidFill>
                          <a:effectLst/>
                          <a:latin typeface="Arial" charset="0"/>
                          <a:cs typeface="Arial" charset="0"/>
                        </a:rPr>
                        <a:t>)</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مبارك الله ابو ربنا يسوع المسيح الذي حسب رحمته الكثيرة ولدنا ثانية لرجاء حيّ بقيامة يسوع المسيح من الاموات لميراث لا يفنى </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30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1 Pierre1:3-12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Béni soit Dieu, le Père de notre Seigneur Jésus Christ: dans sa grande miséricorde, il nous a fait renaître pour une espérance vivante, par la résurrection de Jésus Christ d'entre les morts, 4 pour un héritage qui ne se peut corrompre,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1 Peter 1:3-12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Blessed be the God and Father of our Lord Jesus Christ, who according to His abundant mercy has begotten us again to a living hope through the resurrection of Jesus Christ from the dead, 4 to an inheritance incorruptible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374541" name="Rectangle 13"/>
          <p:cNvSpPr>
            <a:spLocks noGrp="1" noChangeArrowheads="1"/>
          </p:cNvSpPr>
          <p:nvPr>
            <p:ph type="ctrTitle"/>
          </p:nvPr>
        </p:nvSpPr>
        <p:spPr/>
        <p:txBody>
          <a:bodyPr/>
          <a:lstStyle/>
          <a:p>
            <a:r>
              <a:rPr lang="en-US" sz="1000"/>
              <a:t>3c</a:t>
            </a:r>
          </a:p>
        </p:txBody>
      </p:sp>
    </p:spTree>
  </p:cSld>
  <p:clrMapOvr>
    <a:masterClrMapping/>
  </p:clrMapOvr>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75554" name="Group 2"/>
          <p:cNvGraphicFramePr>
            <a:graphicFrameLocks noGrp="1"/>
          </p:cNvGraphicFramePr>
          <p:nvPr/>
        </p:nvGraphicFramePr>
        <p:xfrm>
          <a:off x="34925" y="44450"/>
          <a:ext cx="9145588" cy="6798565"/>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يتدنس ولا يضمحل محفوظ في السموات لاجلكم</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انتم الذين بقوة الله محروسون بايمان لخلاص مستعد ان يعلن في الزمان الاخير. الذي به تبتهجون مع انكم الآن ان كان يجب تحزنون يسيرا بتجارب متنوعة </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ni souiller, ni flétrir; cet héritage vous est réservé dans les cieux, 5 à vous que la puissance de Dieu garde par la foi pour le salut prêt à se révéler au moment de la fin. 6 Aussi tressaillez-vous d'allégresse même s'il faut que, pour un peu de temps, vous soyez affligés par diverses épreuves,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undefiled and that does not fade away, reserved in heaven for you, 5 who are kept by the power of God through faith for salvation ready to be revealed in the last time. 6 In this you greatly rejoice, though now for a little while, if need be, you have been grieved by various trials,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76578" name="Group 2"/>
          <p:cNvGraphicFramePr>
            <a:graphicFrameLocks noGrp="1"/>
          </p:cNvGraphicFramePr>
          <p:nvPr/>
        </p:nvGraphicFramePr>
        <p:xfrm>
          <a:off x="34925" y="44450"/>
          <a:ext cx="9145588" cy="5762626"/>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لكي تكون تزكية ايمانكم وهي اثمن من الذهب الفاني مع انه يمتحن بالنار توجد للمدح والكرامة والمجد عند استعلان يسوع المسيح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afin que la valeur éprouvée de votre foi - beaucoup plus précieuse que l'or périssable qui pourtant est éprouvé par le feu - obtienne louange, gloire et honneur lors de la révélation de Jésus Christ,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that the genuineness of your faith, being much more precious than gold that perishes, though it is tested by fire, may be found to praise, honor, and glory at the revelation of Jesus Christ,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77602" name="Group 2"/>
          <p:cNvGraphicFramePr>
            <a:graphicFrameLocks noGrp="1"/>
          </p:cNvGraphicFramePr>
          <p:nvPr/>
        </p:nvGraphicFramePr>
        <p:xfrm>
          <a:off x="34925" y="44450"/>
          <a:ext cx="9145588" cy="6443283"/>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ذلك وان لم تروه تحبونه.ذلك وان كنتم لا ترونه الآن لكن تؤمنون به فتبتهجون بفرح لا ينطق به ومجيد</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نائلين غاية ايمانكم خلاص النفوس</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الخلاص الذي فتش وبحث عنه انبياء</a:t>
                      </a:r>
                      <a:r>
                        <a:rPr kumimoji="0" lang="ar-EG" sz="3200" b="0" i="0" u="none" strike="noStrike" cap="none" normalizeH="0" baseline="0">
                          <a:ln>
                            <a:noFill/>
                          </a:ln>
                          <a:solidFill>
                            <a:schemeClr val="bg1"/>
                          </a:solidFill>
                          <a:effectLst/>
                          <a:latin typeface="Arial" charset="0"/>
                          <a:cs typeface="Arial" charset="0"/>
                        </a:rPr>
                        <a:t>.</a:t>
                      </a:r>
                      <a:r>
                        <a:rPr kumimoji="0" lang="en-US" sz="3200" b="0" i="0" u="none" strike="noStrike" cap="none" normalizeH="0" baseline="0">
                          <a:ln>
                            <a:noFill/>
                          </a:ln>
                          <a:solidFill>
                            <a:schemeClr val="bg1"/>
                          </a:solidFill>
                          <a:effectLst/>
                          <a:latin typeface="Arial" charset="0"/>
                          <a:cs typeface="Arial" charset="0"/>
                        </a:rPr>
                        <a:t> </a:t>
                      </a:r>
                      <a:endParaRPr kumimoji="0" lang="ar-SA"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Lui que vous aimez sans l'avoir vu, en qui vous croyez sans le voir encore; aussi tressaillez-vous d'une joie ineffable et glorieuse, 9 en remportant, comme prix de la foi, le salut de vos âmes. 10 Sur ce salut ont porté les recherches et les investigations des prophètes,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whom having not seen you love. Though now you do not see Him, yet believing, you rejoice with joy inexpressible and full of glory, 9 receiving the end of your faith-- the salvation of your souls. 10 Of this salvation the prophets have inquired and searched carefully,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78626" name="Group 2"/>
          <p:cNvGraphicFramePr>
            <a:graphicFrameLocks noGrp="1"/>
          </p:cNvGraphicFramePr>
          <p:nvPr/>
        </p:nvGraphicFramePr>
        <p:xfrm>
          <a:off x="34925" y="44450"/>
          <a:ext cx="9145588" cy="6770880"/>
        </p:xfrm>
        <a:graphic>
          <a:graphicData uri="http://schemas.openxmlformats.org/drawingml/2006/table">
            <a:tbl>
              <a:tblPr rtl="1"/>
              <a:tblGrid>
                <a:gridCol w="5256213">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الذين تنبأوا عن النعمة التي لاجلكم  باحثين اي وقت او ما الوقت الذي كان يدل عليه روح المسيح الذي فيهم اذ سبق فشهد بالآلام التي للمسيح والامجاد التي بعدها.</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qui ont prophétisé au sujet de la grâce qui vous était destinée:11 ils recherchaient à quel temps et à quelles circonstances se rapportaient les indications données par l'Esprit du Christ qui était présent en eux, quand il attestait par avance les souffrances réservées au Christ et la gloire qui les suivrait.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who prophesied of the grace that would come to you, 11 searching what, or what manner of time, the Spirit of Christ who was in them was indicating when He testified beforehand the sufferings of Christ and the glories that would follow.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79650" name="Group 2"/>
          <p:cNvGraphicFramePr>
            <a:graphicFrameLocks noGrp="1"/>
          </p:cNvGraphicFramePr>
          <p:nvPr/>
        </p:nvGraphicFramePr>
        <p:xfrm>
          <a:off x="34925" y="44450"/>
          <a:ext cx="9074150" cy="665410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الذين أعلن لهم انهم ليس لانفسهم بل لنا كانوا يخدمون بهذه الامور التي أخبرتم بها انتم الآن بواسطة الذين بشروكم في الروح القدس</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Il leur fut révélé que ce n'était pas pour eux-mêmes, mais pour vous qu'ils transmettaient ce message, que maintenant les prédicateurs de l'Évangile vous ont communiqué sous l'action de l'Esprit Saint envoyé du ciel, et dans lequel les anges désirent plonger leurs regards.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To them it was revealed that, not to themselves, but to us they were ministering the things which now have been reported to you through those who have preached the gospel to you by the Holy Spirit sent from heaven-- things which angels desire to look into.</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80674"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81698"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438169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4381700"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4381701"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83746" name="Group 2"/>
          <p:cNvGraphicFramePr>
            <a:graphicFrameLocks noGrp="1"/>
          </p:cNvGraphicFramePr>
          <p:nvPr/>
        </p:nvGraphicFramePr>
        <p:xfrm>
          <a:off x="107950" y="44450"/>
          <a:ext cx="9072563" cy="6900672"/>
        </p:xfrm>
        <a:graphic>
          <a:graphicData uri="http://schemas.openxmlformats.org/drawingml/2006/table">
            <a:tbl>
              <a:tblPr rtl="1"/>
              <a:tblGrid>
                <a:gridCol w="5113338">
                  <a:extLst>
                    <a:ext uri="{9D8B030D-6E8A-4147-A177-3AD203B41FA5}">
                      <a16:colId xmlns:a16="http://schemas.microsoft.com/office/drawing/2014/main" val="20000"/>
                    </a:ext>
                  </a:extLst>
                </a:gridCol>
                <a:gridCol w="395922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3200" b="0" i="0" u="sng" strike="noStrike" cap="none" normalizeH="0" baseline="0">
                          <a:ln>
                            <a:noFill/>
                          </a:ln>
                          <a:solidFill>
                            <a:srgbClr val="FF9933"/>
                          </a:solidFill>
                          <a:effectLst/>
                          <a:latin typeface="Arial" charset="0"/>
                          <a:cs typeface="Arial" charset="0"/>
                        </a:rPr>
                        <a:t> </a:t>
                      </a:r>
                      <a:r>
                        <a:rPr kumimoji="0" lang="ar-SA" sz="3200" b="0" i="0" u="sng" strike="noStrike" cap="none" normalizeH="0" baseline="0">
                          <a:ln>
                            <a:noFill/>
                          </a:ln>
                          <a:solidFill>
                            <a:srgbClr val="FF9933"/>
                          </a:solidFill>
                          <a:effectLst/>
                          <a:latin typeface="Arial" charset="0"/>
                          <a:cs typeface="Arial" charset="0"/>
                        </a:rPr>
                        <a:t>(11 : 15 - 24)</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ابتدأت اتكلم حل الروح القدس عليهم كما علينا ايضا في البداءة.  فتذكرت كلام الرب كيف قال ان يوحنا عمد بماء واما انتم فستعمدون بالروح القدس.</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Act</a:t>
                      </a:r>
                      <a:r>
                        <a:rPr kumimoji="0" lang="fr-CA" sz="2800" b="0" i="0" u="sng" strike="noStrike" cap="none" normalizeH="0" baseline="0">
                          <a:ln>
                            <a:noFill/>
                          </a:ln>
                          <a:solidFill>
                            <a:srgbClr val="FF9933"/>
                          </a:solidFill>
                          <a:effectLst/>
                          <a:latin typeface="Arial" charset="0"/>
                          <a:cs typeface="Arial" charset="0"/>
                        </a:rPr>
                        <a:t>e</a:t>
                      </a:r>
                      <a:r>
                        <a:rPr kumimoji="0" lang="en-US" sz="2800" b="0" i="0" u="sng" strike="noStrike" cap="none" normalizeH="0" baseline="0">
                          <a:ln>
                            <a:noFill/>
                          </a:ln>
                          <a:solidFill>
                            <a:srgbClr val="FF9933"/>
                          </a:solidFill>
                          <a:effectLst/>
                          <a:latin typeface="Arial" charset="0"/>
                          <a:cs typeface="Arial" charset="0"/>
                        </a:rPr>
                        <a:t>s 11 : 15 - 24</a:t>
                      </a: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t>
                      </a:r>
                      <a:r>
                        <a:rPr kumimoji="0" lang="fr-FR" sz="2800" b="0" i="0" u="none" strike="noStrike" cap="none" normalizeH="0" baseline="0">
                          <a:ln>
                            <a:noFill/>
                          </a:ln>
                          <a:solidFill>
                            <a:schemeClr val="bg1"/>
                          </a:solidFill>
                          <a:effectLst/>
                          <a:latin typeface="Arial" charset="0"/>
                          <a:cs typeface="Arial" charset="0"/>
                        </a:rPr>
                        <a:t>A peine avais-je pris la parole que l'Esprit Saint est tombé sur eux comme il l'avait fait sur nous au commencement.16 Je me suis souvenu alors de cette déclaration du Seigneur: "Jean, disait-il, a donné le baptême d'eau, mais vous, vous allez recevoir le baptême dans l'Esprit Saint.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95000"/>
                        </a:lnSpc>
                        <a:spcBef>
                          <a:spcPct val="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Acts 11 :15 - 24</a:t>
                      </a: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And as I began to speak, the Holy Spirit fell upon them, as upon us at the beginning. 16 Then I remembered the word of the Lord, how He said, "John indeed baptized with water, but you shall be baptized with the Holy Spirit.'</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383757" name="Rectangle 13"/>
          <p:cNvSpPr>
            <a:spLocks noGrp="1" noChangeArrowheads="1"/>
          </p:cNvSpPr>
          <p:nvPr>
            <p:ph type="ctrTitle"/>
          </p:nvPr>
        </p:nvSpPr>
        <p:spPr/>
        <p:txBody>
          <a:bodyPr/>
          <a:lstStyle/>
          <a:p>
            <a:r>
              <a:rPr lang="en-US" sz="1000"/>
              <a:t>3a</a:t>
            </a:r>
          </a:p>
        </p:txBody>
      </p:sp>
    </p:spTree>
  </p:cSld>
  <p:clrMapOvr>
    <a:masterClrMapping/>
  </p:clrMapOvr>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84770" name="Group 2"/>
          <p:cNvGraphicFramePr>
            <a:graphicFrameLocks noGrp="1"/>
          </p:cNvGraphicFramePr>
          <p:nvPr/>
        </p:nvGraphicFramePr>
        <p:xfrm>
          <a:off x="107950" y="44450"/>
          <a:ext cx="9072563" cy="6014403"/>
        </p:xfrm>
        <a:graphic>
          <a:graphicData uri="http://schemas.openxmlformats.org/drawingml/2006/table">
            <a:tbl>
              <a:tblPr rtl="1"/>
              <a:tblGrid>
                <a:gridCol w="4752975">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 كان الله قد اعطاهم الموهبة كما لنا ايضا بالسوية مؤمنين بالرب يسوع المسيح فمن انا.أقادر ان امنع الله. فلما سمعوا ذلك سكتوا وكانوا يمجدون الله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Si Dieu a fait à ces gens le même don gracieux qu'à nous autres pour avoir cru au Seigneur Jésus Christ, étais-je quelqu'un, moi, qui pouvait empêcher Dieu d'agir? 18 A ces mots les auditeurs retrouvèrent leur calme et ils rendirent gloire à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therefore God gave them the same gift as He gave us when we believed on the Lord Jesus Christ, who was I that I could withstand God?'' 18 When they heard these things they became silent; and they glorified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85794" name="Group 2"/>
          <p:cNvGraphicFramePr>
            <a:graphicFrameLocks noGrp="1"/>
          </p:cNvGraphicFramePr>
          <p:nvPr/>
        </p:nvGraphicFramePr>
        <p:xfrm>
          <a:off x="107950" y="44450"/>
          <a:ext cx="9072563" cy="6514148"/>
        </p:xfrm>
        <a:graphic>
          <a:graphicData uri="http://schemas.openxmlformats.org/drawingml/2006/table">
            <a:tbl>
              <a:tblPr rtl="1"/>
              <a:tblGrid>
                <a:gridCol w="4608513">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قائلين اذا اعطى الله الامم ايضا التوبة للحياة اما الذين تشتتوا من جراء الضيق الذي حصل بسبب استفانوس فاجتازوا الى فينيقية وقبرس وانطاكية وهم لا يكلمون احدا بالكلمة الا اليهود فقط.</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"Voilà que Dieu a donné aussi aux nations païennes la conversion qui mène à la Vie."19 Cependant ceux qu'avait dispersés la tourmente survenue à propos d'Etienne étaient passés jusqu'en Phénicie, à Chypre et à Antioche, sans annoncer la Parole à nul autre qu'aux Juifs.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saying, Then God has also granted to the Gentiles repentance to life.''19 Now those who were scattered after the persecution that arose over Stephen traveled as far as Phoenicia, Cyprus, and Antioch, preaching the word to no one but the Jews only.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86818" name="Group 2"/>
          <p:cNvGraphicFramePr>
            <a:graphicFrameLocks noGrp="1"/>
          </p:cNvGraphicFramePr>
          <p:nvPr/>
        </p:nvGraphicFramePr>
        <p:xfrm>
          <a:off x="107950" y="44450"/>
          <a:ext cx="9072563" cy="6867843"/>
        </p:xfrm>
        <a:graphic>
          <a:graphicData uri="http://schemas.openxmlformats.org/drawingml/2006/table">
            <a:tbl>
              <a:tblPr rtl="1"/>
              <a:tblGrid>
                <a:gridCol w="5113338">
                  <a:extLst>
                    <a:ext uri="{9D8B030D-6E8A-4147-A177-3AD203B41FA5}">
                      <a16:colId xmlns:a16="http://schemas.microsoft.com/office/drawing/2014/main" val="20000"/>
                    </a:ext>
                  </a:extLst>
                </a:gridCol>
                <a:gridCol w="395922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كان منهم قوم وهم رجال قبرسيون وقيروانيون الذين لما دخلوا انطاكية كانوا يخاطبون اليونانيين مبشرين بالرب يسوع. وكانت يد الرب معهم فآمن عدد كثير ورجعوا الى الرب</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Certains d'entre eux pourtant, originaires de Chypre et de Cyrène, une fois arrivés à Antioche, adressaient aussi aux Grecs la Bonne Nouvelle du Jésus Seigneur.21 Le Seigneur leur prêtait main forte, si bien que le nombre fut grand de ceux qui se tournèrent vers le Seigneur, en devenant croyants.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But some of them were men from Cyprus and Cyrene, who, when they had come to Antioch, spoke to the Hellenists, preaching the Lord Jesus. 21 And the hand of the Lord was with them, and a great number believed and turned to the Lord.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87842" name="Group 2"/>
          <p:cNvGraphicFramePr>
            <a:graphicFrameLocks noGrp="1"/>
          </p:cNvGraphicFramePr>
          <p:nvPr/>
        </p:nvGraphicFramePr>
        <p:xfrm>
          <a:off x="107950" y="44450"/>
          <a:ext cx="9001125" cy="6867843"/>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فسمع الخبر عنهم في آذان الكنيسة التي في اورشليم فارسلوا برنابا لكي يجتاز الى انطاكية. الذي لما أتى ورأى نعمة الله فرح ووعظ الجميع ان يثبتوا في الرب بعزم القلب.</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a:t>
                      </a:r>
                      <a:r>
                        <a:rPr kumimoji="0" lang="fr-FR" sz="2800" b="0" i="0" u="none" strike="noStrike" cap="none" normalizeH="0" baseline="0">
                          <a:ln>
                            <a:noFill/>
                          </a:ln>
                          <a:solidFill>
                            <a:schemeClr val="bg1"/>
                          </a:solidFill>
                          <a:effectLst/>
                          <a:latin typeface="Arial" charset="0"/>
                          <a:cs typeface="Arial" charset="0"/>
                        </a:rPr>
                        <a:t>La nouvelle de cet événement parvint aux oreilles de l'Église qui était à Jérusalem et l'on délégua Barnabas à Antioche. 23 Quand il vit sur place la grâce de Dieu à l'oeuvre, il fut dans la joie et il les pressait tous de rester du fond du coeur attachés au Seigneur.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Then news of these things came to the ears of the church in Jerusalem, and they sent out Barnabas to go as far as Antioch. 23 When he came and had seen the grace of God, he was glad, and encouraged them all that with purpose of heart they should continue with the Lord.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88866" name="Group 2"/>
          <p:cNvGraphicFramePr>
            <a:graphicFrameLocks noGrp="1"/>
          </p:cNvGraphicFramePr>
          <p:nvPr/>
        </p:nvGraphicFramePr>
        <p:xfrm>
          <a:off x="107950" y="44450"/>
          <a:ext cx="9072563" cy="6265863"/>
        </p:xfrm>
        <a:graphic>
          <a:graphicData uri="http://schemas.openxmlformats.org/drawingml/2006/table">
            <a:tbl>
              <a:tblPr rtl="1"/>
              <a:tblGrid>
                <a:gridCol w="4752975">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كان رجلا صالحا وممتلئا من الروح القدس والايمان.فانضم الى الرب جمع غفير</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a:t>
                      </a:r>
                      <a:r>
                        <a:rPr kumimoji="0" lang="fr-FR" sz="2800" b="0" i="0" u="none" strike="noStrike" cap="none" normalizeH="0" baseline="0">
                          <a:ln>
                            <a:noFill/>
                          </a:ln>
                          <a:solidFill>
                            <a:schemeClr val="bg1"/>
                          </a:solidFill>
                          <a:effectLst/>
                          <a:latin typeface="Arial" charset="0"/>
                          <a:cs typeface="Arial" charset="0"/>
                        </a:rPr>
                        <a:t>C'était en effet un homme droit, rempli d'Esprit Saint et de foi. Une foule considérable se joignit ainsi au Seigneur.</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For he was a good man, full of the Holy Spirit and of faith. And a great many people were added to the Lord</a:t>
                      </a:r>
                    </a:p>
                    <a:p>
                      <a:pPr marL="0" marR="0" lvl="0" indent="0" algn="l" defTabSz="914400" rtl="1"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1"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1"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89890"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90914"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91938"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92962" name="Group 2"/>
          <p:cNvGraphicFramePr>
            <a:graphicFrameLocks noGrp="1"/>
          </p:cNvGraphicFramePr>
          <p:nvPr/>
        </p:nvGraphicFramePr>
        <p:xfrm>
          <a:off x="34925" y="44450"/>
          <a:ext cx="9145588" cy="6595556"/>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مزمور </a:t>
                      </a:r>
                      <a:r>
                        <a:rPr kumimoji="0" lang="en-US" sz="3600" b="0" i="0" u="sng" strike="noStrike" cap="none" normalizeH="0" baseline="0" dirty="0">
                          <a:ln>
                            <a:noFill/>
                          </a:ln>
                          <a:solidFill>
                            <a:srgbClr val="FF9933"/>
                          </a:solidFill>
                          <a:effectLst/>
                          <a:latin typeface="Arial" charset="0"/>
                          <a:cs typeface="Arial" charset="0"/>
                        </a:rPr>
                        <a:t>19:4 &amp; 132:9-10</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none" strike="noStrike" cap="none" normalizeH="0" baseline="0" dirty="0">
                          <a:ln>
                            <a:noFill/>
                          </a:ln>
                          <a:solidFill>
                            <a:schemeClr val="bg1"/>
                          </a:solidFill>
                          <a:effectLst/>
                          <a:latin typeface="Arial" charset="0"/>
                          <a:cs typeface="Arial" charset="0"/>
                        </a:rPr>
                        <a:t>في كل الارض خرج منطقهم والى اقصى المسكونة كلماتهم.</a:t>
                      </a:r>
                      <a:r>
                        <a:rPr kumimoji="0" lang="en-US" sz="2800" b="0" i="0" u="none" strike="noStrike" cap="none" normalizeH="0" baseline="0" dirty="0">
                          <a:ln>
                            <a:noFill/>
                          </a:ln>
                          <a:solidFill>
                            <a:schemeClr val="bg1"/>
                          </a:solidFill>
                          <a:effectLst/>
                          <a:latin typeface="Arial" charset="0"/>
                          <a:cs typeface="Arial" charset="0"/>
                        </a:rPr>
                        <a:t> </a:t>
                      </a:r>
                      <a:r>
                        <a:rPr kumimoji="0" lang="ar-SA" sz="2800" b="0" i="0" u="none" strike="noStrike" cap="none" normalizeH="0" baseline="0" dirty="0">
                          <a:ln>
                            <a:noFill/>
                          </a:ln>
                          <a:solidFill>
                            <a:schemeClr val="bg1"/>
                          </a:solidFill>
                          <a:effectLst/>
                          <a:latin typeface="Arial" charset="0"/>
                          <a:cs typeface="Arial" charset="0"/>
                        </a:rPr>
                        <a:t>جعل للشمس مسكنا فيها كهنتك يلبسون البر واتقياؤك يهتفون. من اجل داود عبدك</a:t>
                      </a:r>
                      <a:r>
                        <a:rPr kumimoji="0" lang="ar-SA" sz="3200" b="0" i="0" u="none" strike="noStrike" cap="none" normalizeH="0" baseline="0" dirty="0">
                          <a:ln>
                            <a:noFill/>
                          </a:ln>
                          <a:solidFill>
                            <a:schemeClr val="bg1"/>
                          </a:solidFill>
                          <a:effectLst/>
                          <a:latin typeface="Arial" charset="0"/>
                          <a:cs typeface="Arial" charset="0"/>
                        </a:rPr>
                        <a:t> </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هللويا.</a:t>
                      </a:r>
                      <a:endParaRPr kumimoji="0" lang="en-CA" sz="32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578350">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 </a:t>
                      </a:r>
                      <a:r>
                        <a:rPr kumimoji="0" lang="en-US" sz="2800" b="0" i="0" u="sng" strike="noStrike" cap="none" normalizeH="0" baseline="0" dirty="0">
                          <a:ln>
                            <a:noFill/>
                          </a:ln>
                          <a:solidFill>
                            <a:srgbClr val="FF9933"/>
                          </a:solidFill>
                          <a:effectLst/>
                          <a:latin typeface="Arial" charset="0"/>
                          <a:cs typeface="Times New Roman" pitchFamily="18" charset="0"/>
                        </a:rPr>
                        <a:t>19:4 &amp; 132:9-10</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4 Leur trace apparaît sur toute la terre, Leurs accents vont aux extrémités du monde, 9 Que tes sacrificateurs soient revêtus de justice, Et que tes fidèles poussent des cris de joie ! 10  A cause de David, ton serviteur, 	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19:4 &amp;132:9-10</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Their line has gone out through all the earth, and their words to the end of the world. 9 Let Your priests be clothed with righteousness, and let Your saints shout for joy.</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For Your servant David's sake.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392973" name="Rectangle 13"/>
          <p:cNvSpPr>
            <a:spLocks noGrp="1" noChangeArrowheads="1"/>
          </p:cNvSpPr>
          <p:nvPr>
            <p:ph type="ctrTitle"/>
          </p:nvPr>
        </p:nvSpPr>
        <p:spPr/>
        <p:txBody>
          <a:bodyPr/>
          <a:lstStyle/>
          <a:p>
            <a:r>
              <a:rPr lang="en-US" sz="1000"/>
              <a:t>3pg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93986" name="Group 2"/>
          <p:cNvGraphicFramePr>
            <a:graphicFrameLocks noGrp="1"/>
          </p:cNvGraphicFramePr>
          <p:nvPr/>
        </p:nvGraphicFramePr>
        <p:xfrm>
          <a:off x="107950" y="44450"/>
          <a:ext cx="9072563" cy="6553200"/>
        </p:xfrm>
        <a:graphic>
          <a:graphicData uri="http://schemas.openxmlformats.org/drawingml/2006/table">
            <a:tbl>
              <a:tblPr rtl="1"/>
              <a:tblGrid>
                <a:gridCol w="4608513">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متى ( 16 : 13 – 19 )</a:t>
                      </a:r>
                      <a:endParaRPr kumimoji="0" lang="ar-EG" sz="24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جاء يسوع الى نواحي قيصرية فيلبس سأل تلاميذه قائلا من يقول الناس اني انا ابن الانسان. فقالوا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قوم يوحنا المعمدان.وآخرون ايليا.وآخرون ارميا او واحد من الانبياء.</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Mathieu 16 : 13 - 19</a:t>
                      </a:r>
                    </a:p>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Arrivé dans la région de Césarée de Philippe, Jésus interrogeait ses disciples: "Au dire des hommes, qui est le Fils de l'homme?" Ils dirent: "Pour les uns, Jean le Baptiste; pour d'autres, Elie; pour d'autres encore, Jérémie ou l'un  des prophètes."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Matthew 16:13-19</a:t>
                      </a: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When Jesus came into the region of Caesarea Philippi, He asked His disciples, saying, Who do men say that I, the Son of Man, am?'' 14 So they said, Some say John the Baptist, some Elijah, and others Jeremiah or one of the prophets.''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393997" name="Rectangle 13"/>
          <p:cNvSpPr>
            <a:spLocks noGrp="1" noChangeArrowheads="1"/>
          </p:cNvSpPr>
          <p:nvPr>
            <p:ph type="ctrTitle"/>
          </p:nvPr>
        </p:nvSpPr>
        <p:spPr/>
        <p:txBody>
          <a:bodyPr/>
          <a:lstStyle/>
          <a:p>
            <a:r>
              <a:rPr lang="en-US" sz="1000"/>
              <a:t>3g</a:t>
            </a:r>
          </a:p>
        </p:txBody>
      </p:sp>
    </p:spTree>
  </p:cSld>
  <p:clrMapOvr>
    <a:masterClrMapping/>
  </p:clrMapOvr>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95010" name="Group 2"/>
          <p:cNvGraphicFramePr>
            <a:graphicFrameLocks noGrp="1"/>
          </p:cNvGraphicFramePr>
          <p:nvPr/>
        </p:nvGraphicFramePr>
        <p:xfrm>
          <a:off x="34925" y="44450"/>
          <a:ext cx="9145588" cy="6851904"/>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لهم وانتم من تقولون اني انا. فاجاب سمعان بطرس وقال انت هو المسيح ابن الله الحي. فاجاب يسوع وقال له طوبى لك يا سمعان بن يونا.ان لحما ودما لم يعلن لك لكن ابي الذي في السموات.</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Il leur dit: "Et vous, qui dites-vous que je suis?"   Prenant la parole, Simon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Pierre répondit: "Tu es le Christ, le Fils du Dieu vivant. 17 Reprenant alors la parole, Jésus lui déclara: "Heureux es-tu, Simon fils de Jonas, car ce n'est pas la chair et le sang qui t'ont révélé cela, mais mon Père qui est aux cieux.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He said to them, But who do you say that I am?'' 16 Simon Peter answered and said, You are the Christ, the Son of the living God.'' 17 Jesus answered and said to him, Blessed are you, Simon Bar-Jonah, for flesh and blood has not revealed this to you, but My Father who is in heaven.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96034" name="Group 2"/>
          <p:cNvGraphicFramePr>
            <a:graphicFrameLocks noGrp="1"/>
          </p:cNvGraphicFramePr>
          <p:nvPr/>
        </p:nvGraphicFramePr>
        <p:xfrm>
          <a:off x="107950" y="44450"/>
          <a:ext cx="9001125" cy="5905501"/>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وانا اقول لك ايضا انت بطرس وعلى هذه الصخرة ابني كنيستي وابواب الجحيم لن تقوى عليها.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Et moi, je te le déclare: Tu es Pierre, et sur cette pierre je bâtirai mon Église, et la Puissance de la mort n'aura pas de force contre elle. </a:t>
                      </a:r>
                      <a:endParaRPr kumimoji="0" lang="ar-EG" sz="20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And I also say to you that you are Peter, and on this rock I will build My church, and the gates of Hades shall not prevail against it. </a:t>
                      </a:r>
                      <a:endParaRPr kumimoji="0" lang="en-US" sz="21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97058" name="Group 2"/>
          <p:cNvGraphicFramePr>
            <a:graphicFrameLocks noGrp="1"/>
          </p:cNvGraphicFramePr>
          <p:nvPr/>
        </p:nvGraphicFramePr>
        <p:xfrm>
          <a:off x="107950" y="44450"/>
          <a:ext cx="9001125" cy="5865178"/>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وأعطيك مفاتيح ملكوت السموات.فكل ما تربطه على الارض يكون مربوطا في السموات.وكل ما تحله على الارض يكون محلولا في السموات.</a:t>
                      </a:r>
                      <a:r>
                        <a:rPr kumimoji="0" lang="ar-EG" sz="3200" b="0" i="0" u="none" strike="noStrike" cap="none" normalizeH="0" baseline="0">
                          <a:ln>
                            <a:noFill/>
                          </a:ln>
                          <a:solidFill>
                            <a:schemeClr val="bg1"/>
                          </a:solidFill>
                          <a:effectLst/>
                          <a:latin typeface="Arial" charset="0"/>
                          <a:cs typeface="Arial" charset="0"/>
                        </a:rPr>
                        <a:t> </a:t>
                      </a:r>
                      <a:r>
                        <a:rPr kumimoji="0" lang="ar-EG" sz="3600" b="0" i="0" u="none" strike="noStrike" cap="none" normalizeH="0" baseline="0">
                          <a:ln>
                            <a:noFill/>
                          </a:ln>
                          <a:solidFill>
                            <a:srgbClr val="FF9933"/>
                          </a:solidFill>
                          <a:effectLst/>
                          <a:latin typeface="Arial" charset="0"/>
                          <a:cs typeface="Arial" charset="0"/>
                        </a:rPr>
                        <a:t>( والمجد للـه دائماً )</a:t>
                      </a:r>
                      <a:endParaRPr kumimoji="0" lang="en-CA" sz="36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Je te donnerai les clefs du Royaume des cieux; tout ce que tu lieras sur la terre sera lié aux cieux, et tout ce que tu délieras sur la terre sera délié aux cieux.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And I will give you the keys of the kingdom of heaven, and whatever you bind on earth will be bound in heaven, and whatever you loose on earth will be loosed in heaven.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87300"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88333" name="Group 13"/>
          <p:cNvGraphicFramePr>
            <a:graphicFrameLocks noGrp="1"/>
          </p:cNvGraphicFramePr>
          <p:nvPr/>
        </p:nvGraphicFramePr>
        <p:xfrm>
          <a:off x="468313" y="692150"/>
          <a:ext cx="8137525" cy="582168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Fourth day of The Month of Hatour</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a:ln>
                            <a:noFill/>
                          </a:ln>
                          <a:solidFill>
                            <a:srgbClr val="FF9900"/>
                          </a:solidFill>
                          <a:effectLst/>
                          <a:latin typeface="Arial" charset="0"/>
                          <a:cs typeface="Arial" charset="0"/>
                        </a:rPr>
                        <a:t>(28</a:t>
                      </a:r>
                      <a:r>
                        <a:rPr kumimoji="0" lang="en-US" sz="4000" b="1" i="0" u="none" strike="noStrike" cap="none" normalizeH="0" baseline="30000">
                          <a:ln>
                            <a:noFill/>
                          </a:ln>
                          <a:solidFill>
                            <a:srgbClr val="FF9900"/>
                          </a:solidFill>
                          <a:effectLst/>
                          <a:latin typeface="Arial" charset="0"/>
                          <a:cs typeface="Arial" charset="0"/>
                        </a:rPr>
                        <a:t>th</a:t>
                      </a:r>
                      <a:r>
                        <a:rPr kumimoji="0" lang="en-US" sz="4000" b="1" i="0" u="none" strike="noStrike" cap="none" normalizeH="0" baseline="0">
                          <a:ln>
                            <a:noFill/>
                          </a:ln>
                          <a:solidFill>
                            <a:srgbClr val="FF9900"/>
                          </a:solidFill>
                          <a:effectLst/>
                          <a:latin typeface="Arial" charset="0"/>
                          <a:cs typeface="Arial" charset="0"/>
                        </a:rPr>
                        <a:t> of Hatour)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a:ln>
                            <a:noFill/>
                          </a:ln>
                          <a:solidFill>
                            <a:srgbClr val="FF9900"/>
                          </a:solidFill>
                          <a:effectLst/>
                          <a:latin typeface="Arial" charset="0"/>
                          <a:cs typeface="Arial" charset="0"/>
                        </a:rPr>
                        <a:t>اليوم الرابع</a:t>
                      </a:r>
                      <a:r>
                        <a:rPr kumimoji="0" lang="ar-KW" sz="4000" b="0" i="0" u="none" strike="noStrike" cap="none" normalizeH="0" baseline="0">
                          <a:ln>
                            <a:noFill/>
                          </a:ln>
                          <a:solidFill>
                            <a:srgbClr val="FF9900"/>
                          </a:solidFill>
                          <a:effectLst/>
                          <a:latin typeface="Arial" charset="0"/>
                          <a:cs typeface="Arial" charset="0"/>
                        </a:rPr>
                        <a:t> من</a:t>
                      </a:r>
                      <a:r>
                        <a:rPr kumimoji="0" lang="ar-EG" sz="4000" b="0" i="0" u="none" strike="noStrike" cap="none" normalizeH="0" baseline="0">
                          <a:ln>
                            <a:noFill/>
                          </a:ln>
                          <a:solidFill>
                            <a:srgbClr val="FF9900"/>
                          </a:solidFill>
                          <a:effectLst/>
                          <a:latin typeface="Arial" charset="0"/>
                          <a:cs typeface="Arial" charset="0"/>
                        </a:rPr>
                        <a:t> </a:t>
                      </a:r>
                      <a:r>
                        <a:rPr kumimoji="0" lang="ar-KW" sz="4000" b="0" i="0" u="none" strike="noStrike" cap="none" normalizeH="0" baseline="0">
                          <a:ln>
                            <a:noFill/>
                          </a:ln>
                          <a:solidFill>
                            <a:srgbClr val="FF9900"/>
                          </a:solidFill>
                          <a:effectLst/>
                          <a:latin typeface="Arial" charset="0"/>
                          <a:cs typeface="Arial" charset="0"/>
                        </a:rPr>
                        <a:t>شهر </a:t>
                      </a:r>
                      <a:r>
                        <a:rPr kumimoji="0" lang="ar-EG" sz="4000" b="0" i="0" u="none" strike="noStrike" cap="none" normalizeH="0" baseline="0">
                          <a:ln>
                            <a:noFill/>
                          </a:ln>
                          <a:solidFill>
                            <a:srgbClr val="FF9900"/>
                          </a:solidFill>
                          <a:effectLst/>
                          <a:latin typeface="Arial" charset="0"/>
                          <a:cs typeface="Arial" charset="0"/>
                        </a:rPr>
                        <a:t>هاتور</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r>
                        <a:rPr kumimoji="0" lang="ar-EG" sz="4000" b="1" i="0" u="none" strike="noStrike" cap="none" normalizeH="0" baseline="0">
                          <a:ln>
                            <a:noFill/>
                          </a:ln>
                          <a:solidFill>
                            <a:srgbClr val="FF9900"/>
                          </a:solidFill>
                          <a:effectLst/>
                          <a:latin typeface="Arial" charset="0"/>
                          <a:cs typeface="Arial" charset="0"/>
                        </a:rPr>
                        <a:t>( الثامن والعشرون من هاتور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Quatrième  jour du mois de Hatour</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1"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Vingt-huitième</a:t>
                      </a:r>
                      <a:r>
                        <a:rPr kumimoji="0" lang="fr-CA" sz="4000" b="1" i="0" u="none" strike="noStrike" cap="none" normalizeH="0" baseline="0">
                          <a:ln>
                            <a:noFill/>
                          </a:ln>
                          <a:solidFill>
                            <a:srgbClr val="FF9900"/>
                          </a:solidFill>
                          <a:effectLst/>
                          <a:latin typeface="Arial" charset="0"/>
                          <a:cs typeface="Arial" charset="0"/>
                        </a:rPr>
                        <a:t> </a:t>
                      </a:r>
                      <a:r>
                        <a:rPr kumimoji="0" lang="fr-CA" sz="4000" b="0" i="0" u="none" strike="noStrike" cap="none" normalizeH="0" baseline="0">
                          <a:ln>
                            <a:noFill/>
                          </a:ln>
                          <a:solidFill>
                            <a:srgbClr val="FF9900"/>
                          </a:solidFill>
                          <a:effectLst/>
                          <a:latin typeface="Arial" charset="0"/>
                          <a:cs typeface="Arial" charset="0"/>
                        </a:rPr>
                        <a:t>de Hatour</a:t>
                      </a:r>
                      <a:r>
                        <a:rPr kumimoji="0" lang="fr-CA" sz="4000" b="1" i="0" u="none" strike="noStrike" cap="none" normalizeH="0" baseline="0">
                          <a:ln>
                            <a:noFill/>
                          </a:ln>
                          <a:solidFill>
                            <a:srgbClr val="FF9900"/>
                          </a:solidFill>
                          <a:effectLst/>
                          <a:latin typeface="Arial" charset="0"/>
                          <a:cs typeface="Arial" charset="0"/>
                        </a:rPr>
                        <a:t>)</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8934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2489347"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98082" name="Group 2"/>
          <p:cNvGraphicFramePr>
            <a:graphicFrameLocks noGrp="1"/>
          </p:cNvGraphicFramePr>
          <p:nvPr/>
        </p:nvGraphicFramePr>
        <p:xfrm>
          <a:off x="107950" y="115888"/>
          <a:ext cx="8928100" cy="6441314"/>
        </p:xfrm>
        <a:graphic>
          <a:graphicData uri="http://schemas.openxmlformats.org/drawingml/2006/table">
            <a:tbl>
              <a:tblPr rtl="1"/>
              <a:tblGrid>
                <a:gridCol w="439261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عشية </a:t>
                      </a:r>
                      <a:r>
                        <a:rPr kumimoji="0" lang="en-US" sz="3600" b="0" i="0" u="sng" strike="noStrike" cap="none" normalizeH="0" baseline="0" dirty="0">
                          <a:ln>
                            <a:noFill/>
                          </a:ln>
                          <a:solidFill>
                            <a:srgbClr val="FF9933"/>
                          </a:solidFill>
                          <a:effectLst/>
                          <a:latin typeface="Arial" charset="0"/>
                          <a:cs typeface="Times New Roman" pitchFamily="18" charset="0"/>
                        </a:rPr>
                        <a:t>89:19-21</a:t>
                      </a:r>
                      <a:endParaRPr kumimoji="0" lang="fr-FR" sz="3600" b="0" i="0" u="sng" strike="noStrike" cap="none" normalizeH="0" baseline="0" dirty="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رفعت مختارا من بين الشعب.وجدت داود عبدي</a:t>
                      </a:r>
                      <a:r>
                        <a:rPr kumimoji="0" lang="ar-EG"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بدهن قدسي مسحته.</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الذي تثبت يدي معه.</a:t>
                      </a:r>
                      <a:r>
                        <a:rPr kumimoji="0" lang="ar-EG"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CA" sz="32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Psalms 89:19-21</a:t>
                      </a:r>
                      <a:endParaRPr kumimoji="0" lang="fr-FR" sz="3600" b="0" i="0" u="sng" strike="noStrike" cap="none" normalizeH="0" baseline="0" dirty="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19 J'ai exalté un jeune homme de mon peuple.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20 J'ai trouvé David mon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serviteur. Je l'ai sacré avec mon huile sainte.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21 Solide, ma main sera</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près de lui,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89:19-21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I have exalted one chosen from the people.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I have found My servant David; with My holy oil I have anointed him,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With whom My hand shall be established.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398093" name="Rectangle 13"/>
          <p:cNvSpPr>
            <a:spLocks noGrp="1" noChangeArrowheads="1"/>
          </p:cNvSpPr>
          <p:nvPr>
            <p:ph type="ctrTitle"/>
          </p:nvPr>
        </p:nvSpPr>
        <p:spPr/>
        <p:txBody>
          <a:bodyPr/>
          <a:lstStyle/>
          <a:p>
            <a:r>
              <a:rPr lang="en-US" sz="1000"/>
              <a:t>4pv</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99106" name="Group 2"/>
          <p:cNvGraphicFramePr>
            <a:graphicFrameLocks noGrp="1"/>
          </p:cNvGraphicFramePr>
          <p:nvPr/>
        </p:nvGraphicFramePr>
        <p:xfrm>
          <a:off x="34925" y="-26988"/>
          <a:ext cx="9074150" cy="6851904"/>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94310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a:t>
                      </a:r>
                      <a:r>
                        <a:rPr kumimoji="0" lang="fr-FR" sz="3600" b="0" i="0" u="sng" strike="noStrike" cap="none" normalizeH="0" baseline="0">
                          <a:ln>
                            <a:noFill/>
                          </a:ln>
                          <a:solidFill>
                            <a:srgbClr val="FF9933"/>
                          </a:solidFill>
                          <a:effectLst/>
                          <a:latin typeface="Arial" charset="0"/>
                          <a:cs typeface="Times New Roman" pitchFamily="18" charset="0"/>
                        </a:rPr>
                        <a:t>10 : 34 - 42</a:t>
                      </a:r>
                      <a:r>
                        <a:rPr kumimoji="0" lang="ar-EG" sz="3600" b="0" i="0" u="sng" strike="noStrike" cap="none" normalizeH="0" baseline="0">
                          <a:ln>
                            <a:noFill/>
                          </a:ln>
                          <a:solidFill>
                            <a:srgbClr val="FF9933"/>
                          </a:solidFill>
                          <a:effectLst/>
                          <a:latin typeface="Arial" charset="0"/>
                          <a:cs typeface="Arial" charset="0"/>
                        </a:rPr>
                        <a:t> </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تظنوا اني جئت لألقي سلاما على الارض.ما جئت لألقي سلاما بل سيفا.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فاني جئت لأفرّق الانسان ضد ابيه والابنة ضد امها والكنة ضد حماتها.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40275">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Times New Roman" pitchFamily="18" charset="0"/>
                        </a:rPr>
                        <a:t>Matthieu 10 : 34 - 42</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N'allez pas croire que je sois venu apporter la paix sur la terre; je ne suis pas venu apporter la paix, mais bien le glaive. 35 Oui, je suis venu séparer l'homme de son père, la fille de sa mère, la belle-fille de sa belle-mère: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Matthew 10:34-42</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34 Do not think that I came to bring peace on earth. I did not come to bring peace but a sword. 35 For I have come to "set a man against his father, a daughter against her mother, and a daughter-in-law against her mother-in-law';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399117" name="Rectangle 13"/>
          <p:cNvSpPr>
            <a:spLocks noGrp="1" noChangeArrowheads="1"/>
          </p:cNvSpPr>
          <p:nvPr>
            <p:ph type="ctrTitle"/>
          </p:nvPr>
        </p:nvSpPr>
        <p:spPr/>
        <p:txBody>
          <a:bodyPr/>
          <a:lstStyle/>
          <a:p>
            <a:r>
              <a:rPr lang="en-US" sz="1000"/>
              <a:t>4v</a:t>
            </a:r>
          </a:p>
        </p:txBody>
      </p:sp>
    </p:spTree>
  </p:cSld>
  <p:clrMapOvr>
    <a:masterClrMapping/>
  </p:clrMapOvr>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00130" name="Group 2"/>
          <p:cNvGraphicFramePr>
            <a:graphicFrameLocks noGrp="1"/>
          </p:cNvGraphicFramePr>
          <p:nvPr/>
        </p:nvGraphicFramePr>
        <p:xfrm>
          <a:off x="107950" y="44450"/>
          <a:ext cx="9001125" cy="6467793"/>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واعداء الانسان اهل بيته.من احب ابا او اما اكثر مني فلا يستحقني.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ومن احب ابنا او ابنة اكثر مني فلا يستحقني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ومن لا ياخذ صليبه ويتبعني فلا يستحقني.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36 on aura pour ennemis les gens de sa  maison. Qui aime son père ou sa mère plus que moi n'est pas digne de moi; 37 qui aime son fils ou sa fille plus que moi n'est pas digne de moi. 38 Qui ne se charge pas de sa croix et ne me suit pas n'est pas digne de moi.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36 and "a man's enemies will be those of his own household.' 37 He who loves father or mother more than Me is not worthy of Me. And he who loves son or daughter more than Me is not worthy of Me. 38 And he who does not take his cross and follow after Me is not worthy of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01154" name="Group 2"/>
          <p:cNvGraphicFramePr>
            <a:graphicFrameLocks noGrp="1"/>
          </p:cNvGraphicFramePr>
          <p:nvPr/>
        </p:nvGraphicFramePr>
        <p:xfrm>
          <a:off x="107950" y="44450"/>
          <a:ext cx="8856663" cy="6638481"/>
        </p:xfrm>
        <a:graphic>
          <a:graphicData uri="http://schemas.openxmlformats.org/drawingml/2006/table">
            <a:tbl>
              <a:tblPr rtl="1"/>
              <a:tblGrid>
                <a:gridCol w="4464050">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وجد حياته يضيعها.ومن اضاع حياته من اجلي يجدها. من يقبلكم يقبلني ومن يقبلني يقبل الذي ارسلني.</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EG" sz="3600" b="0" i="0" u="sng"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39 Qui aura sauvé sa vie la perdra et qui perdra sa vie à cause de moi l'assurera. 40 Qui vous accueille m'accueille moi-même, et qui m'accueille, accueille Celui qui m'a envoyé.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39 He who finds his life will lose it, and he who loses his life for My sake will find it. 40 He who receives you receives Me, and he who receives Me receives Him who sent Me.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Times New Roman" pitchFamily="18"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02178" name="Group 2"/>
          <p:cNvGraphicFramePr>
            <a:graphicFrameLocks noGrp="1"/>
          </p:cNvGraphicFramePr>
          <p:nvPr/>
        </p:nvGraphicFramePr>
        <p:xfrm>
          <a:off x="34925" y="115888"/>
          <a:ext cx="9074150" cy="6624003"/>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من يقبل نبيا باسم نبي فأجر نبي ياخذ.</a:t>
                      </a:r>
                      <a:r>
                        <a:rPr kumimoji="0" lang="ar-EG" sz="3600" b="0" i="0" u="none" strike="noStrike" cap="none" normalizeH="0" baseline="0">
                          <a:ln>
                            <a:noFill/>
                          </a:ln>
                          <a:solidFill>
                            <a:schemeClr val="bg1"/>
                          </a:solidFill>
                          <a:effectLst/>
                          <a:latin typeface="Arial" charset="0"/>
                          <a:cs typeface="Arial" charset="0"/>
                        </a:rPr>
                        <a:t> </a:t>
                      </a:r>
                      <a:r>
                        <a:rPr kumimoji="0" lang="ar-SA" sz="3600" b="0" i="0" u="none" strike="noStrike" cap="none" normalizeH="0" baseline="0">
                          <a:ln>
                            <a:noFill/>
                          </a:ln>
                          <a:solidFill>
                            <a:schemeClr val="bg1"/>
                          </a:solidFill>
                          <a:effectLst/>
                          <a:latin typeface="Arial" charset="0"/>
                          <a:cs typeface="Arial" charset="0"/>
                        </a:rPr>
                        <a:t>ومن يقبل بارا باسم بار فأجر بار ياخذ. </a:t>
                      </a:r>
                      <a:endParaRPr kumimoji="0" lang="ar-EG" sz="40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EG" sz="4000" b="0" i="0" u="sng"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037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41 Qui accueille un prophète en sa qualité de prophète recevra une récompense de prophète, et qui accueille un juste en sa qualité de juste recevra une récompense de juste. </a:t>
                      </a:r>
                      <a:endParaRPr kumimoji="0" lang="fr-FR" sz="3200" b="0" i="0" u="sng" strike="noStrike" cap="none" normalizeH="0" baseline="0">
                        <a:ln>
                          <a:noFill/>
                        </a:ln>
                        <a:solidFill>
                          <a:schemeClr val="bg1"/>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41 He who receives a prophet in the name of a prophet shall receive a prophet's reward. And he who receives a righteous man in the name of a righteous man shall receive a righteous man's reward.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03202" name="Group 2"/>
          <p:cNvGraphicFramePr>
            <a:graphicFrameLocks noGrp="1"/>
          </p:cNvGraphicFramePr>
          <p:nvPr/>
        </p:nvGraphicFramePr>
        <p:xfrm>
          <a:off x="34925" y="44450"/>
          <a:ext cx="9074150" cy="597852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سقى احد هؤلاء الصغار كاس ماء بارد فقط باسم تلميذ فالحق اقول لكم انه لا يضيع اجره</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42 Quiconque donnera à boire, ne serait-ce qu'un verre d'eau fraîche, à l'un de ces petits en sa qualité de disciple, en vérité, je vous le déclare, il ne perdra pas sa récompense." </a:t>
                      </a:r>
                      <a:endParaRPr kumimoji="0" lang="fr-FR" sz="3200" b="0" i="0" u="sng"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42 “And whoever gives one of these little ones only a cup of cold water in the name of a disciple, assuredly, I say to you, he shall by no means lose his reward.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422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4404227"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05250" name="Group 2"/>
          <p:cNvGraphicFramePr>
            <a:graphicFrameLocks noGrp="1"/>
          </p:cNvGraphicFramePr>
          <p:nvPr/>
        </p:nvGraphicFramePr>
        <p:xfrm>
          <a:off x="107950" y="44450"/>
          <a:ext cx="9001125" cy="6606413"/>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باكر</a:t>
                      </a:r>
                      <a:r>
                        <a:rPr kumimoji="0" lang="ar-SA" sz="3600" b="0" i="0" u="sng" strike="noStrike" cap="none" normalizeH="0" baseline="0" dirty="0">
                          <a:ln>
                            <a:noFill/>
                          </a:ln>
                          <a:solidFill>
                            <a:srgbClr val="FF9933"/>
                          </a:solidFill>
                          <a:effectLst/>
                          <a:latin typeface="Arial" charset="0"/>
                          <a:cs typeface="Arial" charset="0"/>
                        </a:rPr>
                        <a:t> 132:9,10,17</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كهنتك يلبسون البر واتقياؤك يهتفون.</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من اجل داود عبدك لا ترد وجه مسيحك. رتبت سراجا لمسيحي.</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وعليه يزهر اكليله </a:t>
                      </a:r>
                      <a:r>
                        <a:rPr kumimoji="0" lang="ar-EG" sz="3200" b="0" i="0" u="none" strike="noStrike" cap="none" normalizeH="0" baseline="0" dirty="0">
                          <a:ln>
                            <a:noFill/>
                          </a:ln>
                          <a:solidFill>
                            <a:schemeClr val="bg1"/>
                          </a:solidFill>
                          <a:effectLst/>
                          <a:latin typeface="Arial" charset="0"/>
                          <a:cs typeface="Arial" charset="0"/>
                        </a:rPr>
                        <a:t>. </a:t>
                      </a:r>
                      <a:r>
                        <a:rPr kumimoji="0" lang="ar-SA" sz="3600" b="1" i="0" u="none" strike="noStrike" cap="none" normalizeH="0" baseline="0" dirty="0">
                          <a:ln>
                            <a:noFill/>
                          </a:ln>
                          <a:solidFill>
                            <a:schemeClr val="bg1"/>
                          </a:solidFill>
                          <a:effectLst/>
                          <a:latin typeface="Arial" charset="0"/>
                          <a:cs typeface="Arial" charset="0"/>
                        </a:rPr>
                        <a:t>هللويا.</a:t>
                      </a:r>
                      <a:r>
                        <a:rPr kumimoji="0" lang="ar-SA" sz="3600" b="0" i="0" u="none" strike="noStrike" cap="none" normalizeH="0" baseline="0" dirty="0">
                          <a:ln>
                            <a:noFill/>
                          </a:ln>
                          <a:solidFill>
                            <a:schemeClr val="bg1"/>
                          </a:solidFill>
                          <a:effectLst/>
                          <a:latin typeface="Arial" charset="0"/>
                          <a:cs typeface="Arial" charset="0"/>
                        </a:rPr>
                        <a:t> </a:t>
                      </a:r>
                      <a:endParaRPr kumimoji="0" lang="ar-EG" sz="36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 </a:t>
                      </a:r>
                      <a:r>
                        <a:rPr kumimoji="0" lang="en-US" sz="3200" b="0" i="0" u="sng" strike="noStrike" cap="none" normalizeH="0" baseline="0" dirty="0">
                          <a:ln>
                            <a:noFill/>
                          </a:ln>
                          <a:solidFill>
                            <a:srgbClr val="FF9933"/>
                          </a:solidFill>
                          <a:effectLst/>
                          <a:latin typeface="Arial" charset="0"/>
                          <a:cs typeface="Times New Roman" pitchFamily="18" charset="0"/>
                        </a:rPr>
                        <a:t>132:9,10,17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9 Que tes prêtres soient vêtus de justice,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que tes fidèles crient leur joie, 10 à cause de David ton serviteur.17 Je préparerai une lampe pour mon messie, 18 et sur lui son diadème fleurira,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Psalms132:9-10,17-18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Let Your priests be clothed with righteousness, and let Your saints shout for joy.10 For Your servant David's sake,17 I will prepare a lamp for My Anointed. 18 but upon Himself His crown shall flourish. 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405261" name="Rectangle 13"/>
          <p:cNvSpPr>
            <a:spLocks noGrp="1" noChangeArrowheads="1"/>
          </p:cNvSpPr>
          <p:nvPr>
            <p:ph type="ctrTitle"/>
          </p:nvPr>
        </p:nvSpPr>
        <p:spPr/>
        <p:txBody>
          <a:bodyPr/>
          <a:lstStyle/>
          <a:p>
            <a:r>
              <a:rPr lang="en-US" sz="1000"/>
              <a:t>4pm</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06274" name="Group 2"/>
          <p:cNvGraphicFramePr>
            <a:graphicFrameLocks noGrp="1"/>
          </p:cNvGraphicFramePr>
          <p:nvPr/>
        </p:nvGraphicFramePr>
        <p:xfrm>
          <a:off x="107950" y="44450"/>
          <a:ext cx="9072563" cy="6840347"/>
        </p:xfrm>
        <a:graphic>
          <a:graphicData uri="http://schemas.openxmlformats.org/drawingml/2006/table">
            <a:tbl>
              <a:tblPr rtl="1"/>
              <a:tblGrid>
                <a:gridCol w="4679950">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6 :17 -23 </a:t>
                      </a:r>
                      <a:r>
                        <a:rPr kumimoji="0" lang="ar-SA" sz="2800" b="0" i="0" u="none" strike="noStrike" cap="none" normalizeH="0" baseline="0">
                          <a:ln>
                            <a:noFill/>
                          </a:ln>
                          <a:solidFill>
                            <a:schemeClr val="tx1"/>
                          </a:solidFill>
                          <a:effectLst/>
                          <a:latin typeface="Arial" charset="0"/>
                          <a:cs typeface="Arial" charset="0"/>
                        </a:rPr>
                        <a:t> </a:t>
                      </a:r>
                      <a:endParaRPr kumimoji="0" lang="ar-EG" sz="2800" b="0" i="0" u="none" strike="noStrike" cap="none" normalizeH="0" baseline="0">
                        <a:ln>
                          <a:noFill/>
                        </a:ln>
                        <a:solidFill>
                          <a:schemeClr val="tx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ونزل معهم ووقف في موضع سهل هو وجمع من تلاميذه وجمهور كثير من الشعب من جميع اليهودية واورشليم وساحل صور وصيدا الذين جاءوا ليسمعوه ويشفوا من امراضهم.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40275">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Luc 6 : 17 - 23</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t>
                      </a:r>
                      <a:r>
                        <a:rPr kumimoji="0" lang="fr-FR" sz="2800" b="0" i="0" u="none" strike="noStrike" cap="none" normalizeH="0" baseline="0">
                          <a:ln>
                            <a:noFill/>
                          </a:ln>
                          <a:solidFill>
                            <a:schemeClr val="bg1"/>
                          </a:solidFill>
                          <a:effectLst/>
                          <a:latin typeface="Arial" charset="0"/>
                          <a:cs typeface="Arial" charset="0"/>
                        </a:rPr>
                        <a:t>Descendant avec eux, il s'arrêta sur un endroit plat avec une grande foule de ses disciples et une grande multitude du peuple de toute la Judée, de </a:t>
                      </a:r>
                      <a:r>
                        <a:rPr kumimoji="0" lang="fr-FR" sz="2600" b="0" i="0" u="none" strike="noStrike" cap="none" normalizeH="0" baseline="0">
                          <a:ln>
                            <a:noFill/>
                          </a:ln>
                          <a:solidFill>
                            <a:schemeClr val="bg1"/>
                          </a:solidFill>
                          <a:effectLst/>
                          <a:latin typeface="Arial" charset="0"/>
                          <a:cs typeface="Arial" charset="0"/>
                        </a:rPr>
                        <a:t>Jérusalem </a:t>
                      </a:r>
                      <a:r>
                        <a:rPr kumimoji="0" lang="fr-FR" sz="2800" b="0" i="0" u="none" strike="noStrike" cap="none" normalizeH="0" baseline="0">
                          <a:ln>
                            <a:noFill/>
                          </a:ln>
                          <a:solidFill>
                            <a:schemeClr val="bg1"/>
                          </a:solidFill>
                          <a:effectLst/>
                          <a:latin typeface="Arial" charset="0"/>
                          <a:cs typeface="Arial" charset="0"/>
                        </a:rPr>
                        <a:t>et du littoral de Tyr et de Sidon; ils étaient venus pour l'entendre et se faire guérir de leurs maladies;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Luke 6:17-23</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And He came down with them and stood on a level place with a crowd of His disciples and a great multitude of people from all Judea and Jerusalem, and from the seacoast of Tyre and Sidon, who came to hear Him and be healed of their diseases,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406285" name="Rectangle 13"/>
          <p:cNvSpPr>
            <a:spLocks noGrp="1" noChangeArrowheads="1"/>
          </p:cNvSpPr>
          <p:nvPr>
            <p:ph type="ctrTitle"/>
          </p:nvPr>
        </p:nvSpPr>
        <p:spPr/>
        <p:txBody>
          <a:bodyPr/>
          <a:lstStyle/>
          <a:p>
            <a:r>
              <a:rPr lang="en-US" sz="1000" dirty="0"/>
              <a:t>4m</a:t>
            </a:r>
          </a:p>
        </p:txBody>
      </p:sp>
    </p:spTree>
  </p:cSld>
  <p:clrMapOvr>
    <a:masterClrMapping/>
  </p:clrMapOvr>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07298" name="Group 2"/>
          <p:cNvGraphicFramePr>
            <a:graphicFrameLocks noGrp="1"/>
          </p:cNvGraphicFramePr>
          <p:nvPr/>
        </p:nvGraphicFramePr>
        <p:xfrm>
          <a:off x="107950" y="44450"/>
          <a:ext cx="9072563" cy="6796405"/>
        </p:xfrm>
        <a:graphic>
          <a:graphicData uri="http://schemas.openxmlformats.org/drawingml/2006/table">
            <a:tbl>
              <a:tblPr rtl="1"/>
              <a:tblGrid>
                <a:gridCol w="4248150">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والمعذبون من ارواح نجسة.وكانوا يبرأون.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وكل الجمع طلبوا ان يلمسوه لان قوة كانت تخرج منه وتشفي الجميع</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ورفع عينيه الى تلاميذه وقال طوباكم ايها المساكين لان لكم ملكوت الله.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ceux qui étaient affligés d'esprits impurs étaient guéris;19 et toute la foule cherchait à le toucher, parce qu'une force sortait de lui et les guérissait tous. 20 Alors, levant les yeux sur ses disciples, Jésus dit: "Heureux, vous les pauvres: le Royaume de Dieu est à vous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as well as those who were tormented with unclean spirits. And they were healed. 19 And the whole multitude sought to touch Him, for power went out from Him and healed them all. 20 Then He lifted up His eyes toward His disciples, and said: Blessed are you poor, for yours is the kingdom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08322" name="Group 2"/>
          <p:cNvGraphicFramePr>
            <a:graphicFrameLocks noGrp="1"/>
          </p:cNvGraphicFramePr>
          <p:nvPr/>
        </p:nvGraphicFramePr>
        <p:xfrm>
          <a:off x="107950" y="44450"/>
          <a:ext cx="9001125" cy="6441123"/>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طوباكم ايها الجياع الآن لانكم تشبعون.طوباكم ايها الباكون الآن لانكم ستضحكون.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طوباكم اذا ابغضكم الناس واذا افرزوكم وعيّروكم واخرجوا اسمكم كشرير من اجل ابن الانسان.</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21 Heureux, vous qui avez faim maintenant: vous serez rassasiés. Heureux, vous qui pleurez maintenant: vous rirez. 22 Heureux êtes-vous lorsque les hommes vous haïssent, lorsqu'ils vous rejettent, et qu'ils insultent et proscrivent votre nom comme infâme, à cause du Fils de l'homme.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Blessed are you who hunger now, for you shall be filled. Blessed are you who weep now, for you shall laugh. 22 Blessed are you when men hate you, and when they exclude you, and revile you, and cast out your name as evil, for the Son of Man's sake.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09346" name="Group 2"/>
          <p:cNvGraphicFramePr>
            <a:graphicFrameLocks noGrp="1"/>
          </p:cNvGraphicFramePr>
          <p:nvPr/>
        </p:nvGraphicFramePr>
        <p:xfrm>
          <a:off x="34925" y="115888"/>
          <a:ext cx="9001125" cy="5402263"/>
        </p:xfrm>
        <a:graphic>
          <a:graphicData uri="http://schemas.openxmlformats.org/drawingml/2006/table">
            <a:tbl>
              <a:tblPr rtl="1"/>
              <a:tblGrid>
                <a:gridCol w="4968875">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افرحوا في ذلك اليوم وتهللوا.فهوذا اجركم عظيم في السماء.لان آباءهم هكذا كانوا يفعلون بالانبياء.</a:t>
                      </a:r>
                      <a:r>
                        <a:rPr kumimoji="0" lang="ar-EG" sz="3200" b="0" i="0" u="none" strike="noStrike" cap="none" normalizeH="0" baseline="0">
                          <a:ln>
                            <a:noFill/>
                          </a:ln>
                          <a:solidFill>
                            <a:schemeClr val="bg1"/>
                          </a:solidFill>
                          <a:effectLst/>
                          <a:latin typeface="Arial" charset="0"/>
                          <a:cs typeface="Arial" charset="0"/>
                        </a:rPr>
                        <a:t> </a:t>
                      </a:r>
                      <a:r>
                        <a:rPr kumimoji="0" lang="ar-EG" sz="3200" b="1" i="0" u="none" strike="noStrike" cap="none" normalizeH="0" baseline="0">
                          <a:ln>
                            <a:noFill/>
                          </a:ln>
                          <a:solidFill>
                            <a:srgbClr val="FF9900"/>
                          </a:solidFill>
                          <a:effectLst/>
                          <a:latin typeface="Arial" charset="0"/>
                          <a:cs typeface="Arial" charset="0"/>
                        </a:rPr>
                        <a:t>( والمجد للـه دائماً )</a:t>
                      </a:r>
                      <a:endParaRPr kumimoji="0" lang="en-CA" sz="32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Réjouissez-vous ce jour-là et bondissez de joie, car voici, votre récompense est grande dans le ciel; c'est en effet de la même manière que leurs pères traitaient les prophètes.</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Rejoice in that day and leap for joy! For indeed your reward is great in heaven, for in like manner their fathers did to the prophets.</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10370"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4410371"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4410372"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4410373"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12418" name="Group 2"/>
          <p:cNvGraphicFramePr>
            <a:graphicFrameLocks noGrp="1"/>
          </p:cNvGraphicFramePr>
          <p:nvPr/>
        </p:nvGraphicFramePr>
        <p:xfrm>
          <a:off x="34925" y="44450"/>
          <a:ext cx="9001125" cy="6299962"/>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رسالة بولس الرسول إلى العبرانيين</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a:t>
                      </a:r>
                      <a:r>
                        <a:rPr kumimoji="0" lang="fr-FR" sz="3600" b="0" i="0" u="sng" strike="noStrike" cap="none" normalizeH="0" baseline="0">
                          <a:ln>
                            <a:noFill/>
                          </a:ln>
                          <a:solidFill>
                            <a:srgbClr val="FF9933"/>
                          </a:solidFill>
                          <a:effectLst/>
                          <a:latin typeface="Arial" charset="0"/>
                          <a:cs typeface="Arial" charset="0"/>
                        </a:rPr>
                        <a:t>7:18 - 8:1-13</a:t>
                      </a:r>
                      <a:r>
                        <a:rPr kumimoji="0" lang="ar-SA" sz="3600" b="0" i="0" u="sng" strike="noStrike" cap="none" normalizeH="0" baseline="0">
                          <a:ln>
                            <a:noFill/>
                          </a:ln>
                          <a:solidFill>
                            <a:srgbClr val="FF9933"/>
                          </a:solidFill>
                          <a:effectLst/>
                          <a:latin typeface="Arial" charset="0"/>
                          <a:cs typeface="Arial" charset="0"/>
                        </a:rPr>
                        <a:t> )</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فانه يصير ابطال الوصية السابقة من اجل ضعفها وعدم نفعها.</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33"/>
                          </a:solidFill>
                          <a:effectLst/>
                          <a:latin typeface="Arial" charset="0"/>
                          <a:cs typeface="Arial" charset="0"/>
                        </a:rPr>
                        <a:t>Hébreux 7:18 - 8:1-13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De fait, on a là, d'une part, l'abrogation du précepte antérieur en raison de sa déficience et de son manque d'utilité,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Hebrews7:18-28 &amp; 8:1-13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or on the one hand there is an annulling of the former commandment because of its weakness and unprofitableness,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412429" name="Rectangle 13"/>
          <p:cNvSpPr>
            <a:spLocks noGrp="1" noChangeArrowheads="1"/>
          </p:cNvSpPr>
          <p:nvPr>
            <p:ph type="ctrTitle"/>
          </p:nvPr>
        </p:nvSpPr>
        <p:spPr/>
        <p:txBody>
          <a:bodyPr/>
          <a:lstStyle/>
          <a:p>
            <a:r>
              <a:rPr lang="en-US" sz="1000"/>
              <a:t>4p</a:t>
            </a:r>
          </a:p>
        </p:txBody>
      </p:sp>
    </p:spTree>
  </p:cSld>
  <p:clrMapOvr>
    <a:masterClrMapping/>
  </p:clrMapOvr>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13442" name="Group 2"/>
          <p:cNvGraphicFramePr>
            <a:graphicFrameLocks noGrp="1"/>
          </p:cNvGraphicFramePr>
          <p:nvPr/>
        </p:nvGraphicFramePr>
        <p:xfrm>
          <a:off x="34925" y="115888"/>
          <a:ext cx="8929688" cy="6218238"/>
        </p:xfrm>
        <a:graphic>
          <a:graphicData uri="http://schemas.openxmlformats.org/drawingml/2006/table">
            <a:tbl>
              <a:tblPr rtl="1"/>
              <a:tblGrid>
                <a:gridCol w="45370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اذ الناموس لم يكمل شيئا.ولكن يصير ادخال رجاء افضل به نقترب الى الله.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car la loi n'a rien mené à l'accomplissement, et, d'autre part, l'introduction d'une espérance meilleure, par laquelle nous approchons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for the law made nothing perfect; on the other hand, there is the bringing in of a better hope, through which we draw near to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14466" name="Group 2"/>
          <p:cNvGraphicFramePr>
            <a:graphicFrameLocks noGrp="1"/>
          </p:cNvGraphicFramePr>
          <p:nvPr/>
        </p:nvGraphicFramePr>
        <p:xfrm>
          <a:off x="34925" y="44450"/>
          <a:ext cx="9145588" cy="6796405"/>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وعلى قدر ما انه ليس بدون قسم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 اولئك بدون قسم قد صاروا كهنة واما هذا فبقسم من القائل له اقسم الرب ولن يندم انت كاهن الى الابد على رتبة ملكي صادق.</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Et dans la mesure où cela ne s'est pas réalisé sans prestation de serment -21 car s'il n'y a pas eu prestation de serment pour le sacerdoce des autres, pour lui il y a eu le serment prononcé par celui qui a dit à son intention: Le Seigneur l'a juré et il ne reviendra pas sur cela: Tu es prêtre pour l'éternité -, dans cette mesure,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And inasmuch as He was not made priest without an oath 21 (for they have become priests without an oath, but He with an oath by Him who said to Him: The Lord has sworn and will not relent, "You are a priest forever according to the order of Melchizedek' ''),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15502" name="Group 14"/>
          <p:cNvGraphicFramePr>
            <a:graphicFrameLocks noGrp="1"/>
          </p:cNvGraphicFramePr>
          <p:nvPr/>
        </p:nvGraphicFramePr>
        <p:xfrm>
          <a:off x="34925" y="44450"/>
          <a:ext cx="9001125" cy="6369685"/>
        </p:xfrm>
        <a:graphic>
          <a:graphicData uri="http://schemas.openxmlformats.org/drawingml/2006/table">
            <a:tbl>
              <a:tblPr rtl="1"/>
              <a:tblGrid>
                <a:gridCol w="4464050">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على قدر ذلك قد صار يسوع ضامنا لعهد افضل</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واولئك قد صاروا كهنة كثيرين من اجل منعهم بالموت عن البقاء. واما هذا فمن اجل انه يبقى الى الابد له كهنوت لا يزول.</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c'est d'une meilleure alliance que Jésus est devenu le garant.23 De plus, les autres sont nombreux à être devenus prêtres, puisque la mort les empêchait de rester; 24 mais lui, puisqu'il demeure pour l'éternité, possède un sacerdoce exclusif.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by so much more Jesus has become a surety of a better covenant. 23 Also there were many priests, because they were prevented by death from continuing. 24 But He, because He continues forever, has an unchangeable priesthood.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16514" name="Group 2"/>
          <p:cNvGraphicFramePr>
            <a:graphicFrameLocks noGrp="1"/>
          </p:cNvGraphicFramePr>
          <p:nvPr/>
        </p:nvGraphicFramePr>
        <p:xfrm>
          <a:off x="34925" y="44450"/>
          <a:ext cx="9074150" cy="583406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فمن ثم يقدر ان يخلّص ايضا الى التمام الذين يتقدمون به الى الله اذ هو حيّ في كل حين ليشفع فيهم.لانه كان يليق بنا رئيس كهنة مثل هذا قدوس بلا شر</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Et c'est pourquoi il est en mesure de sauver d'une manière définitive ceux qui, par lui, s'approchent de Dieu, puisqu'il est toujours vivant pour intercéder en leur faveur.26 Et tel est bien le grand prêtre qui nous convenait, saint, innocent,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Therefore He is also able to save to the uttermost those who come to God through Him, since He always lives to make intercession for them. 26 For such a High Priest was fitting for us, who is holy, harmless,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17538" name="Group 2"/>
          <p:cNvGraphicFramePr>
            <a:graphicFrameLocks noGrp="1"/>
          </p:cNvGraphicFramePr>
          <p:nvPr/>
        </p:nvGraphicFramePr>
        <p:xfrm>
          <a:off x="34925" y="44450"/>
          <a:ext cx="9074150" cy="659479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دنس قد انفصل عن الخطاة وصار اعلى من السموات</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 ليس له اضطرار كل يوم مثل رؤساء الكهنة ان يقدم ذبائح اولا عن خطايا نفسه ثم عن خطايا الشعب لانه فعل هذا مرة واحدة اذ قدم نفسه.</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immaculé, séparé des pécheurs, élevé au-dessus des cieux. 27 Il n'a pas besoin, comme les autres grands prêtres, d'offrir chaque jour des sacrifices, d'abord pour ses propres péchés, puis pour ceux du peuple. Cela, il l'a fait une fois pour toutes en s'offrant lui-même.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undefiled, separate from sinners, and has become higher than the heavens;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27 who does not need daily, as those high priests, to offer up sacrifices, first for His own sins and then for the people's, for this He did once for all when He offered up Himself.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18562" name="Group 2"/>
          <p:cNvGraphicFramePr>
            <a:graphicFrameLocks noGrp="1"/>
          </p:cNvGraphicFramePr>
          <p:nvPr/>
        </p:nvGraphicFramePr>
        <p:xfrm>
          <a:off x="34925" y="44450"/>
          <a:ext cx="9074150" cy="6192838"/>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 الناموس يقيم اناسا بهم ضعف رؤساء كهنة واما كلمة القسم التي بعد الناموس فتقيم ابنا مكملا الى الابد</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Alors que la loi établit grands prêtres des hommes qui restent déficients, la parole du serment qui intervient après la loi établit un Fils qui, pour l'éternité,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For the law appoints as high priests men who have weakness, but the word of the oath, which came after the law, appoints the Son who has been perfected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19586" name="Group 2"/>
          <p:cNvGraphicFramePr>
            <a:graphicFrameLocks noGrp="1"/>
          </p:cNvGraphicFramePr>
          <p:nvPr/>
        </p:nvGraphicFramePr>
        <p:xfrm>
          <a:off x="34925" y="44450"/>
          <a:ext cx="9001125" cy="6796405"/>
        </p:xfrm>
        <a:graphic>
          <a:graphicData uri="http://schemas.openxmlformats.org/drawingml/2006/table">
            <a:tbl>
              <a:tblPr rtl="1"/>
              <a:tblGrid>
                <a:gridCol w="47513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راس الكلام فهو ان لنا رئيس كهنة مثل هذا قد جلس في يمين عرش العظمة في السموات</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خادما للاقداس والمسكن الحقيقي الذي نصبه الرب لا انسان.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est arrivé au parfait accomplissement. Or, point capital de notre exposé, c'est bien un tel grand prêtre que nous avons, lui qui s'est assis à la droite du trône de la Majesté dans les cieux, 2 comme ministre du vrai sanctuaire et de la véritable tente dressée par le Seigneur et non par un homme.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Now this is the main point of the things we are saying: We have such a High Priest, who is seated at the right hand of the throne of the Majesty in the heavens, 2 a Minister of the sanctuary and of the true tabernacle which the Lord erected, and not man.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20610" name="Group 2"/>
          <p:cNvGraphicFramePr>
            <a:graphicFrameLocks noGrp="1"/>
          </p:cNvGraphicFramePr>
          <p:nvPr/>
        </p:nvGraphicFramePr>
        <p:xfrm>
          <a:off x="34925" y="44450"/>
          <a:ext cx="9074150" cy="662463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كل رئيس كهنة يقام لكي يقدم قرابين وذبائح.فمن ثم يلزم ان يكون لهذا ايضا شيء يقدمه. فانه لو كان على الارض لما كان كاهنا اذ يوجد الكهنة الذين يقدمون قرابين حسب الناموس</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Tout grand prêtre est établi pour offrir des dons et des sacrifices; d'où la nécessité pour lui aussi d'avoir quelque chose à offrir. 4 Si le Christ était sur la terre, il ne serait pas même prêtre, la place étant prise par ceux qui offrent les dons conformément à la loi;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For every high priest is appointed to offer both gifts and sacrifices. Therefore it is necessary that this One also have something to offer. 4 For if He were on earth, He would not be a priest, since there are priests who offer the gifts according to the law;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21634" name="Group 2"/>
          <p:cNvGraphicFramePr>
            <a:graphicFrameLocks noGrp="1"/>
          </p:cNvGraphicFramePr>
          <p:nvPr/>
        </p:nvGraphicFramePr>
        <p:xfrm>
          <a:off x="34925" y="44450"/>
          <a:ext cx="9145588" cy="6624638"/>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الذين يخدمون شبه السماويات وظلها كما اوحي الى موسى وهو مزمع ان يصنع المسكن.لانه قال انظر ان تصنع كل شيء حسب المثال الذي اظهر لك في الجبل.</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mais leur culte, ils le rendent à une image, à une esquisse des réalités célestes, selon l'avertissement divin reçu par Moïse pour construire la tente: Vois, lui est-il dit, tu feras tout d'après le modèle qui t'a été montré sur la montagne.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who serve the copy and shadow of the heavenly things, as Moses was divinely instructed when he was about to make the tabernacle. For He said, See that you make all things according to the pattern shown you on the mountain.''</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22658" name="Group 2"/>
          <p:cNvGraphicFramePr>
            <a:graphicFrameLocks noGrp="1"/>
          </p:cNvGraphicFramePr>
          <p:nvPr/>
        </p:nvGraphicFramePr>
        <p:xfrm>
          <a:off x="34925" y="44450"/>
          <a:ext cx="9145588" cy="6796405"/>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ولكنه الآن قد حصل على خدمة افضل بمقدار ما هو وسيط ايضا لعهد اعظم قد تثبّت على مواعيد افضل</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فانه لو كان ذلك الاول بلا عيب لما طلب موضع لثان.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En réalité, c'est un ministère bien supérieur qui lui revient, car il est médiateur d'une bien meilleure alliance, dont la constitution repose sur de meilleures promesses.7 Si, en effet, cette première alliance avait été sans reproche, il ne serait pas question de la remplacer par une seconde.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But now He has obtained a more excellent ministry, inasmuch as He is also Mediator of a better covenant, which was established on better promises. 7 For if that first covenant had been faultless, then no place would have been sought for a second.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23682" name="Group 2"/>
          <p:cNvGraphicFramePr>
            <a:graphicFrameLocks noGrp="1"/>
          </p:cNvGraphicFramePr>
          <p:nvPr/>
        </p:nvGraphicFramePr>
        <p:xfrm>
          <a:off x="34925" y="44450"/>
          <a:ext cx="9145588" cy="5513388"/>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يقول لهم لائما هوذا ايام تأتي يقول الرب حين اكمّل مع بيت اسرائيل ومع بيت يهوذا عهدا جديدا.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290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En fait, c'est bien un reproche qu'il leur adresse: Voici: des jours viennent, dit le Seigneur, où je conclurai avec la maison d'Israël et avec la maison de Juda une alliance nouvelle,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Because finding fault with them, He says: Behold, the days are coming, says the Lord, when I will make a new covenant with the house of Israel and with the house of Judah--</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24706" name="Group 2"/>
          <p:cNvGraphicFramePr>
            <a:graphicFrameLocks noGrp="1"/>
          </p:cNvGraphicFramePr>
          <p:nvPr/>
        </p:nvGraphicFramePr>
        <p:xfrm>
          <a:off x="34925" y="44450"/>
          <a:ext cx="9074150" cy="6624638"/>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كالعهد الذي عملته مع آبائهم يوم امسكت بيدهم لاخرجهم من ارض مصر لانهم لم يثبتوا في عهدي وانا اهملتهم يقول الرب.</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non pas comme l'alliance que je fis avec leurs pères le jour où je les pris par la main pour les mener hors du pays d'Égypte. Parce qu'eux-mêmes ne se sont pas maintenus dans mon alliance, moi aussi je les ai délaissés, dit le Seigneur.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not according to the covenant that I made with their fathers in the day when I took them by the hand to lead them out of the land of Egypt; because they did not continue in My covenant, and I disregarded them, says the Lord.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25730" name="Group 2"/>
          <p:cNvGraphicFramePr>
            <a:graphicFrameLocks noGrp="1"/>
          </p:cNvGraphicFramePr>
          <p:nvPr/>
        </p:nvGraphicFramePr>
        <p:xfrm>
          <a:off x="34925" y="115888"/>
          <a:ext cx="9074150" cy="603408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لان هذا هو العهد الذي اعهده مع بيت اسرائيل بعد تلك الايام يقول الرب اجعل نواميسي في اذهانهم واكتبها على قلوبهم وانا اكون لهم الها وهم يكونون لي شعبا.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338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Car voici l'alliance par laquelle je m'allierai avec la maison d'Israël après ces jours-là, dit le Seigneur: en donnant mes lois, c'est dans leur pensée et dans leurs coeurs que je les inscrirai. Je deviendrai leur Dieu, ils deviendront mon peuple.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For this is the covenant that I will make with the house of Israel after those days, says the Lord: I will put My laws in their mind and write them on their hearts; and I will be their God, and they shall be My people.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26754" name="Group 2"/>
          <p:cNvGraphicFramePr>
            <a:graphicFrameLocks noGrp="1"/>
          </p:cNvGraphicFramePr>
          <p:nvPr/>
        </p:nvGraphicFramePr>
        <p:xfrm>
          <a:off x="34925" y="115888"/>
          <a:ext cx="9001125" cy="5761038"/>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يعلّمون كل واحد قريبه وكل واحد اخاه قائلا اعرف الرب لان الجميع سيعرفونني من صغيرهم الى كبيرهم.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Chacun d'eux n'aura plus à enseigner son compatriote ni son frère en disant: Connais le Seigneur! car tous me connaîtront, du plus petit jusqu'au plus grand,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None of them shall teach his neighbor, and none his brother, saying, "Know the Lord,' for all shall know Me, from the least of them to the greatest of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27778" name="Group 2"/>
          <p:cNvGraphicFramePr>
            <a:graphicFrameLocks noGrp="1"/>
          </p:cNvGraphicFramePr>
          <p:nvPr/>
        </p:nvGraphicFramePr>
        <p:xfrm>
          <a:off x="34925" y="115888"/>
          <a:ext cx="9001125" cy="6115368"/>
        </p:xfrm>
        <a:graphic>
          <a:graphicData uri="http://schemas.openxmlformats.org/drawingml/2006/table">
            <a:tbl>
              <a:tblPr rtl="1"/>
              <a:tblGrid>
                <a:gridCol w="45354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لاني اكون صفوحا عن آثامهم ولا اذكر خطاياهم وتعدياتهم في ما بعد.فاذ قال جديدا عتق الاول.واما ما عتّق وشاخ فهو قريب من </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الاضمحلال</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5608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parce que je serai indulgent pour leurs fautes et de leurs péchés, je ne me souviendrai plus.13 En parlant d'une alliance nouvelle, il a rendu ancienne la première; or, ce qui devient ancien et qui vieillit est près de disparaître.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For I will be merciful to their unrighteousness, and their sins and their lawless deeds I will remember no more.'' 13 In that He says, A new covenant,'' He has made the first obsolete. Now what is becoming obsolete and growing old is ready to vanish away.</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28802"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57958"/>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2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29826"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442982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4429828"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2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31874" name="Group 2"/>
          <p:cNvGraphicFramePr>
            <a:graphicFrameLocks noGrp="1"/>
          </p:cNvGraphicFramePr>
          <p:nvPr/>
        </p:nvGraphicFramePr>
        <p:xfrm>
          <a:off x="34925" y="-26988"/>
          <a:ext cx="9001125" cy="5976938"/>
        </p:xfrm>
        <a:graphic>
          <a:graphicData uri="http://schemas.openxmlformats.org/drawingml/2006/table">
            <a:tbl>
              <a:tblPr rtl="1"/>
              <a:tblGrid>
                <a:gridCol w="5184775">
                  <a:extLst>
                    <a:ext uri="{9D8B030D-6E8A-4147-A177-3AD203B41FA5}">
                      <a16:colId xmlns:a16="http://schemas.microsoft.com/office/drawing/2014/main" val="20000"/>
                    </a:ext>
                  </a:extLst>
                </a:gridCol>
                <a:gridCol w="3816350">
                  <a:extLst>
                    <a:ext uri="{9D8B030D-6E8A-4147-A177-3AD203B41FA5}">
                      <a16:colId xmlns:a16="http://schemas.microsoft.com/office/drawing/2014/main" val="20001"/>
                    </a:ext>
                  </a:extLst>
                </a:gridCol>
              </a:tblGrid>
              <a:tr h="1727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الكاثوليكون من رسالة </a:t>
                      </a:r>
                      <a:r>
                        <a:rPr kumimoji="0" lang="ar-EG" sz="3600" b="0" i="0" u="sng" strike="noStrike" cap="none" normalizeH="0" baseline="0">
                          <a:ln>
                            <a:noFill/>
                          </a:ln>
                          <a:solidFill>
                            <a:srgbClr val="FF9933"/>
                          </a:solidFill>
                          <a:effectLst/>
                          <a:latin typeface="Arial" charset="0"/>
                          <a:cs typeface="Arial" charset="0"/>
                        </a:rPr>
                        <a:t>يوحنا</a:t>
                      </a:r>
                      <a:r>
                        <a:rPr kumimoji="0" lang="ar-SA" sz="3600" b="0" i="0" u="sng" strike="noStrike" cap="none" normalizeH="0" baseline="0">
                          <a:ln>
                            <a:noFill/>
                          </a:ln>
                          <a:solidFill>
                            <a:srgbClr val="FF9933"/>
                          </a:solidFill>
                          <a:effectLst/>
                          <a:latin typeface="Arial" charset="0"/>
                          <a:cs typeface="Arial" charset="0"/>
                        </a:rPr>
                        <a:t> الرسول الثا</a:t>
                      </a:r>
                      <a:r>
                        <a:rPr kumimoji="0" lang="ar-EG" sz="3600" b="0" i="0" u="sng" strike="noStrike" cap="none" normalizeH="0" baseline="0">
                          <a:ln>
                            <a:noFill/>
                          </a:ln>
                          <a:solidFill>
                            <a:srgbClr val="FF9933"/>
                          </a:solidFill>
                          <a:effectLst/>
                          <a:latin typeface="Arial" charset="0"/>
                          <a:cs typeface="Arial" charset="0"/>
                        </a:rPr>
                        <a:t>لثة (</a:t>
                      </a:r>
                      <a:r>
                        <a:rPr kumimoji="0" lang="en-US" sz="3600" b="0" i="0" u="sng" strike="noStrike" cap="none" normalizeH="0" baseline="0">
                          <a:ln>
                            <a:noFill/>
                          </a:ln>
                          <a:solidFill>
                            <a:srgbClr val="FF9933"/>
                          </a:solidFill>
                          <a:effectLst/>
                          <a:latin typeface="Arial" charset="0"/>
                          <a:cs typeface="Times New Roman" pitchFamily="18" charset="0"/>
                        </a:rPr>
                        <a:t>1: 1- 14</a:t>
                      </a:r>
                      <a:r>
                        <a:rPr kumimoji="0" lang="ar-SA" sz="3600" b="0" i="0" u="sng" strike="noStrike" cap="none" normalizeH="0" baseline="0">
                          <a:ln>
                            <a:noFill/>
                          </a:ln>
                          <a:solidFill>
                            <a:srgbClr val="FF9933"/>
                          </a:solidFill>
                          <a:effectLst/>
                          <a:latin typeface="Arial" charset="0"/>
                          <a:cs typeface="Arial" charset="0"/>
                        </a:rPr>
                        <a:t> )</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الشيخ الى غايس الحبيب الذي انا احبه بالحق</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ايها الحبيب في كل شيء اروم ان تكون ناجحا وصحيحا كما ان نفسك ناجحة.</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3 Jean 1:1 - 14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L'Ancien, à Gaïus, très aimé, que j'aime dans la lumière de la vérité.2 Cher ami, je souhaite que tu te portes bien à tous égards, et que ta santé soit bonne; qu'il en aille comme pour ton âme qui, elle, se porte bien.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3 John 1:1-14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1The elder, To the beloved Gaius, whom I love in truth: 2 Beloved, I pray that you may prosper in all things and be in health, just as your soul prospers.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431885" name="Rectangle 13"/>
          <p:cNvSpPr>
            <a:spLocks noGrp="1" noChangeArrowheads="1"/>
          </p:cNvSpPr>
          <p:nvPr>
            <p:ph type="ctrTitle"/>
          </p:nvPr>
        </p:nvSpPr>
        <p:spPr/>
        <p:txBody>
          <a:bodyPr/>
          <a:lstStyle/>
          <a:p>
            <a:r>
              <a:rPr lang="en-US" sz="1000" dirty="0"/>
              <a:t>4c</a:t>
            </a:r>
          </a:p>
        </p:txBody>
      </p:sp>
    </p:spTree>
  </p:cSld>
  <p:clrMapOvr>
    <a:masterClrMapping/>
  </p:clrMapOvr>
</p:sld>
</file>

<file path=ppt/slides/slide2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32898" name="Group 2"/>
          <p:cNvGraphicFramePr>
            <a:graphicFrameLocks noGrp="1"/>
          </p:cNvGraphicFramePr>
          <p:nvPr/>
        </p:nvGraphicFramePr>
        <p:xfrm>
          <a:off x="34925" y="115888"/>
          <a:ext cx="9074150" cy="5762626"/>
        </p:xfrm>
        <a:graphic>
          <a:graphicData uri="http://schemas.openxmlformats.org/drawingml/2006/table">
            <a:tbl>
              <a:tblPr rtl="1"/>
              <a:tblGrid>
                <a:gridCol w="5184775">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لاني فرحت جدا اذ حضر اخوة وشهدوا بالحق الذي فيك كما انك تسلك بالحق.</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J'ai, en effet, éprouvé une très grande joie, car des frères arrivés ici rendent témoignage à la vérité qui transparaît dans ta vie: toi, tu marches dans la lumière de la vérité.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For I rejoiced greatly when brethren came and testified of the truth that is in you, just as you walk in the truth.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33935" name="Group 15"/>
          <p:cNvGraphicFramePr>
            <a:graphicFrameLocks noGrp="1"/>
          </p:cNvGraphicFramePr>
          <p:nvPr/>
        </p:nvGraphicFramePr>
        <p:xfrm>
          <a:off x="34925" y="44450"/>
          <a:ext cx="9074150" cy="5618163"/>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ليس لي فرح اعظم من هذا ان اسمع عن اولادي انهم يسلكون بالحق</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ايها الحبيب انت تفعل بالامانة كل ما تصنعه الى الاخوة والى الغرباء</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Ma plus grande joie, c'est d'apprendre que mes enfants marchent dans la lumière de la vérité. 5 Cher ami, tu agis selon ta foi dans les soins que tu prends pour les frères, et cela pour des étrangers.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I have no greater joy than to hear that my children walk in truth. 5 Beloved, you do faithfully whatever you do for the brethren and for strangers,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34946" name="Group 2"/>
          <p:cNvGraphicFramePr>
            <a:graphicFrameLocks noGrp="1"/>
          </p:cNvGraphicFramePr>
          <p:nvPr/>
        </p:nvGraphicFramePr>
        <p:xfrm>
          <a:off x="34925" y="115888"/>
          <a:ext cx="9074150" cy="540226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الذين شهدوا بمحبتك امام الكنيسة.الذين تفعل حسنا اذا شيعتهم كما يحق للّه.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Ils ont rendu devant l'Église témoignage à ta charité. Tu agiras bien en pourvoyant à leur mission d'une manière digne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who have borne witness of your love before the church. If you send them forward on their journey in a manner worthy of God, you will do well,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35982" name="Group 14"/>
          <p:cNvGraphicFramePr>
            <a:graphicFrameLocks noGrp="1"/>
          </p:cNvGraphicFramePr>
          <p:nvPr/>
        </p:nvGraphicFramePr>
        <p:xfrm>
          <a:off x="34925" y="44450"/>
          <a:ext cx="9001125" cy="6796405"/>
        </p:xfrm>
        <a:graphic>
          <a:graphicData uri="http://schemas.openxmlformats.org/drawingml/2006/table">
            <a:tbl>
              <a:tblPr rtl="1"/>
              <a:tblGrid>
                <a:gridCol w="45354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لانهم من اجل اسمه خرجوا وهم لا يأخذون شيئا من الامم.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فنحن ينبغي لنا ان نقبل امثال هؤلاء لكي نكون عاملين معهم بالحق</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كتبت الى الكنيسة ولكن ديوتريفس الذي يحب ان يكون الاول بينهم لا يقبلنا.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Car c'est pour le Nom qu'ils se sont mis en route, sans rien recevoir des païens. 8 Nous donc, nous devons venir en aide à ces hommes, afin de nous montrer coopérateurs de la vérité.9 J'ai écrit un mot à l'Église. Mais Diotréphès, qui aime à tout régenter, ne nous reconnaît pas.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because they went forth for His name's sake, taking nothing from the Gentiles. 8 We therefore ought to receive such, that we may become fellow workers for the truth. 9 I wrote to the church, but Diotrephes, who loves to have the preeminence among them, does not receive 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36994" name="Group 2"/>
          <p:cNvGraphicFramePr>
            <a:graphicFrameLocks noGrp="1"/>
          </p:cNvGraphicFramePr>
          <p:nvPr/>
        </p:nvGraphicFramePr>
        <p:xfrm>
          <a:off x="34925" y="44450"/>
          <a:ext cx="9074150" cy="5942965"/>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اجل ذلك اذا جئت فسأذكّره باعماله التي يعملها هاذرا علينا باقوال خبيثة.واذ هو غير مكتف بهذه لا يقبل الاخوة ويمنع ايضا الذين يريدون ويطردهم من الكنيسة.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Aussi, lorsque je viendrai, je dénoncerai ses procédés, lui qui se répand contre nous en paroles mauvaises: et non content de cela, il refuse lui-même de recevoir les frères, et ceux qui voudraient les recevoir, il les en empêche et les chasse de l'Église.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Therefore, if I come, I will call to mind his deeds which he does, prating against us with malicious words. And not content with that, he himself does not receive the brethren, and forbids those who wish to, putting them out of the church.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38018" name="Group 2"/>
          <p:cNvGraphicFramePr>
            <a:graphicFrameLocks noGrp="1"/>
          </p:cNvGraphicFramePr>
          <p:nvPr/>
        </p:nvGraphicFramePr>
        <p:xfrm>
          <a:off x="34925" y="-26988"/>
          <a:ext cx="9074150" cy="6867843"/>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ايها الحبيب لا تتمثل بالشر بل بالخير لان من يصنع الخير هو من الله ومن يصنع الشر فلم يبصر الله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ديمتريوس مشهود له من الجميع ومن الحق نفسه ونحن ايضا نشهد وانتم تعلمون ان شهادتنا هي صادقة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Cher ami, ne prends pas exemple sur le mal mais sur le bien. Celui qui fait le bien est de Dieu, celui qui fait le mal ne voit pas Dieu. 12 Quant à Démétrius, tout le monde lui rend bon témoignage. La vérité elle-même témoigne pour lui. Mais nous aussi, nous lui rendons témoignage, et tu sais que notre témoignage est vrai.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Beloved, do not imitate what is evil, but what is good. He who does good is of God, but he who does evil has not seen God. 12 Demetrius has a good testimony from all, and from the truth itself. And we also bear witness, and you know that our testimony is true.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39042" name="Group 2"/>
          <p:cNvGraphicFramePr>
            <a:graphicFrameLocks noGrp="1"/>
          </p:cNvGraphicFramePr>
          <p:nvPr/>
        </p:nvGraphicFramePr>
        <p:xfrm>
          <a:off x="34925" y="44450"/>
          <a:ext cx="9074150" cy="5834063"/>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لي كثير لاكتبه لكنني لست اريد ان اكتب اليك بحبر وقلم</a:t>
                      </a:r>
                      <a:r>
                        <a:rPr kumimoji="0" lang="en-US" sz="3200" b="0" i="0" u="none" strike="noStrike" cap="none" normalizeH="0" baseline="0">
                          <a:ln>
                            <a:noFill/>
                          </a:ln>
                          <a:solidFill>
                            <a:schemeClr val="bg1"/>
                          </a:solidFill>
                          <a:effectLst/>
                          <a:latin typeface="Arial" charset="0"/>
                          <a:cs typeface="Arial" charset="0"/>
                        </a:rPr>
                        <a:t>.</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ولكنني ارجو ان اراك عن قريب فنتكلم فما لفم</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J'aurais bien des choses à t'écrire, mais je ne veux pas le faire avec l'encre et la plume; </a:t>
                      </a:r>
                      <a:r>
                        <a:rPr kumimoji="0" lang="en-US" sz="2800" b="0" i="0" u="none" strike="noStrike" cap="none" normalizeH="0" baseline="0">
                          <a:ln>
                            <a:noFill/>
                          </a:ln>
                          <a:solidFill>
                            <a:schemeClr val="bg1"/>
                          </a:solidFill>
                          <a:effectLst/>
                          <a:latin typeface="Arial" charset="0"/>
                          <a:cs typeface="Arial" charset="0"/>
                        </a:rPr>
                        <a:t>14 </a:t>
                      </a:r>
                      <a:r>
                        <a:rPr kumimoji="0" lang="fr-FR" sz="2800" b="0" i="0" u="none" strike="noStrike" cap="none" normalizeH="0" baseline="0">
                          <a:ln>
                            <a:noFill/>
                          </a:ln>
                          <a:solidFill>
                            <a:schemeClr val="bg1"/>
                          </a:solidFill>
                          <a:effectLst/>
                          <a:latin typeface="Arial" charset="0"/>
                          <a:cs typeface="Arial" charset="0"/>
                        </a:rPr>
                        <a:t>car j'espère te revoir prochainement, et nous nous entretiendrons de vive voix. La paix soit avec toi! Les amis te saluent. salue aussi les amis, chacun en particulier.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I had many things to write, but I do not wish to write to you with pen and ink; 14 but I hope to see you shortly, and we shall speak face to face. Peace to you. Our friends greet you. Greet the friends by name.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40066"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41090"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444109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4441092"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4441093"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2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43138" name="Group 2"/>
          <p:cNvGraphicFramePr>
            <a:graphicFrameLocks noGrp="1"/>
          </p:cNvGraphicFramePr>
          <p:nvPr/>
        </p:nvGraphicFramePr>
        <p:xfrm>
          <a:off x="71438" y="115888"/>
          <a:ext cx="8964612" cy="6842760"/>
        </p:xfrm>
        <a:graphic>
          <a:graphicData uri="http://schemas.openxmlformats.org/drawingml/2006/table">
            <a:tbl>
              <a:tblPr rtl="1"/>
              <a:tblGrid>
                <a:gridCol w="4608512">
                  <a:extLst>
                    <a:ext uri="{9D8B030D-6E8A-4147-A177-3AD203B41FA5}">
                      <a16:colId xmlns:a16="http://schemas.microsoft.com/office/drawing/2014/main" val="20000"/>
                    </a:ext>
                  </a:extLst>
                </a:gridCol>
                <a:gridCol w="435610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28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2800" b="0" i="0" u="sng" strike="noStrike" cap="none" normalizeH="0" baseline="0">
                          <a:ln>
                            <a:noFill/>
                          </a:ln>
                          <a:solidFill>
                            <a:srgbClr val="FF9933"/>
                          </a:solidFill>
                          <a:effectLst/>
                          <a:latin typeface="Arial" charset="0"/>
                          <a:cs typeface="Arial" charset="0"/>
                        </a:rPr>
                        <a:t> (</a:t>
                      </a:r>
                      <a:r>
                        <a:rPr kumimoji="0" lang="en-US" sz="2800" b="0" i="0" u="sng" strike="noStrike" cap="none" normalizeH="0" baseline="0">
                          <a:ln>
                            <a:noFill/>
                          </a:ln>
                          <a:solidFill>
                            <a:srgbClr val="FF9900"/>
                          </a:solidFill>
                          <a:effectLst/>
                          <a:latin typeface="Arial" charset="0"/>
                          <a:cs typeface="Arial" charset="0"/>
                        </a:rPr>
                        <a:t>15:36 - 16:1-5</a:t>
                      </a:r>
                      <a:r>
                        <a:rPr kumimoji="0" lang="ar-SA" sz="2800" b="0" i="0" u="sng" strike="noStrike" cap="none" normalizeH="0" baseline="0">
                          <a:ln>
                            <a:noFill/>
                          </a:ln>
                          <a:solidFill>
                            <a:srgbClr val="FF9933"/>
                          </a:solidFill>
                          <a:effectLst/>
                          <a:latin typeface="Arial" charset="0"/>
                          <a:cs typeface="Arial" charset="0"/>
                        </a:rPr>
                        <a:t>)</a:t>
                      </a:r>
                      <a:endParaRPr kumimoji="0" lang="en-US" sz="28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بعد ايام قال بولس لبرنابا لنرجع ونفتقد اخوتنا في كل مدينة نادينا فيها بكلمة الرب كيف هم.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فاشار برنابا ان يأخذا معهما ايضا يوحنا الذي يدعى مرقس</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92650">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a:t>
                      </a:r>
                      <a:r>
                        <a:rPr kumimoji="0" lang="fr-CA" sz="2800" b="0" i="0" u="sng" strike="noStrike" cap="none" normalizeH="0" baseline="0">
                          <a:ln>
                            <a:noFill/>
                          </a:ln>
                          <a:solidFill>
                            <a:srgbClr val="FF9900"/>
                          </a:solidFill>
                          <a:effectLst/>
                          <a:latin typeface="Arial" charset="0"/>
                          <a:cs typeface="Arial" charset="0"/>
                        </a:rPr>
                        <a:t>e</a:t>
                      </a:r>
                      <a:r>
                        <a:rPr kumimoji="0" lang="en-US" sz="2800" b="0" i="0" u="sng" strike="noStrike" cap="none" normalizeH="0" baseline="0">
                          <a:ln>
                            <a:noFill/>
                          </a:ln>
                          <a:solidFill>
                            <a:srgbClr val="FF9900"/>
                          </a:solidFill>
                          <a:effectLst/>
                          <a:latin typeface="Arial" charset="0"/>
                          <a:cs typeface="Arial" charset="0"/>
                        </a:rPr>
                        <a:t>s</a:t>
                      </a:r>
                      <a:r>
                        <a:rPr kumimoji="0" lang="en-US" sz="2400" b="0" i="0" u="sng" strike="noStrike" cap="none" normalizeH="0" baseline="0">
                          <a:ln>
                            <a:noFill/>
                          </a:ln>
                          <a:solidFill>
                            <a:srgbClr val="FF9933"/>
                          </a:solidFill>
                          <a:effectLst/>
                          <a:latin typeface="Arial" charset="0"/>
                          <a:cs typeface="Times New Roman" pitchFamily="18" charset="0"/>
                        </a:rPr>
                        <a:t> </a:t>
                      </a:r>
                      <a:r>
                        <a:rPr kumimoji="0" lang="en-US" sz="2800" b="0" i="0" u="sng" strike="noStrike" cap="none" normalizeH="0" baseline="0">
                          <a:ln>
                            <a:noFill/>
                          </a:ln>
                          <a:solidFill>
                            <a:srgbClr val="FF9900"/>
                          </a:solidFill>
                          <a:effectLst/>
                          <a:latin typeface="Arial" charset="0"/>
                          <a:cs typeface="Arial" charset="0"/>
                        </a:rPr>
                        <a:t>15:36 - 16:1-5</a:t>
                      </a:r>
                      <a:endParaRPr kumimoji="0" lang="en-US" sz="24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a:t>
                      </a:r>
                      <a:r>
                        <a:rPr kumimoji="0" lang="fr-FR" sz="2800" b="0" i="0" u="none" strike="noStrike" cap="none" normalizeH="0" baseline="0">
                          <a:ln>
                            <a:noFill/>
                          </a:ln>
                          <a:solidFill>
                            <a:schemeClr val="bg1"/>
                          </a:solidFill>
                          <a:effectLst/>
                          <a:latin typeface="Arial" charset="0"/>
                          <a:cs typeface="Arial" charset="0"/>
                        </a:rPr>
                        <a:t>Après un certain temps, Paul dit à Barnabas: "Retournons donc visiter les frères dans chacune des villes où nous avons annoncé la parole du Seigneur. Nous verrons où ils en sont." Barnabas voulait emmener aussi avec eux Jean appelé Marc.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95000"/>
                        </a:lnSpc>
                        <a:spcBef>
                          <a:spcPct val="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15:36-41 &amp; 16:1-5</a:t>
                      </a: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Then after some days Paul said to Barnabas, Let us now go back and visit our brethren in every city where we have preached the word of the Lord, and see how they are doing.'' 37 Now Barnabas was determined to take with them John called Mark.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443149" name="Rectangle 13"/>
          <p:cNvSpPr>
            <a:spLocks noGrp="1" noChangeArrowheads="1"/>
          </p:cNvSpPr>
          <p:nvPr>
            <p:ph type="ctrTitle"/>
          </p:nvPr>
        </p:nvSpPr>
        <p:spPr/>
        <p:txBody>
          <a:bodyPr/>
          <a:lstStyle/>
          <a:p>
            <a:r>
              <a:rPr lang="en-US" sz="1000"/>
              <a:t>4a</a:t>
            </a:r>
          </a:p>
        </p:txBody>
      </p:sp>
    </p:spTree>
  </p:cSld>
  <p:clrMapOvr>
    <a:masterClrMapping/>
  </p:clrMapOvr>
</p:sld>
</file>

<file path=ppt/slides/slide2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44162" name="Group 2"/>
          <p:cNvGraphicFramePr>
            <a:graphicFrameLocks noGrp="1"/>
          </p:cNvGraphicFramePr>
          <p:nvPr/>
        </p:nvGraphicFramePr>
        <p:xfrm>
          <a:off x="34925" y="44450"/>
          <a:ext cx="9074150" cy="676656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بولس فكان يستحسن ان الذي فارقهما من بمفيلية ولم يذهب معهما للعمل لا يأخذانه معهما. فحصل بينهما مشاجرة حتى فارق احدهما الآخر</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وبرنابا اخذ مرقس وسافر في البحر الى قبرس.</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38 Mais Paul n'était pas d'avis de reprendre comme compagnon un homme qui les avait quittés en Pamphylie et n'avait donc pas partagé leur travail. 39 Leur désaccord s'aggrava tellement qu'ils partirent chacun de leur côté. Barnabas prit Marc avec lui et s'embarqua pour Chypre,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38 But Paul insisted that they should not take with them the one who had departed from them in Pamphylia, and had not gone with them to the work. 39 Then the contention became so sharp that they parted from one another. And so Barnabas took Mark and sailed to Cyprus;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45198" name="Group 14"/>
          <p:cNvGraphicFramePr>
            <a:graphicFrameLocks noGrp="1"/>
          </p:cNvGraphicFramePr>
          <p:nvPr/>
        </p:nvGraphicFramePr>
        <p:xfrm>
          <a:off x="34925" y="115888"/>
          <a:ext cx="9001125" cy="5901754"/>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بولس فاختار سيلا وخرج مستودعا من الاخوة الى نعمة الله.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فاجتاز في سورية وكيليكية يشدد الكنائس</a:t>
                      </a:r>
                      <a:r>
                        <a:rPr kumimoji="0" lang="ar-EG" sz="3200" b="0" i="0" u="none" strike="noStrike" cap="none" normalizeH="0" baseline="0">
                          <a:ln>
                            <a:noFill/>
                          </a:ln>
                          <a:solidFill>
                            <a:schemeClr val="bg1"/>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40 tandis que Paul s'adjoignait Silas et s'en allait, remis par les frères à la grâce du Seigneur. 41Parcourant la Syrie et la Cilicie, Paul affermissait les Églises et il parvint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40 but Paul chose Silas and departed, being commended by the brethren to the grace of God. 41 And he went through Syria and Cilicia, strengthening the churches.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46221" name="Group 13"/>
          <p:cNvGraphicFramePr>
            <a:graphicFrameLocks noGrp="1"/>
          </p:cNvGraphicFramePr>
          <p:nvPr/>
        </p:nvGraphicFramePr>
        <p:xfrm>
          <a:off x="34925" y="44450"/>
          <a:ext cx="9074150" cy="5913120"/>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وصل الى دربة ولسترة واذا تلميذ كان هناك اسمه تيموثاوس ابن امرأة يهودية مؤمنة ولكن اباه يوناني.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وكان مشهودا له من الاخوة الذين في لسترة وايقونية</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1ainsi à Derbé et à Lystre. Il y avait là un disciple nommé Timothée, fils d'une Juive devenue croyante et d'un père qui était Grec. 2 Sa réputation était bonne parmi les frères de Lystre et d'Iconium.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Then he came to Derbe and Lystra. And behold, a certain disciple was there, named Timothy, the son of a certain Jewish woman who believed, but his father was Greek. 2 He was well spoken of by the brethren who were at Lystra and Iconium.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47234" name="Group 2"/>
          <p:cNvGraphicFramePr>
            <a:graphicFrameLocks noGrp="1"/>
          </p:cNvGraphicFramePr>
          <p:nvPr/>
        </p:nvGraphicFramePr>
        <p:xfrm>
          <a:off x="34925" y="44450"/>
          <a:ext cx="9074150" cy="5762626"/>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فاراد بولس ان يخرج هذا معه فاخذه وختنه من اجل اليهود الذين في تلك الاماكن لان الجميع كانوا يعرفون اباه انه يوناني.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Paul désirait l'emmener avec lui; il le prit donc et le circoncit à cause des Juifs qui se trouvaient dans ces parages. Ils savaient tous, en effet, que son père était grec.</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Paul wanted to have him go on with him. And he took him and circumcised him because of the Jews who were in that region, for they all knew that his father was Greek.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48258" name="Group 2"/>
          <p:cNvGraphicFramePr>
            <a:graphicFrameLocks noGrp="1"/>
          </p:cNvGraphicFramePr>
          <p:nvPr/>
        </p:nvGraphicFramePr>
        <p:xfrm>
          <a:off x="34925" y="44450"/>
          <a:ext cx="9074150" cy="633984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واذ كانوا يجتازون في المدن كانوا يسلمونهم القضايا التي حكم بها الرسل والمشايخ الذين في اورشليم ليحفظوها.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فكانت الكنائس تتشدد في الايمان وتزداد في العدد كل يوم</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Dans les villes où ils passaient, Paul et Silas transmettaient les décisions qu'avaient prises les apôtres et les anciens de Jérusalem et ils demandaient de s'y conformer. 5 Les Églises devenaient plus fortes dans la foi et croissaient en nombre de jour en jour.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as they went through the cities, they delivered to them the decrees to keep, which were determined by the apostles and elders at Jerusalem. 5 So the churches were strengthened in the faith, and increased in number daily.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49282"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2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50306"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51330"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2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52354" name="Group 2"/>
          <p:cNvGraphicFramePr>
            <a:graphicFrameLocks noGrp="1"/>
          </p:cNvGraphicFramePr>
          <p:nvPr/>
        </p:nvGraphicFramePr>
        <p:xfrm>
          <a:off x="107950" y="44450"/>
          <a:ext cx="9001125" cy="6388608"/>
        </p:xfrm>
        <a:graphic>
          <a:graphicData uri="http://schemas.openxmlformats.org/drawingml/2006/table">
            <a:tbl>
              <a:tblPr rtl="1"/>
              <a:tblGrid>
                <a:gridCol w="4321175">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مزمور </a:t>
                      </a:r>
                      <a:r>
                        <a:rPr kumimoji="0" lang="en-US" sz="3600" b="0" i="0" u="sng" strike="noStrike" cap="none" normalizeH="0" baseline="0">
                          <a:ln>
                            <a:noFill/>
                          </a:ln>
                          <a:solidFill>
                            <a:srgbClr val="FF9933"/>
                          </a:solidFill>
                          <a:effectLst/>
                          <a:latin typeface="Arial" charset="0"/>
                          <a:cs typeface="Arial" charset="0"/>
                        </a:rPr>
                        <a:t>99 : 6 - 7</a:t>
                      </a:r>
                      <a:endParaRPr kumimoji="0" lang="ar-EG" sz="28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موسى وهرون بين كهنته وصموئيل بين الذين يدعون باسمه.دعوا الرب‏ وهو استجاب لهم.</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بعمود السحاب كلمهم.</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هللويا.</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Arial" charset="0"/>
                        </a:rPr>
                        <a:t>Psaume </a:t>
                      </a:r>
                      <a:r>
                        <a:rPr kumimoji="0" lang="en-US" sz="3200" b="0" i="0" u="sng" strike="noStrike" cap="none" normalizeH="0" baseline="0">
                          <a:ln>
                            <a:noFill/>
                          </a:ln>
                          <a:solidFill>
                            <a:srgbClr val="FF9933"/>
                          </a:solidFill>
                          <a:effectLst/>
                          <a:latin typeface="Arial" charset="0"/>
                          <a:cs typeface="Arial" charset="0"/>
                        </a:rPr>
                        <a:t>99 : 6 - 7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Moïse et Aaron parmi ses prêtres, et Samuel parmi ceux qui invoquaient son nom, faisaient appel au Seigneur, et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il leur répondait. Dans la colonne de nuée, il leur parlait,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dirty="0">
                          <a:ln>
                            <a:noFill/>
                          </a:ln>
                          <a:solidFill>
                            <a:srgbClr val="FF9933"/>
                          </a:solidFill>
                          <a:effectLst/>
                          <a:latin typeface="Arial" charset="0"/>
                          <a:cs typeface="Arial" charset="0"/>
                        </a:rPr>
                        <a:t>Psalms 99:6-7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6 Moses and Aaron were among His priests, and Samuel was among those who called upon His name; they called upon the LORD, and He answered them.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7 He spoke to them in the cloudy pillar.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452365" name="Rectangle 13"/>
          <p:cNvSpPr>
            <a:spLocks noGrp="1" noChangeArrowheads="1"/>
          </p:cNvSpPr>
          <p:nvPr>
            <p:ph type="ctrTitle"/>
          </p:nvPr>
        </p:nvSpPr>
        <p:spPr/>
        <p:txBody>
          <a:bodyPr/>
          <a:lstStyle/>
          <a:p>
            <a:r>
              <a:rPr lang="en-US" sz="1000" dirty="0"/>
              <a:t>4pg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2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53389" name="Group 13"/>
          <p:cNvGraphicFramePr>
            <a:graphicFrameLocks noGrp="1"/>
          </p:cNvGraphicFramePr>
          <p:nvPr/>
        </p:nvGraphicFramePr>
        <p:xfrm>
          <a:off x="34925" y="44450"/>
          <a:ext cx="9001125" cy="6194426"/>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4000" b="0" i="0" u="sng" strike="noStrike" cap="none" normalizeH="0" baseline="0">
                          <a:ln>
                            <a:noFill/>
                          </a:ln>
                          <a:solidFill>
                            <a:srgbClr val="FF9933"/>
                          </a:solidFill>
                          <a:effectLst/>
                          <a:latin typeface="Arial" charset="0"/>
                          <a:cs typeface="Arial" charset="0"/>
                        </a:rPr>
                        <a:t>يوحنا </a:t>
                      </a:r>
                      <a:r>
                        <a:rPr kumimoji="0" lang="fr-FR" sz="4000" b="0" i="0" u="sng" strike="noStrike" cap="none" normalizeH="0" baseline="0">
                          <a:ln>
                            <a:noFill/>
                          </a:ln>
                          <a:solidFill>
                            <a:srgbClr val="FF9933"/>
                          </a:solidFill>
                          <a:effectLst/>
                          <a:latin typeface="Arial" charset="0"/>
                          <a:cs typeface="Arial" charset="0"/>
                        </a:rPr>
                        <a:t>16 : 20 - 33</a:t>
                      </a:r>
                      <a:endParaRPr kumimoji="0" lang="ar-EG" sz="40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الحق الحق اقول لكم انكم ستبكون وتنوحون والعالم يفرح.</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انتم </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ستحزنون ولكن حزنكم يتحول الى فرح.</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4000" b="0" i="0" u="sng" strike="noStrike" cap="none" normalizeH="0" baseline="0">
                          <a:ln>
                            <a:noFill/>
                          </a:ln>
                          <a:solidFill>
                            <a:srgbClr val="FF9933"/>
                          </a:solidFill>
                          <a:effectLst/>
                          <a:latin typeface="Arial" charset="0"/>
                          <a:cs typeface="Arial" charset="0"/>
                        </a:rPr>
                        <a:t>Jean 16 : 20 - 33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En vérité, en vérité, je vous le dis, vous allez gémir et vous lamenter tandis que le monde se réjouira; vous serez affligés mais votre affliction tournera en joie.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4000" b="0" i="0" u="sng" strike="noStrike" cap="none" normalizeH="0" baseline="0">
                          <a:ln>
                            <a:noFill/>
                          </a:ln>
                          <a:solidFill>
                            <a:srgbClr val="FF9933"/>
                          </a:solidFill>
                          <a:effectLst/>
                          <a:latin typeface="Arial" charset="0"/>
                          <a:cs typeface="Arial" charset="0"/>
                        </a:rPr>
                        <a:t>John 16:20-33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Most assuredly, I say to you that you will weep and lament, but the world will rejoice; and you will be sorrowful, but your sorrow will be turned into joy.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453390" name="Rectangle 14"/>
          <p:cNvSpPr>
            <a:spLocks noGrp="1" noChangeArrowheads="1"/>
          </p:cNvSpPr>
          <p:nvPr>
            <p:ph type="ctrTitle"/>
          </p:nvPr>
        </p:nvSpPr>
        <p:spPr/>
        <p:txBody>
          <a:bodyPr/>
          <a:lstStyle/>
          <a:p>
            <a:r>
              <a:rPr lang="en-US" sz="1000" dirty="0"/>
              <a:t>4g</a:t>
            </a:r>
          </a:p>
        </p:txBody>
      </p:sp>
    </p:spTree>
  </p:cSld>
  <p:clrMapOvr>
    <a:masterClrMapping/>
  </p:clrMapOvr>
</p:sld>
</file>

<file path=ppt/slides/slide2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54402" name="Group 2"/>
          <p:cNvGraphicFramePr>
            <a:graphicFrameLocks noGrp="1"/>
          </p:cNvGraphicFramePr>
          <p:nvPr/>
        </p:nvGraphicFramePr>
        <p:xfrm>
          <a:off x="34925" y="115888"/>
          <a:ext cx="9001125" cy="5727065"/>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المرأة وهي تلد تحزن لان ساعتها قد جاءت.ولكن متى ولدت الطفل لا تعود تذكر الشدة لسبب الفرح لانه قد ولد انسان في العالم.</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21 Lorsque la femme enfante, elle est dans l'affliction puisque son heure est venue; mais lorsqu'elle a donn</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le jour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l'enfant, elle ne se souvient plus de son accablement, elle est toute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la joie d'avoir mis un homme au monde.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A woman, when she is in labor, has sorrow because her hour has come; but as soon as she has given birth to the child, she no longer remembers the anguish, for joy that a human being has been born into the world.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55426" name="Group 2"/>
          <p:cNvGraphicFramePr>
            <a:graphicFrameLocks noGrp="1"/>
          </p:cNvGraphicFramePr>
          <p:nvPr/>
        </p:nvGraphicFramePr>
        <p:xfrm>
          <a:off x="34925" y="44450"/>
          <a:ext cx="9001125" cy="6766560"/>
        </p:xfrm>
        <a:graphic>
          <a:graphicData uri="http://schemas.openxmlformats.org/drawingml/2006/table">
            <a:tbl>
              <a:tblPr rtl="1"/>
              <a:tblGrid>
                <a:gridCol w="4895850">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فانتم كذلك عندكم الآن حزن.ولكني سأراكم ايضا فتفرح قلوبكم ولا ينزع احد فرحكم منكم.وفي ذلك اليوم لا تسألونني شيئا.الحق الحق اقول لكم ان كل ما طلبتم من الآب باسمي يعطيكم.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C'est ainsi que vous êtes maintenant dans l'affliction; mais je vous verrai à nouveau, votre coeur alors se réjouira, et cette joie, nul ne vous la ravira. 23  Ainsi, ce jour-là, vous ne m'interrogerez plus sur rien. En vérité, en vérité, je vous le dis, si vous demandez quelque chose à mon Père en mon nom,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Therefore you now have sorrow; but I will see you again and your heart will rejoice, and your joy no one will take from you. 23 And in that day you will ask Me nothing. Most assuredly, I say to you, whatever you ask the Father in My name He will give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56450" name="Group 2"/>
          <p:cNvGraphicFramePr>
            <a:graphicFrameLocks noGrp="1"/>
          </p:cNvGraphicFramePr>
          <p:nvPr/>
        </p:nvGraphicFramePr>
        <p:xfrm>
          <a:off x="34925" y="44450"/>
          <a:ext cx="9074150" cy="684276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الى الآن لم تطلبوا شيئا باسمي.اطلبوا تأخذوا ليكون فرحكم كاملا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قد كلمتكم بهذا بامثال ولكن تأتي ساعة حين لا اكلمكم ايضا بامثال بل اخبركم عن الآب علانية.</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il vous le donnera. Jusqu'ici vous n'avez rien demandé en mon nom: demandez et vous recevrez, pour que votre joie soit parfaite. 25 Je vous ai dit tout cela de façon énigmatique, mais l'heure vient où je ne vous parlerai plus de cette manière, mais où je vous annoncerai ouvertement ce qui concerne le Père.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Until now you have asked nothing in My name. Ask, and you will receive, that your joy may be full. 25 These things I have spoken to you in figurative language; but the time is coming when I will no longer speak to you in figurative language, but I will tell you plainly about the Father.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57474" name="Group 2"/>
          <p:cNvGraphicFramePr>
            <a:graphicFrameLocks noGrp="1"/>
          </p:cNvGraphicFramePr>
          <p:nvPr/>
        </p:nvGraphicFramePr>
        <p:xfrm>
          <a:off x="34925" y="44450"/>
          <a:ext cx="9074150" cy="5804218"/>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 ذلك اليوم تطلبون باسمي.ولست اقول لكم اني انا اسأل الآب من اجلكم.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 الآب نفسه يحبكم لانكم قد احببتموني وآمنتم اني من عند الله خرجت.</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Ce jour-là, vous demanderez en mon nom et cependant je ne vous dis pas que je prierai le Père pour vous,</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27 car le Père lui-même vous aime parce que vous m'avez aimé et que vous avez cru que je suis sorti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In that day you will ask in My name, and I do not say to you that I shall pray the Father for you; 27 for the Father Himself loves you, because you have loved Me, and have believed that I came forth from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58498" name="Group 2"/>
          <p:cNvGraphicFramePr>
            <a:graphicFrameLocks noGrp="1"/>
          </p:cNvGraphicFramePr>
          <p:nvPr/>
        </p:nvGraphicFramePr>
        <p:xfrm>
          <a:off x="34925" y="44450"/>
          <a:ext cx="9074150" cy="5804218"/>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خرجت من عند الآب وقد أتيت الى العالم وايضا اترك العالم واذهب الى الآب</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قال له تلاميذه هوذا الآن تتكلم علانية ولست تقول مثلا واحدا.</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Je suis sorti du Père et je suis venu dans le monde; tandis qu'à présent je quitte le monde et je vais au Père. 29 Ses disciples lui dirent: "Voici que maintenant tu parles ouvertement et que tu abandonnes tout langage énigmatique;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I came forth from the Father and have come into the world. Again, I leave the world and go to the Father.'' 29 His disciples said to Him, See, now You are speaking plainly, and using no figure of speech!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59522" name="Group 2"/>
          <p:cNvGraphicFramePr>
            <a:graphicFrameLocks noGrp="1"/>
          </p:cNvGraphicFramePr>
          <p:nvPr/>
        </p:nvGraphicFramePr>
        <p:xfrm>
          <a:off x="34925" y="44450"/>
          <a:ext cx="9001125" cy="5689601"/>
        </p:xfrm>
        <a:graphic>
          <a:graphicData uri="http://schemas.openxmlformats.org/drawingml/2006/table">
            <a:tbl>
              <a:tblPr rtl="1"/>
              <a:tblGrid>
                <a:gridCol w="47513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الآن نعلم انك عالم بكل شيء ولست تحتاج ان يسألك احد.لهذا نؤمن انك من الله خرجت. اجابهم يسوع الآن تؤمنون.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maintenant nous savons que toi, tu sais toutes choses et que tu n'as nul besoin que quelqu'un t'interroge. C'est bien pourquoi nous croyons que tu es sorti de Dieu. 31 Jésus leur répondit: "Croyez-vous, à présent?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Now we are sure that You know all things, and have no need that anyone should question You. By this we believe that You came forth from God.'' 31 Jesus answered them, Do you now believe?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60546" name="Group 2"/>
          <p:cNvGraphicFramePr>
            <a:graphicFrameLocks noGrp="1"/>
          </p:cNvGraphicFramePr>
          <p:nvPr/>
        </p:nvGraphicFramePr>
        <p:xfrm>
          <a:off x="34925" y="115888"/>
          <a:ext cx="9001125" cy="5618163"/>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هوذا تأتي ساعة وقد أتت الآن تتفرقون فيها كل واحد الى خاصته وتتركونني وحدي.وانا لست وحدي لان الآب معي.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Voici que l'heure vient, et maintenant elle est là, où vous serez dispersés, chacun allant de son côté, et vous me laisserez seul. Mais je ne suis pas seul, le Père est avec moi.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Indeed the hour is coming, yes, has now come, that you will be scattered, each to his own, and will leave Me alone. And yet I am not alone, because the Father is with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61570" name="Group 2"/>
          <p:cNvGraphicFramePr>
            <a:graphicFrameLocks noGrp="1"/>
          </p:cNvGraphicFramePr>
          <p:nvPr/>
        </p:nvGraphicFramePr>
        <p:xfrm>
          <a:off x="34925" y="44450"/>
          <a:ext cx="9074150" cy="5473701"/>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قد كلمتكم بهذا ليكون لكم فيّ سلام.في العالم سيكون لكم ضيق.ولكن ثقوا.انا قد غلبت العالم</a:t>
                      </a:r>
                      <a:r>
                        <a:rPr kumimoji="0" lang="ar-EG"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a:t>
                      </a:r>
                      <a:r>
                        <a:rPr kumimoji="0" lang="fr-FR" sz="2800" b="0" i="0" u="none" strike="noStrike" cap="none" normalizeH="0" baseline="0">
                          <a:ln>
                            <a:noFill/>
                          </a:ln>
                          <a:solidFill>
                            <a:schemeClr val="bg1"/>
                          </a:solidFill>
                          <a:effectLst/>
                          <a:latin typeface="Arial" charset="0"/>
                          <a:cs typeface="Arial" charset="0"/>
                        </a:rPr>
                        <a:t>Je vous ai dit cela pour qu'en moi vous ayez la paix. En ce monde vous êtes dans la détresse, mais prenez courage, j'ai vaincu le monde.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 </a:t>
                      </a: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These things I have spoken to you, that in Me you may have peace. In the world you will have tribulation; but be of good cheer, I have overcome the world.''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53860"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54895" name="Group 15"/>
          <p:cNvGraphicFramePr>
            <a:graphicFrameLocks noGrp="1"/>
          </p:cNvGraphicFramePr>
          <p:nvPr/>
        </p:nvGraphicFramePr>
        <p:xfrm>
          <a:off x="539750" y="404813"/>
          <a:ext cx="8137525" cy="582168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6638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Fifth day of The Month of Hatour</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(27</a:t>
                      </a:r>
                      <a:r>
                        <a:rPr kumimoji="0" lang="en-US" sz="4000" b="0" i="0" u="none" strike="noStrike" cap="none" normalizeH="0" baseline="30000">
                          <a:ln>
                            <a:noFill/>
                          </a:ln>
                          <a:solidFill>
                            <a:srgbClr val="FF9900"/>
                          </a:solidFill>
                          <a:effectLst/>
                          <a:latin typeface="Arial" charset="0"/>
                          <a:cs typeface="Arial" charset="0"/>
                        </a:rPr>
                        <a:t>th</a:t>
                      </a:r>
                      <a:r>
                        <a:rPr kumimoji="0" lang="en-US" sz="4000" b="0" i="0" u="none" strike="noStrike" cap="none" normalizeH="0" baseline="0">
                          <a:ln>
                            <a:noFill/>
                          </a:ln>
                          <a:solidFill>
                            <a:srgbClr val="FF9900"/>
                          </a:solidFill>
                          <a:effectLst/>
                          <a:latin typeface="Arial" charset="0"/>
                          <a:cs typeface="Arial" charset="0"/>
                        </a:rPr>
                        <a:t> of Hatour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الخامس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هاتور</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 السابع والعشرون من هاتور )</a:t>
                      </a:r>
                      <a:r>
                        <a:rPr kumimoji="0" lang="ar-KW" sz="4000" b="1" i="0" u="none" strike="noStrike" cap="none" normalizeH="0" baseline="0">
                          <a:ln>
                            <a:noFill/>
                          </a:ln>
                          <a:solidFill>
                            <a:srgbClr val="FF9900"/>
                          </a:solidFill>
                          <a:effectLst/>
                          <a:latin typeface="Arial" charset="0"/>
                          <a:cs typeface="Arial" charset="0"/>
                        </a:rPr>
                        <a:t> </a:t>
                      </a:r>
                      <a:endParaRPr kumimoji="0" lang="en-US"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Cinquième jour du mois de Hatour</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Vingt-septième</a:t>
                      </a:r>
                      <a:r>
                        <a:rPr kumimoji="0" lang="en-US" sz="4000" b="0" i="0" u="none" strike="noStrike" cap="none" normalizeH="0" baseline="0">
                          <a:ln>
                            <a:noFill/>
                          </a:ln>
                          <a:solidFill>
                            <a:srgbClr val="FF9900"/>
                          </a:solidFill>
                          <a:effectLst/>
                          <a:latin typeface="Arial" charset="0"/>
                          <a:cs typeface="Arial" charset="0"/>
                        </a:rPr>
                        <a:t> of Hatour )</a:t>
                      </a: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2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5590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2555907"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2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62594" name="Group 2"/>
          <p:cNvGraphicFramePr>
            <a:graphicFrameLocks noGrp="1"/>
          </p:cNvGraphicFramePr>
          <p:nvPr/>
        </p:nvGraphicFramePr>
        <p:xfrm>
          <a:off x="34925" y="44450"/>
          <a:ext cx="9074150" cy="6126164"/>
        </p:xfrm>
        <a:graphic>
          <a:graphicData uri="http://schemas.openxmlformats.org/drawingml/2006/table">
            <a:tbl>
              <a:tblPr rtl="1"/>
              <a:tblGrid>
                <a:gridCol w="5329237">
                  <a:extLst>
                    <a:ext uri="{9D8B030D-6E8A-4147-A177-3AD203B41FA5}">
                      <a16:colId xmlns:a16="http://schemas.microsoft.com/office/drawing/2014/main" val="20000"/>
                    </a:ext>
                  </a:extLst>
                </a:gridCol>
                <a:gridCol w="37449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عشية </a:t>
                      </a:r>
                      <a:r>
                        <a:rPr kumimoji="0" lang="en-US" sz="3600" b="0" i="0" u="sng" strike="noStrike" cap="none" normalizeH="0" baseline="0">
                          <a:ln>
                            <a:noFill/>
                          </a:ln>
                          <a:solidFill>
                            <a:srgbClr val="FF9933"/>
                          </a:solidFill>
                          <a:effectLst/>
                          <a:latin typeface="Arial" charset="0"/>
                          <a:cs typeface="Arial" charset="0"/>
                        </a:rPr>
                        <a:t>46:1,7</a:t>
                      </a:r>
                      <a:r>
                        <a:rPr kumimoji="0" lang="en-US" sz="3600" b="0" i="0" u="sng" strike="noStrike" cap="none" normalizeH="0" baseline="0">
                          <a:ln>
                            <a:noFill/>
                          </a:ln>
                          <a:solidFill>
                            <a:srgbClr val="FF9933"/>
                          </a:solidFill>
                          <a:effectLst/>
                          <a:latin typeface="Arial" charset="0"/>
                          <a:cs typeface="Times New Roman" pitchFamily="18" charset="0"/>
                        </a:rPr>
                        <a:t> </a:t>
                      </a:r>
                      <a:endParaRPr kumimoji="0" lang="ar-EG" sz="3200" b="0" i="0" u="sng" strike="noStrike" cap="none" normalizeH="0" baseline="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الله لنا ملجأ وقوة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عونا في الضيقات وجد شديدا. رب الجنود معنا.</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ملجأنا اله يعقوب</a:t>
                      </a:r>
                      <a:r>
                        <a:rPr kumimoji="0" lang="en-US" sz="3200" b="0" i="0" u="none" strike="noStrike" cap="none" normalizeH="0" baseline="0">
                          <a:ln>
                            <a:noFill/>
                          </a:ln>
                          <a:solidFill>
                            <a:schemeClr val="bg1"/>
                          </a:solidFill>
                          <a:effectLst/>
                          <a:latin typeface="Arial" charset="0"/>
                          <a:cs typeface="Arial" charset="0"/>
                        </a:rPr>
                        <a:t>.</a:t>
                      </a:r>
                      <a:r>
                        <a:rPr kumimoji="0" lang="ar-SA" sz="28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a:t>
                      </a:r>
                      <a:r>
                        <a:rPr kumimoji="0" lang="ar-SA" sz="3200" b="1" i="0" u="none" strike="noStrike" cap="none" normalizeH="0" baseline="0">
                          <a:ln>
                            <a:noFill/>
                          </a:ln>
                          <a:solidFill>
                            <a:schemeClr val="bg1"/>
                          </a:solidFill>
                          <a:effectLst/>
                          <a:latin typeface="Arial" charset="0"/>
                          <a:cs typeface="Arial" charset="0"/>
                        </a:rPr>
                        <a:t>هللويا.</a:t>
                      </a:r>
                      <a:endParaRPr kumimoji="0" lang="en-US" sz="32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a:t>
                      </a:r>
                      <a:r>
                        <a:rPr kumimoji="0" lang="en-US" sz="3600" b="0" i="0" u="sng" strike="noStrike" cap="none" normalizeH="0" baseline="0">
                          <a:ln>
                            <a:noFill/>
                          </a:ln>
                          <a:solidFill>
                            <a:srgbClr val="FF9933"/>
                          </a:solidFill>
                          <a:effectLst/>
                          <a:latin typeface="Arial" charset="0"/>
                          <a:cs typeface="Times New Roman" pitchFamily="18" charset="0"/>
                        </a:rPr>
                        <a:t> 46:1,7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Dieu est pour nous un refuge et un fort,	un secours toujours offert dans la détresse.</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Le Seigneur, le tout-puissant, est avec nous. Nous avons pour citadelle le Dieu de Jacob,</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Psalms 46:1,7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800" b="0" i="0" u="none" strike="noStrike" cap="none" normalizeH="0" baseline="0" dirty="0">
                          <a:ln>
                            <a:noFill/>
                          </a:ln>
                          <a:solidFill>
                            <a:schemeClr val="bg1"/>
                          </a:solidFill>
                          <a:effectLst/>
                          <a:latin typeface="Arial" charset="0"/>
                          <a:cs typeface="Arial" charset="0"/>
                        </a:rPr>
                        <a:t>1 God is our refuge and strength, a very present help in trouble.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800" b="0" i="0" u="none" strike="noStrike" cap="none" normalizeH="0" baseline="0" dirty="0">
                          <a:ln>
                            <a:noFill/>
                          </a:ln>
                          <a:solidFill>
                            <a:schemeClr val="bg1"/>
                          </a:solidFill>
                          <a:effectLst/>
                          <a:latin typeface="Arial" charset="0"/>
                          <a:cs typeface="Arial" charset="0"/>
                        </a:rPr>
                        <a:t>7 The LORD of hosts is with us; the God of Jacob is our refuge</a:t>
                      </a:r>
                      <a:r>
                        <a:rPr kumimoji="0" lang="en-US" sz="2800" b="0" i="0" u="none" strike="noStrike" cap="none" normalizeH="0" baseline="0" dirty="0">
                          <a:ln>
                            <a:noFill/>
                          </a:ln>
                          <a:solidFill>
                            <a:schemeClr val="tx1"/>
                          </a:solidFill>
                          <a:effectLst/>
                          <a:latin typeface="Arial" charset="0"/>
                          <a:cs typeface="Arial" charset="0"/>
                        </a:rPr>
                        <a:t> </a:t>
                      </a:r>
                      <a:endParaRPr kumimoji="0" lang="ar-EG" sz="2800" b="0" i="0" u="none" strike="noStrike" cap="none" normalizeH="0" baseline="0" dirty="0">
                        <a:ln>
                          <a:noFill/>
                        </a:ln>
                        <a:solidFill>
                          <a:schemeClr val="tx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16" name="Title 15"/>
          <p:cNvSpPr>
            <a:spLocks noGrp="1"/>
          </p:cNvSpPr>
          <p:nvPr>
            <p:ph type="ctrTitle"/>
          </p:nvPr>
        </p:nvSpPr>
        <p:spPr/>
        <p:txBody>
          <a:bodyPr/>
          <a:lstStyle/>
          <a:p>
            <a:r>
              <a:rPr lang="en-US" dirty="0"/>
              <a:t>5pv</a:t>
            </a:r>
          </a:p>
        </p:txBody>
      </p:sp>
    </p:spTree>
  </p:cSld>
  <p:clrMapOvr>
    <a:masterClrMapping/>
  </p:clrMapOvr>
</p:sld>
</file>

<file path=ppt/slides/slide2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63618" name="Group 2"/>
          <p:cNvGraphicFramePr>
            <a:graphicFrameLocks noGrp="1"/>
          </p:cNvGraphicFramePr>
          <p:nvPr/>
        </p:nvGraphicFramePr>
        <p:xfrm>
          <a:off x="-36513" y="44450"/>
          <a:ext cx="9145588" cy="6766560"/>
        </p:xfrm>
        <a:graphic>
          <a:graphicData uri="http://schemas.openxmlformats.org/drawingml/2006/table">
            <a:tbl>
              <a:tblPr rtl="1"/>
              <a:tblGrid>
                <a:gridCol w="4608512">
                  <a:extLst>
                    <a:ext uri="{9D8B030D-6E8A-4147-A177-3AD203B41FA5}">
                      <a16:colId xmlns:a16="http://schemas.microsoft.com/office/drawing/2014/main" val="20000"/>
                    </a:ext>
                  </a:extLst>
                </a:gridCol>
                <a:gridCol w="4537076">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a:t>
                      </a:r>
                      <a:r>
                        <a:rPr kumimoji="0" lang="ar-EG" sz="3600" b="0" i="0" u="sng" strike="noStrike" cap="none" normalizeH="0" baseline="0">
                          <a:ln>
                            <a:noFill/>
                          </a:ln>
                          <a:solidFill>
                            <a:srgbClr val="FF9933"/>
                          </a:solidFill>
                          <a:effectLst/>
                          <a:latin typeface="Arial" charset="0"/>
                          <a:cs typeface="Arial" charset="0"/>
                        </a:rPr>
                        <a:t>رقس</a:t>
                      </a:r>
                      <a:r>
                        <a:rPr kumimoji="0" lang="ar-SA" sz="3600" b="0" i="0" u="sng" strike="noStrike" cap="none" normalizeH="0" baseline="0">
                          <a:ln>
                            <a:noFill/>
                          </a:ln>
                          <a:solidFill>
                            <a:srgbClr val="FF9933"/>
                          </a:solidFill>
                          <a:effectLst/>
                          <a:latin typeface="Arial" charset="0"/>
                          <a:cs typeface="Arial" charset="0"/>
                        </a:rPr>
                        <a:t> (</a:t>
                      </a:r>
                      <a:r>
                        <a:rPr kumimoji="0" lang="fr-FR" sz="3600" b="0" i="0" u="sng" strike="noStrike" cap="none" normalizeH="0" baseline="0">
                          <a:ln>
                            <a:noFill/>
                          </a:ln>
                          <a:solidFill>
                            <a:srgbClr val="FF9933"/>
                          </a:solidFill>
                          <a:effectLst/>
                          <a:latin typeface="Arial" charset="0"/>
                          <a:cs typeface="Times New Roman" pitchFamily="18" charset="0"/>
                        </a:rPr>
                        <a:t>1 : 16 - 22</a:t>
                      </a:r>
                      <a:r>
                        <a:rPr kumimoji="0" lang="ar-SA" sz="3600" b="0" i="0" u="sng" strike="noStrike" cap="none" normalizeH="0" baseline="0">
                          <a:ln>
                            <a:noFill/>
                          </a:ln>
                          <a:solidFill>
                            <a:srgbClr val="FF9933"/>
                          </a:solidFill>
                          <a:effectLst/>
                          <a:latin typeface="Arial" charset="0"/>
                          <a:cs typeface="Arial" charset="0"/>
                        </a:rPr>
                        <a:t>)</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هو يمشي عند بحر الجليل ابصر سمعان واندراوس اخاه يلقيان شبكة في البحر.فانهما كانا صيادين.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فقال لهما يسوع هلم ورائي فاجعلكما تصيران صيادي الناس.</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Times New Roman" pitchFamily="18" charset="0"/>
                        </a:rPr>
                        <a:t>Marc 1 : 16 - 22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Comme il passait  le long de la mer de Galilée, il vit Simon et André, le frère de Simon, en train de jeter le filet dans la mer: c'étaient des pêcheurs. 17 Jésus leur dit: "Venez à ma suite, et je ferai de vous des pêcheurs d'hommes."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Mark 1:16-22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And as He walked by the Sea of Galilee, He saw Simon and Andrew his brother casting a net into the sea; for they were fishermen. 17 Then Jesus said to them, Come after Me, and I will make you become fishers of men.''</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itle 14"/>
          <p:cNvSpPr>
            <a:spLocks noGrp="1"/>
          </p:cNvSpPr>
          <p:nvPr>
            <p:ph type="ctrTitle"/>
          </p:nvPr>
        </p:nvSpPr>
        <p:spPr/>
        <p:txBody>
          <a:bodyPr/>
          <a:lstStyle/>
          <a:p>
            <a:r>
              <a:rPr lang="en-US" dirty="0"/>
              <a:t>5v</a:t>
            </a:r>
          </a:p>
        </p:txBody>
      </p:sp>
    </p:spTree>
  </p:cSld>
  <p:clrMapOvr>
    <a:masterClrMapping/>
  </p:clrMapOvr>
</p:sld>
</file>

<file path=ppt/slides/slide2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64642" name="Group 2"/>
          <p:cNvGraphicFramePr>
            <a:graphicFrameLocks noGrp="1"/>
          </p:cNvGraphicFramePr>
          <p:nvPr/>
        </p:nvGraphicFramePr>
        <p:xfrm>
          <a:off x="-36513" y="115888"/>
          <a:ext cx="9145588" cy="6486970"/>
        </p:xfrm>
        <a:graphic>
          <a:graphicData uri="http://schemas.openxmlformats.org/drawingml/2006/table">
            <a:tbl>
              <a:tblPr rtl="1"/>
              <a:tblGrid>
                <a:gridCol w="4392612">
                  <a:extLst>
                    <a:ext uri="{9D8B030D-6E8A-4147-A177-3AD203B41FA5}">
                      <a16:colId xmlns:a16="http://schemas.microsoft.com/office/drawing/2014/main" val="20000"/>
                    </a:ext>
                  </a:extLst>
                </a:gridCol>
                <a:gridCol w="4752976">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فللوقت تركا شباكهما وتبعاه. ثم اجتاز من هناك قليلا فرأى يعقوب بن زبدي ويوحنا اخاه وهما في السفينة يصلحان الشباك.</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Laissant aussitôt leurs filets, ils le suivirent. 19 Avançant un  peu, il vit Jacques, fils de Zébédée, et Jean son frère, qui étaient dans leur barque en train d'arranger leurs filets.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And immediately they left their nets and followed Him. 19 When He had gone a little farther from there, He saw James the son of Zebedee, and John his brother, who also were in the boat mending their nets.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65666" name="Group 2"/>
          <p:cNvGraphicFramePr>
            <a:graphicFrameLocks noGrp="1"/>
          </p:cNvGraphicFramePr>
          <p:nvPr/>
        </p:nvGraphicFramePr>
        <p:xfrm>
          <a:off x="-36513" y="44450"/>
          <a:ext cx="9145588" cy="6049963"/>
        </p:xfrm>
        <a:graphic>
          <a:graphicData uri="http://schemas.openxmlformats.org/drawingml/2006/table">
            <a:tbl>
              <a:tblPr rtl="1"/>
              <a:tblGrid>
                <a:gridCol w="4392612">
                  <a:extLst>
                    <a:ext uri="{9D8B030D-6E8A-4147-A177-3AD203B41FA5}">
                      <a16:colId xmlns:a16="http://schemas.microsoft.com/office/drawing/2014/main" val="20000"/>
                    </a:ext>
                  </a:extLst>
                </a:gridCol>
                <a:gridCol w="4752976">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فدعاهما للوقت.فتركا اباهما زبدي في السفينة مع الأجرى وذهبا وراءه</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دخلوا كفرناحوم وللوقت دخل المجمع في السبت وصار يعلم.</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Aussitôt, il les appela. Et laissant dans la barque leur père Zébédée avec les ouvriers, ils partirent à sa suite. 21 Ils pénètrent dans Capharnaüm. Et dès le jour du sabbat, entré dans la synagogue, Jésus enseignait.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And immediately He called them, and they left their father Zebedee in the boat with the hired servants, and went after Him. 21 Then they went into Capernaum, and immediately on the Sabbath He entered the synagogue and taught.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66690" name="Group 2"/>
          <p:cNvGraphicFramePr>
            <a:graphicFrameLocks noGrp="1"/>
          </p:cNvGraphicFramePr>
          <p:nvPr/>
        </p:nvGraphicFramePr>
        <p:xfrm>
          <a:off x="34925" y="115888"/>
          <a:ext cx="9074150" cy="6313508"/>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فبهتوا من تعليمه لانه كان يعلّمهم كمن له سلطان وليس كالكتبة.</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584720">
                <a:tc>
                  <a:txBody>
                    <a:bodyPr/>
                    <a:lstStyle/>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FR" sz="2800" b="0" i="0" u="none" strike="noStrike" cap="none" normalizeH="0" baseline="0">
                          <a:ln>
                            <a:noFill/>
                          </a:ln>
                          <a:solidFill>
                            <a:schemeClr val="bg1"/>
                          </a:solidFill>
                          <a:effectLst/>
                          <a:latin typeface="Arial" charset="0"/>
                          <a:cs typeface="Arial" charset="0"/>
                        </a:rPr>
                        <a:t>22 Ils étaient frappés de son enseignement, car il les enseignait en homme qui a autorité et non pas comme les scribes.</a:t>
                      </a:r>
                    </a:p>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22 And they were astonished at His teaching, for He taught them as one having authority, and not as the scribes.</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900" b="1" i="0" u="none" strike="noStrike" cap="none" normalizeH="0" baseline="0" dirty="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a:ln>
                            <a:noFill/>
                          </a:ln>
                          <a:solidFill>
                            <a:srgbClr val="FF9900"/>
                          </a:solidFill>
                          <a:effectLst/>
                          <a:latin typeface="Arial" charset="0"/>
                          <a:cs typeface="Arial" charset="0"/>
                        </a:rPr>
                        <a:t>(Glory be to God forever.)</a:t>
                      </a:r>
                      <a:endParaRPr kumimoji="0" lang="en-CA" sz="24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2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6771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4467715"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2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68738" name="Group 2"/>
          <p:cNvGraphicFramePr>
            <a:graphicFrameLocks noGrp="1"/>
          </p:cNvGraphicFramePr>
          <p:nvPr/>
        </p:nvGraphicFramePr>
        <p:xfrm>
          <a:off x="34925" y="44450"/>
          <a:ext cx="9074150" cy="5978526"/>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en-US"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باكر </a:t>
                      </a:r>
                      <a:r>
                        <a:rPr kumimoji="0" lang="en-US" sz="3600" b="0" i="0" u="sng" strike="noStrike" cap="none" normalizeH="0" baseline="0" dirty="0">
                          <a:ln>
                            <a:noFill/>
                          </a:ln>
                          <a:solidFill>
                            <a:srgbClr val="FF9933"/>
                          </a:solidFill>
                          <a:effectLst/>
                          <a:latin typeface="Arial" charset="0"/>
                          <a:cs typeface="Times New Roman" pitchFamily="18" charset="0"/>
                        </a:rPr>
                        <a:t>146:1,5</a:t>
                      </a:r>
                      <a:endParaRPr kumimoji="0" lang="ar-EG"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سبحي يا نفسي الرب اسبح الرب في حياتي.</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طوبى لمن اله يعقوب معينه ورجاؤه على الرب الهه</a:t>
                      </a:r>
                      <a:r>
                        <a:rPr kumimoji="0" lang="ar-EG" sz="32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chemeClr val="bg1"/>
                          </a:solidFill>
                          <a:effectLst/>
                          <a:latin typeface="Arial" charset="0"/>
                          <a:cs typeface="Arial" charset="0"/>
                        </a:rPr>
                        <a:t>هللويا.</a:t>
                      </a:r>
                      <a:endParaRPr kumimoji="0" lang="en-US" sz="28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a:t>
                      </a:r>
                      <a:r>
                        <a:rPr kumimoji="0" lang="en-US" sz="3600" b="0" i="0" u="sng" strike="noStrike" cap="none" normalizeH="0" baseline="0" dirty="0">
                          <a:ln>
                            <a:noFill/>
                          </a:ln>
                          <a:solidFill>
                            <a:srgbClr val="FF9933"/>
                          </a:solidFill>
                          <a:effectLst/>
                          <a:latin typeface="Arial" charset="0"/>
                          <a:cs typeface="Times New Roman" pitchFamily="18" charset="0"/>
                        </a:rPr>
                        <a:t> 146:1,5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600" b="0" i="0" u="none" strike="noStrike" cap="none" normalizeH="0" baseline="0" dirty="0">
                          <a:ln>
                            <a:noFill/>
                          </a:ln>
                          <a:solidFill>
                            <a:schemeClr val="bg1"/>
                          </a:solidFill>
                          <a:effectLst/>
                          <a:latin typeface="Arial" charset="0"/>
                          <a:cs typeface="Arial" charset="0"/>
                        </a:rPr>
                        <a:t>1 </a:t>
                      </a:r>
                      <a:r>
                        <a:rPr kumimoji="0" lang="fr-FR" sz="2600" b="0" i="0" u="none" strike="noStrike" cap="none" normalizeH="0" baseline="0" dirty="0">
                          <a:ln>
                            <a:noFill/>
                          </a:ln>
                          <a:solidFill>
                            <a:schemeClr val="bg1"/>
                          </a:solidFill>
                          <a:effectLst/>
                          <a:latin typeface="Arial" charset="0"/>
                          <a:cs typeface="Arial" charset="0"/>
                        </a:rPr>
                        <a:t>Ô mon âme, loue le Seigneur!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600" b="0" i="0" u="none" strike="noStrike" cap="none" normalizeH="0" baseline="0" dirty="0">
                          <a:ln>
                            <a:noFill/>
                          </a:ln>
                          <a:solidFill>
                            <a:schemeClr val="bg1"/>
                          </a:solidFill>
                          <a:effectLst/>
                          <a:latin typeface="Arial" charset="0"/>
                          <a:cs typeface="Arial" charset="0"/>
                        </a:rPr>
                        <a:t>5 Heureux qui a pour aide le Dieu de Jacob, et pour espoir le Seigneur, son Dieu,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endParaRPr kumimoji="0" lang="fr-CA"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146:1,5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Praise the LORD! Praise the LORD, O my soul!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Happy is he who has the God of Jacob for his help, whose hope is in the LORD his God.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16" name="Title 15"/>
          <p:cNvSpPr>
            <a:spLocks noGrp="1"/>
          </p:cNvSpPr>
          <p:nvPr>
            <p:ph type="ctrTitle"/>
          </p:nvPr>
        </p:nvSpPr>
        <p:spPr/>
        <p:txBody>
          <a:bodyPr/>
          <a:lstStyle/>
          <a:p>
            <a:r>
              <a:rPr lang="en-US" dirty="0"/>
              <a:t>5pm</a:t>
            </a:r>
          </a:p>
        </p:txBody>
      </p:sp>
    </p:spTree>
  </p:cSld>
  <p:clrMapOvr>
    <a:masterClrMapping/>
  </p:clrMapOvr>
</p:sld>
</file>

<file path=ppt/slides/slide2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69762" name="Group 2"/>
          <p:cNvGraphicFramePr>
            <a:graphicFrameLocks noGrp="1"/>
          </p:cNvGraphicFramePr>
          <p:nvPr/>
        </p:nvGraphicFramePr>
        <p:xfrm>
          <a:off x="34925" y="44450"/>
          <a:ext cx="9001125" cy="6410326"/>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a:t>
                      </a:r>
                      <a:r>
                        <a:rPr kumimoji="0" lang="fr-CA" sz="3600" b="0" i="0" u="sng" strike="noStrike" cap="none" normalizeH="0" baseline="0">
                          <a:ln>
                            <a:noFill/>
                          </a:ln>
                          <a:solidFill>
                            <a:srgbClr val="FF9933"/>
                          </a:solidFill>
                          <a:effectLst/>
                          <a:latin typeface="Arial" charset="0"/>
                          <a:cs typeface="Arial" charset="0"/>
                        </a:rPr>
                        <a:t>4: 18 - 22</a:t>
                      </a:r>
                      <a:endParaRPr kumimoji="0" lang="fr-CA"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واذ كان يسوع ماشيا عند بحر الجليل ابصر اخوين سمعان الذي يقال له بطرس واندراوس اخاه يلقيان شبكة في البحر فانهما كانا صيادين.</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Arial" charset="0"/>
                        </a:rPr>
                        <a:t>Matthieu 4: 18 - 22</a:t>
                      </a:r>
                      <a:endParaRPr kumimoji="0" lang="en-US" sz="3600" b="0" i="0" u="sng" strike="noStrike" cap="none" normalizeH="0" baseline="0">
                        <a:ln>
                          <a:noFill/>
                        </a:ln>
                        <a:solidFill>
                          <a:srgbClr val="FF9933"/>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Comme il marchait le long de la mer de Galilée, il vit deux frères, Simon appelé Pierre et André, son frère, en train de jeter le filet dans la mer: c'étaient des pêcheurs.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Matthew 4:18-22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And Jesus, walking by the Sea of Galilee, saw two brothers, Simon called Peter, and Andrew his brother, casting a net into the sea; for they were fishermen.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itle 14"/>
          <p:cNvSpPr>
            <a:spLocks noGrp="1"/>
          </p:cNvSpPr>
          <p:nvPr>
            <p:ph type="ctrTitle"/>
          </p:nvPr>
        </p:nvSpPr>
        <p:spPr/>
        <p:txBody>
          <a:bodyPr/>
          <a:lstStyle/>
          <a:p>
            <a:r>
              <a:rPr lang="en-US" dirty="0"/>
              <a:t>5m</a:t>
            </a:r>
          </a:p>
        </p:txBody>
      </p:sp>
    </p:spTree>
  </p:cSld>
  <p:clrMapOvr>
    <a:masterClrMapping/>
  </p:clrMapOvr>
</p:sld>
</file>

<file path=ppt/slides/slide2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70786" name="Group 2"/>
          <p:cNvGraphicFramePr>
            <a:graphicFrameLocks noGrp="1"/>
          </p:cNvGraphicFramePr>
          <p:nvPr/>
        </p:nvGraphicFramePr>
        <p:xfrm>
          <a:off x="34925" y="115888"/>
          <a:ext cx="9074150" cy="5903914"/>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لهما هلم ورائي فاجعلكما صيادي الناس. فللوقت تركا الشباك وتبعاه.</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Il leur dit: "Venez à ma suite et je vous ferai pêcheurs d'hommes."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Laissant aussitôt leurs filets, ils le suivirent.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Then He said to them, Follow Me, and I will make you fishers of men.''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They immediately left their nets and followed Him.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71810" name="Group 2"/>
          <p:cNvGraphicFramePr>
            <a:graphicFrameLocks noGrp="1"/>
          </p:cNvGraphicFramePr>
          <p:nvPr/>
        </p:nvGraphicFramePr>
        <p:xfrm>
          <a:off x="-36513" y="115888"/>
          <a:ext cx="9145588" cy="6441696"/>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اجتاز من هناك فرأى اخوين آخرين يعقوب بن زبدي ويوحنا اخاه في السفينة مع زبدي ابيهما يصلحان شباكهما فدعاهما. فللوقت تركا السفينة واباهما وتبعاه</a:t>
                      </a:r>
                      <a:r>
                        <a:rPr kumimoji="0" lang="ar-EG" sz="3200" b="0" i="0" u="none" strike="noStrike" cap="none" normalizeH="0" baseline="0">
                          <a:ln>
                            <a:noFill/>
                          </a:ln>
                          <a:solidFill>
                            <a:schemeClr val="bg1"/>
                          </a:solidFill>
                          <a:effectLst/>
                          <a:latin typeface="Arial" charset="0"/>
                          <a:cs typeface="Arial" charset="0"/>
                        </a:rPr>
                        <a:t>.   </a:t>
                      </a:r>
                      <a:r>
                        <a:rPr kumimoji="0" lang="ar-EG" sz="2800" b="1" i="0" u="none" strike="noStrike" cap="none" normalizeH="0" baseline="0">
                          <a:ln>
                            <a:noFill/>
                          </a:ln>
                          <a:solidFill>
                            <a:srgbClr val="FF9900"/>
                          </a:solidFill>
                          <a:effectLst/>
                          <a:latin typeface="Arial" charset="0"/>
                          <a:cs typeface="Arial" charset="0"/>
                        </a:rPr>
                        <a:t>( والمجد للـه دائماً ) </a:t>
                      </a:r>
                      <a:endParaRPr kumimoji="0" lang="ar-S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Avançant encore, il vit deux autres frères: Jacques, fils de Zébédée, et Jean son frère, dans leur barque, avec Zébédée leur père, en train d'arranger leurs filets. Il les appela. </a:t>
                      </a:r>
                      <a:r>
                        <a:rPr kumimoji="0" lang="fr-CA" sz="2800" b="0" i="0" u="none" strike="noStrike" cap="none" normalizeH="0" baseline="0">
                          <a:ln>
                            <a:noFill/>
                          </a:ln>
                          <a:solidFill>
                            <a:schemeClr val="bg1"/>
                          </a:solidFill>
                          <a:effectLst/>
                          <a:latin typeface="Arial" charset="0"/>
                          <a:cs typeface="Arial" charset="0"/>
                        </a:rPr>
                        <a:t>22 </a:t>
                      </a:r>
                      <a:r>
                        <a:rPr kumimoji="0" lang="fr-FR" sz="2800" b="0" i="0" u="none" strike="noStrike" cap="none" normalizeH="0" baseline="0">
                          <a:ln>
                            <a:noFill/>
                          </a:ln>
                          <a:solidFill>
                            <a:schemeClr val="bg1"/>
                          </a:solidFill>
                          <a:effectLst/>
                          <a:latin typeface="Arial" charset="0"/>
                          <a:cs typeface="Arial" charset="0"/>
                        </a:rPr>
                        <a:t>Laissant aussitôt leur barque et leur père, ils le suivirent.</a:t>
                      </a:r>
                      <a:endParaRPr kumimoji="0" lang="fr-CA" sz="24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Going on from there, He saw two other brothers, James the son of Zebedee, and John his brother, in the boat with Zebedee their father, mending their nets. And He called them,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and immediately they left the boat and their father, and followed Him.</a:t>
                      </a:r>
                      <a:endParaRPr kumimoji="0" lang="en-US" sz="2400" b="1" i="0" u="none"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2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72834"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4472835"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4472836"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4472837"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2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74882" name="Group 2"/>
          <p:cNvGraphicFramePr>
            <a:graphicFrameLocks noGrp="1"/>
          </p:cNvGraphicFramePr>
          <p:nvPr/>
        </p:nvGraphicFramePr>
        <p:xfrm>
          <a:off x="34925" y="44450"/>
          <a:ext cx="9074150" cy="6452554"/>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20161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00"/>
                          </a:solidFill>
                          <a:effectLst/>
                          <a:latin typeface="Arial" charset="0"/>
                          <a:cs typeface="Arial" charset="0"/>
                        </a:rPr>
                        <a:t>رسالة بولس الرسول إلى أهل </a:t>
                      </a:r>
                      <a:r>
                        <a:rPr kumimoji="0" lang="ar-EG" sz="3600" b="0" i="0" u="sng" strike="noStrike" cap="none" normalizeH="0" baseline="0">
                          <a:ln>
                            <a:noFill/>
                          </a:ln>
                          <a:solidFill>
                            <a:srgbClr val="FF9900"/>
                          </a:solidFill>
                          <a:effectLst/>
                          <a:latin typeface="Arial" charset="0"/>
                          <a:cs typeface="Arial" charset="0"/>
                        </a:rPr>
                        <a:t>غلاطية</a:t>
                      </a:r>
                      <a:r>
                        <a:rPr kumimoji="0" lang="ar-SA" sz="3600" b="0" i="0" u="sng" strike="noStrike" cap="none" normalizeH="0" baseline="0">
                          <a:ln>
                            <a:noFill/>
                          </a:ln>
                          <a:solidFill>
                            <a:srgbClr val="FF9900"/>
                          </a:solidFill>
                          <a:effectLst/>
                          <a:latin typeface="Arial" charset="0"/>
                          <a:cs typeface="Arial" charset="0"/>
                        </a:rPr>
                        <a:t> </a:t>
                      </a:r>
                      <a:r>
                        <a:rPr kumimoji="0" lang="ar-EG" sz="3600" b="0" i="0" u="sng" strike="noStrike" cap="none" normalizeH="0" baseline="0">
                          <a:ln>
                            <a:noFill/>
                          </a:ln>
                          <a:solidFill>
                            <a:srgbClr val="FF9900"/>
                          </a:solidFill>
                          <a:effectLst/>
                          <a:latin typeface="Arial" charset="0"/>
                          <a:cs typeface="Arial" charset="0"/>
                        </a:rPr>
                        <a:t>(1 :1 - 19</a:t>
                      </a:r>
                      <a:r>
                        <a:rPr kumimoji="0" lang="ar-SA" sz="3600" b="0" i="0" u="sng" strike="noStrike" cap="none" normalizeH="0" baseline="0">
                          <a:ln>
                            <a:noFill/>
                          </a:ln>
                          <a:solidFill>
                            <a:srgbClr val="FF9900"/>
                          </a:solidFill>
                          <a:effectLst/>
                          <a:latin typeface="Arial" charset="0"/>
                          <a:cs typeface="Arial" charset="0"/>
                        </a:rPr>
                        <a:t> )</a:t>
                      </a:r>
                      <a:endParaRPr kumimoji="0" lang="ar-EG" sz="3600" b="0" i="0" u="sng" strike="noStrike" cap="none" normalizeH="0" baseline="0">
                        <a:ln>
                          <a:noFill/>
                        </a:ln>
                        <a:solidFill>
                          <a:srgbClr val="FF9900"/>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بولس رسول لا من الناس ولا بانسان بل بيسوع المسيح والله الآب الذي اقامه من الاموات</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وجميع الاخوة الذين معي الى كنائس غلاطية</a:t>
                      </a:r>
                      <a:r>
                        <a:rPr kumimoji="0" lang="ar-EG" sz="3200" b="0" i="0" u="none" strike="noStrike" cap="none" normalizeH="0" baseline="0">
                          <a:ln>
                            <a:noFill/>
                          </a:ln>
                          <a:solidFill>
                            <a:schemeClr val="bg1"/>
                          </a:solidFill>
                          <a:effectLst/>
                          <a:latin typeface="Arial" charset="0"/>
                          <a:cs typeface="Arial" charset="0"/>
                        </a:rPr>
                        <a:t>.</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Galates 1 : 1 - 19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1Paul, apôtre, non de la part des hommes, ni par un homme, mais par Jésus Christ et Dieu le Père qui l'a ressuscité d'entre les morts, 2 et tous les frères qui sont avec moi, aux Églises de Galatie: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Galatians 1:1-19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1Paul, an apostle (not from men nor through man, but through Jesus Christ and God the Father who raised Him from the dead), 2 and all the brethren who are with me, To the churches of Galatia: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itle 14"/>
          <p:cNvSpPr>
            <a:spLocks noGrp="1"/>
          </p:cNvSpPr>
          <p:nvPr>
            <p:ph type="ctrTitle"/>
          </p:nvPr>
        </p:nvSpPr>
        <p:spPr/>
        <p:txBody>
          <a:bodyPr/>
          <a:lstStyle/>
          <a:p>
            <a:r>
              <a:rPr lang="en-US" dirty="0"/>
              <a:t>5p</a:t>
            </a:r>
          </a:p>
        </p:txBody>
      </p:sp>
    </p:spTree>
  </p:cSld>
  <p:clrMapOvr>
    <a:masterClrMapping/>
  </p:clrMapOvr>
</p:sld>
</file>

<file path=ppt/slides/slide2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75906" name="Group 2"/>
          <p:cNvGraphicFramePr>
            <a:graphicFrameLocks noGrp="1"/>
          </p:cNvGraphicFramePr>
          <p:nvPr/>
        </p:nvGraphicFramePr>
        <p:xfrm>
          <a:off x="34925" y="115888"/>
          <a:ext cx="9074150" cy="6371845"/>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نعمة لكم وسلام من الله الآب ومن ربنا يسوع المسيح</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 بذل نفسه لاجل خطايانا لينقذنا من العالم الحاضر الشرير حسب ارادة الله وابينا  الذي له المجد الى ابد الآبدين.آمين</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à vous grâce et paix de la part de Dieu notre Père et du Seigneur Jésus Christ, 4  qui s'est livré pour nos péchés, afin de nous arracher à ce monde du mal, conformément à la volonté de Dieu, qui est notre Père. 5 A lui soit la gloire pour les siècles des siècles, Amen.</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Grace to you and peace from God the Father and our Lord Jesus Christ, 4 who gave Himself for our sins, that He might deliver us from this present evil age, according to the will of our God and Father, 5 to whom be glory forever and ever. Amen.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76930" name="Group 2"/>
          <p:cNvGraphicFramePr>
            <a:graphicFrameLocks noGrp="1"/>
          </p:cNvGraphicFramePr>
          <p:nvPr/>
        </p:nvGraphicFramePr>
        <p:xfrm>
          <a:off x="34925" y="115888"/>
          <a:ext cx="9074150" cy="6305488"/>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9446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اني اتعجب انكم تنتقلون هكذا سريعا عن الذي دعاكم بنعمة المسيح الى انجيل آخر</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ليس هو آخر غير انه يوجد قوم يزعجونكم ويريدون ان يحوّلوا انجيل المسيح.</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J'admire avec quelle rapidité vous vous détournez de celui qui vous a appelés par la grâce du Christ, pour passer à un autre évangile .7  Non pas qu'il y en ait un autre; il y a seulement des gens qui jettent le trouble parmi vous et qui veulent renverser l'Évangile du Christ.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I marvel that you are turning away so soon from Him who called you in the grace of Christ, to a different gospel, 7 which is not another; but there are some who trouble you and want to pervert the gospel of Christ.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77954" name="Group 2"/>
          <p:cNvGraphicFramePr>
            <a:graphicFrameLocks noGrp="1"/>
          </p:cNvGraphicFramePr>
          <p:nvPr/>
        </p:nvGraphicFramePr>
        <p:xfrm>
          <a:off x="34925" y="115888"/>
          <a:ext cx="9074150" cy="677088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2969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ان بشرناكم نحن او ملاك من السماء بغير ما بشرناكم فليكن اناثيما. كما سبقنا فقلنا اقول الآن ايضا ان كان احد يبشركم في غير ما قبلتم فليكن اناثيما.</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Mais si quelqu'un, même nous ou un ange du ciel, vous annonçait un évangile différent de celui que nous vous avons annoncé, qu'il soit anathème! 9 Nous l'avons déjà dit, et je le redis maintenant: si quelqu'un vous annonce un évangile différent de celui que vous avez reçu, qu'il soit anathème!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But even if we, or an angel from heaven, preach any other gospel to you than what we have preached to you, let him be accursed. 9 As we have said before, so now I say again, if anyone preaches any other gospel to you than what you have received, let him be accursed.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78978" name="Group 2"/>
          <p:cNvGraphicFramePr>
            <a:graphicFrameLocks noGrp="1"/>
          </p:cNvGraphicFramePr>
          <p:nvPr/>
        </p:nvGraphicFramePr>
        <p:xfrm>
          <a:off x="34925" y="115888"/>
          <a:ext cx="9074150" cy="6516308"/>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7287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أفاستعطف الآن الناس ام الله.ام اطلب ان ارضي الناس.فلو كنت بعد ارضي الناس لم اكن عبدا للمسيح</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واعرّفكم ايها الاخوة الانجيل الذي بشرت به انه ليس بحسب انسان.</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Car, maintenant, est-ce que je cherche la faveur des hommes ou celle de Dieu? Est-ce que je cherche à plaire aux hommes? Si j'en étais encore à plaire aux hommes, je ne serais plus serviteur de Christ.11 Car, je vous le déclare, frères: cet Évangile que je vous ai annoncé n'est pas de l'homme;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For do I now persuade men, or God? Or do I seek to please men? For if I still pleased men, I would not be a bondservant of Christ. 11 But I make known to you, brethren, that the gospel which was preached by me is not according to man.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80002" name="Group 2"/>
          <p:cNvGraphicFramePr>
            <a:graphicFrameLocks noGrp="1"/>
          </p:cNvGraphicFramePr>
          <p:nvPr/>
        </p:nvGraphicFramePr>
        <p:xfrm>
          <a:off x="34925" y="115888"/>
          <a:ext cx="9074150" cy="6444870"/>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6573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لاني لم اقبله من عند انسان ولا علّمته بل باعلان يسوع المسيح. فانكم سمعتم بسيرتي قبلا في الديانة اليهودية اني كنت اضطهد كنيسة الله بافراط واتلفها.</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et d'ailleurs, ce n'est pas par un homme qu'il m'a été transmis ni enseigné, mais par une révélation de Jésus Christ. 13 Car vous avez entendu parler de mon comportement naguère dans le judaïsme: avec quelle frénésie je persécutais l'Église de Dieu et je cherchais à la détruire;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For I neither received it from man, nor was I taught it, but it came through the revelation of Jesus Christ. 13 For you have heard of my former conduct in Judaism, how I persecuted the church of God beyond measure and tried to destroy it.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81026" name="Group 2"/>
          <p:cNvGraphicFramePr>
            <a:graphicFrameLocks noGrp="1"/>
          </p:cNvGraphicFramePr>
          <p:nvPr/>
        </p:nvGraphicFramePr>
        <p:xfrm>
          <a:off x="34925" y="115888"/>
          <a:ext cx="9074150" cy="677088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2969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وكنت اتقدم في الديانة اليهودية على كثيرين من اترابي في جنسي اذ كنت اوفر غيرة في تقليدات آبائي.ولكن لما سرّ الله الذي افرزني من بطن امي ودعاني بنعمته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 يعلن ابنه فيّ</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je faisais des progrès dans le judaïsme, surpassant la plupart de ceux de mon âge et de ma race par mon zèle débordant pour les traditions de mes pères. 15 Mais lorsque Celui qui m'a mis à part depuis le sein de ma mère et m'a appelé par sa grâce a jugé bon de révéler en moi son Fils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And I advanced in Judaism beyond many of my contemporaries in my own nation, being more exceedingly zealous for the traditions of my fathers. 15 But when it pleased God, who separated me from my mother's womb and called me through His grace, 16 to reveal His Son in 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82050" name="Group 2"/>
          <p:cNvGraphicFramePr>
            <a:graphicFrameLocks noGrp="1"/>
          </p:cNvGraphicFramePr>
          <p:nvPr/>
        </p:nvGraphicFramePr>
        <p:xfrm>
          <a:off x="34925" y="115888"/>
          <a:ext cx="9074150" cy="6194426"/>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9446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لابشر به بين الامم للوقت لم استشر لحما ودما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ولا صعدت الى اورشليم الى الرسل الذين قبلي بل انطلقت الى العربية ثم رجعت ايضا الى دمشق.</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afin que je l'annonce parmi les païens, aussitôt, loin de recourir à aucun conseil humain,17 ou de monter à Jérusalem auprès de ceux qui étaient apôtres avant moi, je suis parti pour l'Arabie, puis je suis revenu à Damas.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that I might preach Him among the Gentiles, I did not immediately confer with flesh and blood, 17 nor did I go up to Jerusalem to those who were apostles before me; but I went to Arabia, and returned again to Damascus.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83074" name="Group 2"/>
          <p:cNvGraphicFramePr>
            <a:graphicFrameLocks noGrp="1"/>
          </p:cNvGraphicFramePr>
          <p:nvPr/>
        </p:nvGraphicFramePr>
        <p:xfrm>
          <a:off x="34925" y="115888"/>
          <a:ext cx="9074150" cy="6194426"/>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9446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بعد ثلاث سنين صعدت الى اورشليم لأتعرّف ببطرس فمكثت عنده خمسة عشر يوما. ولكنني لم ار غيره من الرسل الا يعقوب اخا الرب.</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Ensuite, trois ans après, je suis monté à Jérusalem pour faire la connaissance de Céphas et je suis resté quinze jours auprès de lui, sans voir cependant aucun autre apôtre, mais seulement Jacques, le frère du Seigneur.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Then after three years I went up to Jerusalem to see Peter, and remained with him fifteen days. 19 But I saw none of the other apostles except James, the Lord's brother.</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84098"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57958"/>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2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85122"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448512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4485124"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2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87170" name="Group 2"/>
          <p:cNvGraphicFramePr>
            <a:graphicFrameLocks noGrp="1"/>
          </p:cNvGraphicFramePr>
          <p:nvPr/>
        </p:nvGraphicFramePr>
        <p:xfrm>
          <a:off x="34925" y="44450"/>
          <a:ext cx="9074150" cy="6904992"/>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EG" sz="3200" b="0" i="0" u="sng" strike="noStrike" cap="none" normalizeH="0" baseline="0">
                          <a:ln>
                            <a:noFill/>
                          </a:ln>
                          <a:solidFill>
                            <a:srgbClr val="FF9900"/>
                          </a:solidFill>
                          <a:effectLst/>
                          <a:latin typeface="Arial" charset="0"/>
                          <a:cs typeface="Arial" charset="0"/>
                        </a:rPr>
                        <a:t>الكاثوليكون من رسالة يعقوب</a:t>
                      </a:r>
                      <a:r>
                        <a:rPr kumimoji="0" lang="ar-SA" sz="3200" b="0" i="0" u="sng" strike="noStrike" cap="none" normalizeH="0" baseline="0">
                          <a:ln>
                            <a:noFill/>
                          </a:ln>
                          <a:solidFill>
                            <a:srgbClr val="FF9900"/>
                          </a:solidFill>
                          <a:effectLst/>
                          <a:latin typeface="Arial" charset="0"/>
                          <a:cs typeface="Arial" charset="0"/>
                        </a:rPr>
                        <a:t> الرسول </a:t>
                      </a:r>
                      <a:r>
                        <a:rPr kumimoji="0" lang="ar-EG" sz="3200" b="0" i="0" u="sng" strike="noStrike" cap="none" normalizeH="0" baseline="0">
                          <a:ln>
                            <a:noFill/>
                          </a:ln>
                          <a:solidFill>
                            <a:srgbClr val="FF9900"/>
                          </a:solidFill>
                          <a:effectLst/>
                          <a:latin typeface="Arial" charset="0"/>
                          <a:cs typeface="Arial" charset="0"/>
                        </a:rPr>
                        <a:t>( 1 : 1</a:t>
                      </a:r>
                      <a:r>
                        <a:rPr kumimoji="0" lang="ar-SA" sz="3200" b="0" i="0" u="sng" strike="noStrike" cap="none" normalizeH="0" baseline="0">
                          <a:ln>
                            <a:noFill/>
                          </a:ln>
                          <a:solidFill>
                            <a:srgbClr val="FF9900"/>
                          </a:solidFill>
                          <a:effectLst/>
                          <a:latin typeface="Arial" charset="0"/>
                          <a:cs typeface="Arial" charset="0"/>
                        </a:rPr>
                        <a:t> ـ </a:t>
                      </a:r>
                      <a:r>
                        <a:rPr kumimoji="0" lang="ar-EG" sz="3200" b="0" i="0" u="sng" strike="noStrike" cap="none" normalizeH="0" baseline="0">
                          <a:ln>
                            <a:noFill/>
                          </a:ln>
                          <a:solidFill>
                            <a:srgbClr val="FF9900"/>
                          </a:solidFill>
                          <a:effectLst/>
                          <a:latin typeface="Arial" charset="0"/>
                          <a:cs typeface="Arial" charset="0"/>
                        </a:rPr>
                        <a:t>12 )</a:t>
                      </a:r>
                      <a:endParaRPr kumimoji="0" lang="en-US"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يعقوب عبد الله والرب يسوع المسيح يهدي السلام الى الاثني عشر سبطا الذين في الشتات</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احسبوه كل فرح يا اخوتي حينما تقعون في تجارب متنوعة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عالمين ان امتحان ايمانكم ينشئ صبرا.</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Jacques 1 : 1 - 12</a:t>
                      </a:r>
                    </a:p>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Jacques, serviteur de Dieu et du Seigneur Jésus Christ, aux douze tribus vivant dans la dispersion, salut. 2 Prenez de très bon coeur, mes frères, toutes les épreuves par lesquelles vous passez, sachant que le test auquel votre foi est soumise produit de l'endurance.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James 1:1-12</a:t>
                      </a: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James, a bondservant of God and of the Lord Jesus Christ, To the twelve tribes which are scattered abroad: Greetings. 2 My brethren, count it all joy when you fall into various trials, 3 knowing that the testing of your faith produces patience.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itle 14"/>
          <p:cNvSpPr>
            <a:spLocks noGrp="1"/>
          </p:cNvSpPr>
          <p:nvPr>
            <p:ph type="ctrTitle"/>
          </p:nvPr>
        </p:nvSpPr>
        <p:spPr/>
        <p:txBody>
          <a:bodyPr/>
          <a:lstStyle/>
          <a:p>
            <a:r>
              <a:rPr lang="en-US" dirty="0"/>
              <a:t>5c</a:t>
            </a:r>
          </a:p>
        </p:txBody>
      </p:sp>
    </p:spTree>
  </p:cSld>
  <p:clrMapOvr>
    <a:masterClrMapping/>
  </p:clrMapOvr>
</p:sld>
</file>

<file path=ppt/slides/slide2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88194" name="Group 2"/>
          <p:cNvGraphicFramePr>
            <a:graphicFrameLocks noGrp="1"/>
          </p:cNvGraphicFramePr>
          <p:nvPr/>
        </p:nvGraphicFramePr>
        <p:xfrm>
          <a:off x="34925" y="44450"/>
          <a:ext cx="9074150" cy="6016563"/>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الصبر فليكن له عمل تام لكي تكونوا تامّين وكاملين غير ناقصين في شيء. وانما ان كان احد تعوزه حكمة فليطلب من الله الذي يعطي الجميع بسخاء ولا يعيّر فسيعطى له.</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Mais que l'endurance soit parfaitement opérante, afin que vous soyez parfaits et accomplis, exempts de tout défaut. 5 Si la sagesse fait défaut à l'un de vous, qu'il la demande au Dieu qui donne à tous avec simplicité et sans faire de reproche; elle lui sera donnée.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But let patience have its perfect work, that you may be perfect and complete, lacking nothing. 5 If any of you lacks wisdom, let him ask of God, who gives to all liberally and without reproach, and it will be given to him.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89218" name="Group 2"/>
          <p:cNvGraphicFramePr>
            <a:graphicFrameLocks noGrp="1"/>
          </p:cNvGraphicFramePr>
          <p:nvPr/>
        </p:nvGraphicFramePr>
        <p:xfrm>
          <a:off x="34925" y="44450"/>
          <a:ext cx="9074150" cy="551745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ليطلب بايمان غير مرتاب البتة لان المرتاب يشبه موجا من البحر تخبطه الريح وتدفعه. فلا يظن ذلك الانسان انه ينال شيئا من عند الرب.</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Mais qu'il demande avec foi, sans éprouver le moindre doute; car celui qui doute ressemble à la houle marine que le vent soulève. 7 Que ce personnage ne s'imagine pas que le Seigneur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But let him ask in faith, with no doubting, for he who doubts is like a wave of the sea driven and tossed by the wind. 7 For let not that man suppose that he will receive anything from the Lord;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90242" name="Group 2"/>
          <p:cNvGraphicFramePr>
            <a:graphicFrameLocks noGrp="1"/>
          </p:cNvGraphicFramePr>
          <p:nvPr/>
        </p:nvGraphicFramePr>
        <p:xfrm>
          <a:off x="34925" y="44450"/>
          <a:ext cx="9074150" cy="5400676"/>
        </p:xfrm>
        <a:graphic>
          <a:graphicData uri="http://schemas.openxmlformats.org/drawingml/2006/table">
            <a:tbl>
              <a:tblPr rtl="1"/>
              <a:tblGrid>
                <a:gridCol w="5257800">
                  <a:extLst>
                    <a:ext uri="{9D8B030D-6E8A-4147-A177-3AD203B41FA5}">
                      <a16:colId xmlns:a16="http://schemas.microsoft.com/office/drawing/2014/main" val="20000"/>
                    </a:ext>
                  </a:extLst>
                </a:gridCol>
                <a:gridCol w="3816350">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رجل ذو رايين هو متقلقل في جميع طرقه.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وليفتخر الاخ المتضع بارتفاعه.</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donnera quoi que ce soit à un homme partagé, fluctuant dans toutes ses démarches. 9 Que le frère de condition modeste tire fierté de son élévation,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he is a double-minded man, unstable in all his ways. 9 Let the lowly brother glory in his exaltation,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91266" name="Group 2"/>
          <p:cNvGraphicFramePr>
            <a:graphicFrameLocks noGrp="1"/>
          </p:cNvGraphicFramePr>
          <p:nvPr/>
        </p:nvGraphicFramePr>
        <p:xfrm>
          <a:off x="34925" y="44450"/>
          <a:ext cx="9074150" cy="634416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الغني فباتضاعه لانه كزهر العشب يزول</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لان الشمس اشرقت بالحرّ فيبّست العشب فسقط زهره وفني جمال منظره.هكذا يذبل الغني ايضا في طرقه.</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et le riche, de son déclassement, parce qu'il passera comme la fleur des prés.11 Car le soleil s'est levé avec le sirocco et a desséché l'herbe, dont la fleur est tombée et dont la belle apparence a disparu; de la même façon, le riche, dans ses entreprises, se flétrira.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but the rich in his humiliation, because as a flower of the field he will pass away. 11 For no sooner has the sun risen with a burning heat than it withers the grass; its flower falls, and its beautiful appearance perishes. So the rich man also will fade away in his pursuits.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92290" name="Group 2"/>
          <p:cNvGraphicFramePr>
            <a:graphicFrameLocks noGrp="1"/>
          </p:cNvGraphicFramePr>
          <p:nvPr/>
        </p:nvGraphicFramePr>
        <p:xfrm>
          <a:off x="34925" y="115888"/>
          <a:ext cx="9074150" cy="5905501"/>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للرجل الذي يحتمل التجربة.لانه اذا تزكى ينال اكليل الحياة الذي وعد به الرب للذين يحبونه</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Heureux l'homme qui endure l'épreuve, parce que, une fois testé, il recevra la couronne de la vie, promise à ceux qui L'aiment.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Blessed is the man who endures temptation; for when he has been approved, he will receive the crown of life which the Lord has promised to those who love Him.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93314"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94338"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449433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4494340"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4494341"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2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96386" name="Group 2"/>
          <p:cNvGraphicFramePr>
            <a:graphicFrameLocks noGrp="1"/>
          </p:cNvGraphicFramePr>
          <p:nvPr/>
        </p:nvGraphicFramePr>
        <p:xfrm>
          <a:off x="34925" y="44450"/>
          <a:ext cx="9074150" cy="6482272"/>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000" b="0" i="0" u="sng" strike="noStrike" cap="none" normalizeH="0" baseline="0">
                          <a:ln>
                            <a:noFill/>
                          </a:ln>
                          <a:solidFill>
                            <a:srgbClr val="FF9900"/>
                          </a:solidFill>
                          <a:effectLst/>
                          <a:latin typeface="Arial" charset="0"/>
                          <a:cs typeface="Arial" charset="0"/>
                        </a:rPr>
                        <a:t>الإبركسيس فصل من أعمال آبائنا الرسل الأطهار </a:t>
                      </a:r>
                      <a:r>
                        <a:rPr kumimoji="0" lang="en-US" sz="3000" b="0" i="0" u="sng" strike="noStrike" cap="none" normalizeH="0" baseline="0">
                          <a:ln>
                            <a:noFill/>
                          </a:ln>
                          <a:solidFill>
                            <a:srgbClr val="FF9900"/>
                          </a:solidFill>
                          <a:effectLst/>
                          <a:latin typeface="Arial" charset="0"/>
                          <a:cs typeface="Arial" charset="0"/>
                        </a:rPr>
                        <a:t>15 : 13 - 21</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وبعدما سكتا اجاب يعقوب قائلا ايها الرجال الاخوة اسمعوني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سمعان قد اخبر كيف افتقد الله اولا الامم ليأخذ منهم شعبا على اسمه.</a:t>
                      </a:r>
                      <a:endParaRPr kumimoji="0" lang="fr-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400" b="0" i="0" u="sng" strike="noStrike" cap="none" normalizeH="0" baseline="0">
                          <a:ln>
                            <a:noFill/>
                          </a:ln>
                          <a:solidFill>
                            <a:srgbClr val="FF9900"/>
                          </a:solidFill>
                          <a:effectLst/>
                          <a:latin typeface="Arial" charset="0"/>
                          <a:cs typeface="Arial" charset="0"/>
                        </a:rPr>
                        <a:t>Actes </a:t>
                      </a:r>
                      <a:r>
                        <a:rPr kumimoji="0" lang="en-US" sz="3400" b="0" i="0" u="sng" strike="noStrike" cap="none" normalizeH="0" baseline="0">
                          <a:ln>
                            <a:noFill/>
                          </a:ln>
                          <a:solidFill>
                            <a:srgbClr val="FF9900"/>
                          </a:solidFill>
                          <a:effectLst/>
                          <a:latin typeface="Arial" charset="0"/>
                          <a:cs typeface="Arial" charset="0"/>
                        </a:rPr>
                        <a:t>15 : 13 - 21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Quand ils eurent achevé, Jacques à son tour prit la parole: "Frères, écoutez-moi.14 Syméon vient de nous rappeler comment Dieu, dès le début, a pris soin de choisir parmi les nations païennes un peuple à son nom.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400" b="0" i="0" u="sng" strike="noStrike" cap="none" normalizeH="0" baseline="0">
                          <a:ln>
                            <a:noFill/>
                          </a:ln>
                          <a:solidFill>
                            <a:srgbClr val="FF9900"/>
                          </a:solidFill>
                          <a:effectLst/>
                          <a:latin typeface="Arial" charset="0"/>
                          <a:cs typeface="Arial" charset="0"/>
                        </a:rPr>
                        <a:t>Acts 15:13-21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And after they had become silent, James answered, saying, Men and brethren, listen to me: 14 Simon has declared how God at the first visited the Gentiles to take out of them a people for His name.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itle 14"/>
          <p:cNvSpPr>
            <a:spLocks noGrp="1"/>
          </p:cNvSpPr>
          <p:nvPr>
            <p:ph type="ctrTitle"/>
          </p:nvPr>
        </p:nvSpPr>
        <p:spPr/>
        <p:txBody>
          <a:bodyPr/>
          <a:lstStyle/>
          <a:p>
            <a:r>
              <a:rPr lang="en-US" dirty="0"/>
              <a:t>5a</a:t>
            </a:r>
          </a:p>
        </p:txBody>
      </p:sp>
    </p:spTree>
  </p:cSld>
  <p:clrMapOvr>
    <a:masterClrMapping/>
  </p:clrMapOvr>
</p:sld>
</file>

<file path=ppt/slides/slide2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97410" name="Group 2"/>
          <p:cNvGraphicFramePr>
            <a:graphicFrameLocks noGrp="1"/>
          </p:cNvGraphicFramePr>
          <p:nvPr/>
        </p:nvGraphicFramePr>
        <p:xfrm>
          <a:off x="34925" y="115888"/>
          <a:ext cx="9074150" cy="5978526"/>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وهذا توافقه اقوال الانبياء كما هو مكتوب.</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سارجع بعد هذا وابني ايضا خيمة داود الساقطة وابني ايضا ردمها واقيمها ثانية</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Cet événement s'accorde d'ailleurs avec les paroles des prophètes puisqu'il est écrit: 16 Après cela, je viendrai reconstruire la hutte écroulée de David. Les ruines qui en restent, je les reconstruirai, et je la remettrai debout.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And with this the words of the prophets agree, just as it is written: 16 After this I will return and will rebuild the tabernacle of David, which has fallen down; I will rebuild its ruins, and I will set it up;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98434" name="Group 2"/>
          <p:cNvGraphicFramePr>
            <a:graphicFrameLocks noGrp="1"/>
          </p:cNvGraphicFramePr>
          <p:nvPr/>
        </p:nvGraphicFramePr>
        <p:xfrm>
          <a:off x="34925" y="115888"/>
          <a:ext cx="9074150" cy="6672073"/>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لكي يطلب الباقون من الناس الرب وجميع الامم الذين دعي اسمي عليهم يقول الرب الصانع هذا كله.  معلومة عند الرب منذ الازل جميع اعماله. لذلك انا ارى ان لا يثقل على الراجعين الى الله من الامم.</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22825">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Dès lors le reste des hommes cherchera le Seigneur, avec toutes les nations qui portent mon nom.18 Voilà ce que dit le Seigneur, il réalise ainsi ses projets connus depuis toujours.19 Je suis donc d'avis de ne pas accumuler les obstacles devant ceux des païens qui se tournent vers Dieu.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So that the rest of mankind may seek the Lord, even all the Gentiles who are called by My name, says the Lord who does all these things.' 18 Known to God from eternity are all His works. 19 Therefore I judge that we should not trouble those from among the Gentiles who are turning to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99458" name="Group 2"/>
          <p:cNvGraphicFramePr>
            <a:graphicFrameLocks noGrp="1"/>
          </p:cNvGraphicFramePr>
          <p:nvPr/>
        </p:nvGraphicFramePr>
        <p:xfrm>
          <a:off x="34925" y="115888"/>
          <a:ext cx="9074150" cy="677088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يرسل اليهم ان يمتنعوا عن نجاسات الاصنام والزنى والمخنوق‏ والدم. لان موسى منذ اجيال قديمة له في كل مدينة من يكرز به اذ يقرأ في المجامع كل سبت</a:t>
                      </a:r>
                      <a:endParaRPr kumimoji="0" lang="fr-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Écrivons-leur simplement de s'abstenir des souillures de l'idolâtrie, de l'immoralité, de la viande étouffée et du sang. 21 Depuis des générations en effet, Moïse dispose de prédicateurs dans chaque ville, puisqu'on le lit tous les sabbats dans les synagogues.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but that we write to them to abstain from things polluted by idols, from sexual immorality, from things strangled, and from blood. 21 For Moses has had throughout many generations those who preach him in every city, being read in the synagogues every Sabbath.</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0482"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2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1506"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2530"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2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03554" name="Group 2"/>
          <p:cNvGraphicFramePr>
            <a:graphicFrameLocks noGrp="1"/>
          </p:cNvGraphicFramePr>
          <p:nvPr/>
        </p:nvGraphicFramePr>
        <p:xfrm>
          <a:off x="107950" y="44450"/>
          <a:ext cx="9001125" cy="6197601"/>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2800" b="1" i="0" u="sng" strike="noStrike" cap="none" normalizeH="0" baseline="0" dirty="0">
                          <a:ln>
                            <a:noFill/>
                          </a:ln>
                          <a:solidFill>
                            <a:srgbClr val="FF9900"/>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مزمور</a:t>
                      </a:r>
                      <a:r>
                        <a:rPr kumimoji="0" lang="ar-EG" sz="2800" b="1" i="0" u="sng" strike="noStrike" cap="none" normalizeH="0" baseline="0" dirty="0">
                          <a:ln>
                            <a:noFill/>
                          </a:ln>
                          <a:solidFill>
                            <a:srgbClr val="FF9900"/>
                          </a:solidFill>
                          <a:effectLst/>
                          <a:latin typeface="Arial" charset="0"/>
                          <a:cs typeface="Arial" charset="0"/>
                        </a:rPr>
                        <a:t> </a:t>
                      </a:r>
                      <a:r>
                        <a:rPr kumimoji="0" lang="en-US" sz="3600" b="0" i="0" u="sng" strike="noStrike" cap="none" normalizeH="0" baseline="0" dirty="0">
                          <a:ln>
                            <a:noFill/>
                          </a:ln>
                          <a:solidFill>
                            <a:srgbClr val="FF9933"/>
                          </a:solidFill>
                          <a:effectLst/>
                          <a:latin typeface="Arial" charset="0"/>
                          <a:cs typeface="Times New Roman" pitchFamily="18" charset="0"/>
                        </a:rPr>
                        <a:t>78:5 &amp; 135:5</a:t>
                      </a:r>
                      <a:endParaRPr kumimoji="0" lang="en-US"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اقام شهادة في يعقوب ووضع شريعة في اسرائيل</a:t>
                      </a:r>
                      <a:r>
                        <a:rPr kumimoji="0" lang="ar-EG"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لاني انا قد عرفت ان الرب عظيم وربنا فوق جميع الآلهة</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r>
                        <a:rPr kumimoji="0" lang="ar-SA" sz="2800" b="0" i="0" u="none" strike="noStrike" cap="none" normalizeH="0" baseline="0" dirty="0">
                          <a:ln>
                            <a:noFill/>
                          </a:ln>
                          <a:solidFill>
                            <a:schemeClr val="bg1"/>
                          </a:solidFill>
                          <a:effectLst/>
                          <a:latin typeface="Arial" charset="0"/>
                          <a:cs typeface="Arial" charset="0"/>
                        </a:rPr>
                        <a:t>	 	</a:t>
                      </a:r>
                      <a:endParaRPr kumimoji="0" lang="en-US"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a:t>
                      </a:r>
                      <a:r>
                        <a:rPr kumimoji="0" lang="en-US" sz="3600" b="0" i="0" u="sng" strike="noStrike" cap="none" normalizeH="0" baseline="0" dirty="0">
                          <a:ln>
                            <a:noFill/>
                          </a:ln>
                          <a:solidFill>
                            <a:srgbClr val="FF9933"/>
                          </a:solidFill>
                          <a:effectLst/>
                          <a:latin typeface="Arial" charset="0"/>
                          <a:cs typeface="Times New Roman" pitchFamily="18" charset="0"/>
                        </a:rPr>
                        <a:t> 78:5 &amp;135:5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5 Il a fixé une règle en Jacob, établi une loi en Israël.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5 Oui, je le sais: le Seigneur est </a:t>
                      </a:r>
                      <a:r>
                        <a:rPr kumimoji="0" lang="fr-FR" sz="2800" b="0" i="0" u="none" strike="noStrike" cap="none" normalizeH="0" baseline="0" dirty="0" err="1">
                          <a:ln>
                            <a:noFill/>
                          </a:ln>
                          <a:solidFill>
                            <a:schemeClr val="bg1"/>
                          </a:solidFill>
                          <a:effectLst/>
                          <a:latin typeface="Arial" charset="0"/>
                          <a:cs typeface="Arial" charset="0"/>
                        </a:rPr>
                        <a:t>grand,notre</a:t>
                      </a:r>
                      <a:r>
                        <a:rPr kumimoji="0" lang="fr-FR" sz="2800" b="0" i="0" u="none" strike="noStrike" cap="none" normalizeH="0" baseline="0" dirty="0">
                          <a:ln>
                            <a:noFill/>
                          </a:ln>
                          <a:solidFill>
                            <a:schemeClr val="bg1"/>
                          </a:solidFill>
                          <a:effectLst/>
                          <a:latin typeface="Arial" charset="0"/>
                          <a:cs typeface="Arial" charset="0"/>
                        </a:rPr>
                        <a:t> Seigneur surpasse tous les dieux,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78:5 &amp; 135:5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a:t>
                      </a:r>
                      <a:r>
                        <a:rPr kumimoji="0" lang="ar-EG" sz="2800" b="0" i="0" u="none" strike="noStrike" cap="none" normalizeH="0" baseline="0">
                          <a:ln>
                            <a:noFill/>
                          </a:ln>
                          <a:solidFill>
                            <a:schemeClr val="bg1"/>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For He established a testimony in Jacob, and appointed a law in Israel,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For I know that the LORD is great, and our Lord is above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 gods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16" name="Title 15"/>
          <p:cNvSpPr>
            <a:spLocks noGrp="1"/>
          </p:cNvSpPr>
          <p:nvPr>
            <p:ph type="ctrTitle"/>
          </p:nvPr>
        </p:nvSpPr>
        <p:spPr/>
        <p:txBody>
          <a:bodyPr/>
          <a:lstStyle/>
          <a:p>
            <a:r>
              <a:rPr lang="en-US" dirty="0"/>
              <a:t>5pg</a:t>
            </a:r>
          </a:p>
        </p:txBody>
      </p:sp>
    </p:spTree>
  </p:cSld>
  <p:clrMapOvr>
    <a:masterClrMapping/>
  </p:clrMapOvr>
</p:sld>
</file>

<file path=ppt/slides/slide2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04578" name="Group 2"/>
          <p:cNvGraphicFramePr>
            <a:graphicFrameLocks noGrp="1"/>
          </p:cNvGraphicFramePr>
          <p:nvPr/>
        </p:nvGraphicFramePr>
        <p:xfrm>
          <a:off x="34925" y="44450"/>
          <a:ext cx="9074150" cy="6194426"/>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مرقس  </a:t>
                      </a:r>
                      <a:r>
                        <a:rPr kumimoji="0" lang="en-US" sz="3600" b="0" i="0" u="sng" strike="noStrike" cap="none" normalizeH="0" baseline="0">
                          <a:ln>
                            <a:noFill/>
                          </a:ln>
                          <a:solidFill>
                            <a:srgbClr val="FF9933"/>
                          </a:solidFill>
                          <a:effectLst/>
                          <a:latin typeface="Arial" charset="0"/>
                          <a:cs typeface="Times New Roman" pitchFamily="18" charset="0"/>
                        </a:rPr>
                        <a:t>10 : 35 - 45</a:t>
                      </a:r>
                      <a:r>
                        <a:rPr kumimoji="0" lang="ar-SA"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وتقدم اليه يعقوب ويوحنا ابنا زبدي قائلين يا معلّم نريد ان تفعل لنا كل ما طلبنا. فقال لهما ماذا تريدان ان افعل لكما.</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Marc 10 : 35 - 45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a:t>
                      </a:r>
                      <a:r>
                        <a:rPr kumimoji="0" lang="fr-FR" sz="2800" b="0" i="0" u="none" strike="noStrike" cap="none" normalizeH="0" baseline="0">
                          <a:ln>
                            <a:noFill/>
                          </a:ln>
                          <a:solidFill>
                            <a:schemeClr val="bg1"/>
                          </a:solidFill>
                          <a:effectLst/>
                          <a:latin typeface="Arial" charset="0"/>
                          <a:cs typeface="Arial" charset="0"/>
                        </a:rPr>
                        <a:t>Jacques et Jean, les fils de Zébédée, s'approchent de Jésus et lui disent: "Maître, nous voudrions que tu fasses pour nous ce que nous allons te demander. 36 Il leur dit: "Que voulez-vous que je fasse pour vous?"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Mark 10:35-45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Then James and John, the sons of Zebedee, came to Him, saying, Teacher, we want You to do for us whatever we ask.'' 36 And He said to them, What do you want Me to do for you?''</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itle 14"/>
          <p:cNvSpPr>
            <a:spLocks noGrp="1"/>
          </p:cNvSpPr>
          <p:nvPr>
            <p:ph type="ctrTitle"/>
          </p:nvPr>
        </p:nvSpPr>
        <p:spPr/>
        <p:txBody>
          <a:bodyPr/>
          <a:lstStyle/>
          <a:p>
            <a:r>
              <a:rPr lang="en-US" dirty="0"/>
              <a:t>5g</a:t>
            </a:r>
          </a:p>
        </p:txBody>
      </p:sp>
    </p:spTree>
  </p:cSld>
  <p:clrMapOvr>
    <a:masterClrMapping/>
  </p:clrMapOvr>
</p:sld>
</file>

<file path=ppt/slides/slide2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05602" name="Group 2"/>
          <p:cNvGraphicFramePr>
            <a:graphicFrameLocks noGrp="1"/>
          </p:cNvGraphicFramePr>
          <p:nvPr/>
        </p:nvGraphicFramePr>
        <p:xfrm>
          <a:off x="34925" y="44450"/>
          <a:ext cx="9074150" cy="6516308"/>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فقالا له اعطنا ان نجلس واحد عن يمينك والآخر عن يسارك في مجدك.فقال لهما يسوع لستما تعلمان ما تطلبان.أتستطيعان ان تشربا الكاس التي اشربها انا وان تصطبغا بالصبغة التي اصطبغ بها انا.</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37 Ils lui dirent: "Accorde-nous de siéger dans ta gloire l'un à ta droite et l'autre à ta gauche. 38 Jésus leur dit: "Vous ne savez pas ce que vous demandez. Pouvez-vous boire la coupe que je vais boire, ou être baptisés du baptême dont je vais être baptisé?"</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37 They said to Him, Grant us that we may sit, one on Your right hand and the other on Your left, in Your glory.'' 38 But Jesus said to them, You do not know what you ask. Can you drink the cup that I drink, and be baptized with the baptism that I am baptized with?''</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06626" name="Group 2"/>
          <p:cNvGraphicFramePr>
            <a:graphicFrameLocks noGrp="1"/>
          </p:cNvGraphicFramePr>
          <p:nvPr/>
        </p:nvGraphicFramePr>
        <p:xfrm>
          <a:off x="34925" y="44450"/>
          <a:ext cx="9074150" cy="6516308"/>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فقالا له نستطيع</a:t>
                      </a:r>
                      <a:r>
                        <a:rPr kumimoji="0" lang="ar-EG" sz="3200" b="0" i="0" u="none" strike="noStrike" cap="none" normalizeH="0" baseline="0">
                          <a:ln>
                            <a:noFill/>
                          </a:ln>
                          <a:solidFill>
                            <a:schemeClr val="bg1"/>
                          </a:solidFill>
                          <a:effectLst/>
                          <a:latin typeface="Arial" charset="0"/>
                          <a:cs typeface="Arial" charset="0"/>
                        </a:rPr>
                        <a:t>.</a:t>
                      </a:r>
                      <a:r>
                        <a:rPr kumimoji="0" lang="en-CA"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فقال لهما يسوع اما الكاس التي اشربها انا فتشربانها وبالصبغة التي اصطبغ بها انا تصطبغان.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واما الجلوس عن يميني وعن يساري فليس لي ان اعطيه الا للذين أعدّ لهم</a:t>
                      </a:r>
                      <a:r>
                        <a:rPr kumimoji="0" lang="ar-EG" sz="3200" b="0" i="0" u="none" strike="noStrike" cap="none" normalizeH="0" baseline="0">
                          <a:ln>
                            <a:noFill/>
                          </a:ln>
                          <a:solidFill>
                            <a:schemeClr val="bg1"/>
                          </a:solidFill>
                          <a:effectLst/>
                          <a:latin typeface="Arial" charset="0"/>
                          <a:cs typeface="Arial" charset="0"/>
                        </a:rPr>
                        <a:t>.</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39 Ils lui dirent: "Nous le pouvons."Jésus leur dit: "La coupe que je vais boire, vous la boirez, et du baptême dont je vais être baptisé, 40 vous serez baptisés. Quant à siéger à ma droite ou à ma gauche, il ne m'appartient pas de l'accorder: ce sera donné à ceux pour qui cela est préparé."</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39 They said to Him, We are able.'' So Jesus said to them, You will indeed drink the cup that I drink, and with the baptism I am baptized with you will be baptized; 40 but to sit on My right hand and on My left is not Mine to give, but it is for those for whom it is prepared.''</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07650" name="Group 2"/>
          <p:cNvGraphicFramePr>
            <a:graphicFrameLocks noGrp="1"/>
          </p:cNvGraphicFramePr>
          <p:nvPr/>
        </p:nvGraphicFramePr>
        <p:xfrm>
          <a:off x="34925" y="44450"/>
          <a:ext cx="9074150" cy="677088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سمع العشرة ابتدأوا يغتاظون من اجل يعقوب ويوحنا.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فدعاهم يسوع وقال لهم انتم تعلمون ان الذين يحسبون رؤساء الامم يسودونهم وان عظماءهم يتسلطون عليهم</a:t>
                      </a:r>
                      <a:r>
                        <a:rPr kumimoji="0" lang="ar-EG" sz="3200" b="0" i="0" u="none" strike="noStrike" cap="none" normalizeH="0" baseline="0">
                          <a:ln>
                            <a:noFill/>
                          </a:ln>
                          <a:solidFill>
                            <a:schemeClr val="bg1"/>
                          </a:solidFill>
                          <a:effectLst/>
                          <a:latin typeface="Arial" charset="0"/>
                          <a:cs typeface="Arial" charset="0"/>
                        </a:rPr>
                        <a:t>.</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41 Les dix autres, qui avaient entendu, se mirent à s'indigner contre Jacques et Jean. 42 Jésus les appela et leur dit: "Vous le savez, ceux qu'on regarde comme les chefs des nations les tiennent sous leur pouvoir et les grands sous leur domination. Il n'en est pas ainsi parmi vous.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41 And when the ten heard it, they began to be greatly displeased with James and John. 42 But Jesus called them to Himself and said to them, You know that those who are considered rulers over the Gentiles lord it over them, and their great ones exercise authority over them.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08674" name="Group 2"/>
          <p:cNvGraphicFramePr>
            <a:graphicFrameLocks noGrp="1"/>
          </p:cNvGraphicFramePr>
          <p:nvPr/>
        </p:nvGraphicFramePr>
        <p:xfrm>
          <a:off x="34925" y="44450"/>
          <a:ext cx="9074150" cy="6854064"/>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فلا يكون هكذا فيكم.بل من اراد ان يصير فيكم عظيما يكون لكم خادما.</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اراد ان يصير فيكم اولا يكون للجميع عبدا.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 ابن الانسان ايضا لم يأت ليخدم بل ليخدم وليبذل نفسه فدية عن كثيرين</a:t>
                      </a:r>
                      <a:r>
                        <a:rPr kumimoji="0" lang="ar-EG" sz="3200" b="0" i="0" u="none" strike="noStrike" cap="none" normalizeH="0" baseline="0">
                          <a:ln>
                            <a:noFill/>
                          </a:ln>
                          <a:solidFill>
                            <a:srgbClr val="FF9933"/>
                          </a:solidFill>
                          <a:effectLst/>
                          <a:latin typeface="Arial" charset="0"/>
                          <a:cs typeface="Arial" charset="0"/>
                        </a:rPr>
                        <a:t>(والمجد للـه دائماً )</a:t>
                      </a:r>
                      <a:endParaRPr kumimoji="0" lang="en-CA" sz="3200" b="0" i="0" u="none" strike="noStrike" cap="none" normalizeH="0" baseline="0">
                        <a:ln>
                          <a:noFill/>
                        </a:ln>
                        <a:solidFill>
                          <a:srgbClr val="FF9933"/>
                        </a:solidFill>
                        <a:effectLst/>
                        <a:latin typeface="Arial" charset="0"/>
                        <a:cs typeface="Arial" charset="0"/>
                      </a:endParaRPr>
                    </a:p>
                  </a:txBody>
                  <a:tcPr marL="18000" marR="1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43 Au contraire, si quelqu'un veut être grand parmi vous, qu'il soit votre serviteur.44 Et si quelqu'un veut être le premier parmi vous, qu'il soit l'esclave de tous.45 Car le Fils de l'homme est venu non pour être servi, mais pour servir et donner sa vie en rançon pour la multitude.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43 Yet it shall not be so among you; but whoever desires to become great among you shall be your servant. 44 And whoever of you desires to be first shall be slave of all. 45 For even the Son of Man did not come to be served, but to serve, and to give His life a ransom for many.</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04036"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05069" name="Group 13"/>
          <p:cNvGraphicFramePr>
            <a:graphicFrameLocks noGrp="1"/>
          </p:cNvGraphicFramePr>
          <p:nvPr/>
        </p:nvGraphicFramePr>
        <p:xfrm>
          <a:off x="539750" y="333375"/>
          <a:ext cx="8137525" cy="582168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7352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Sixth day of The Month of Hatour</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(17</a:t>
                      </a:r>
                      <a:r>
                        <a:rPr kumimoji="0" lang="en-US" sz="4000" b="0" i="0" u="none" strike="noStrike" cap="none" normalizeH="0" baseline="30000">
                          <a:ln>
                            <a:noFill/>
                          </a:ln>
                          <a:solidFill>
                            <a:srgbClr val="FF9900"/>
                          </a:solidFill>
                          <a:effectLst/>
                          <a:latin typeface="Arial" charset="0"/>
                          <a:cs typeface="Arial" charset="0"/>
                        </a:rPr>
                        <a:t>th</a:t>
                      </a:r>
                      <a:r>
                        <a:rPr kumimoji="0" lang="en-US" sz="4000" b="0" i="0" u="none" strike="noStrike" cap="none" normalizeH="0" baseline="0">
                          <a:ln>
                            <a:noFill/>
                          </a:ln>
                          <a:solidFill>
                            <a:srgbClr val="FF9900"/>
                          </a:solidFill>
                          <a:effectLst/>
                          <a:latin typeface="Arial" charset="0"/>
                          <a:cs typeface="Arial" charset="0"/>
                        </a:rPr>
                        <a:t> of Hatour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السادس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هاتور</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 السابع عشر من هاتور )</a:t>
                      </a:r>
                      <a:r>
                        <a:rPr kumimoji="0" lang="ar-KW" sz="4000" b="1" i="0" u="none" strike="noStrike" cap="none" normalizeH="0" baseline="0">
                          <a:ln>
                            <a:noFill/>
                          </a:ln>
                          <a:solidFill>
                            <a:srgbClr val="FF9900"/>
                          </a:solidFill>
                          <a:effectLst/>
                          <a:latin typeface="Arial" charset="0"/>
                          <a:cs typeface="Arial" charset="0"/>
                        </a:rPr>
                        <a:t>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Sixième jour du mois de Hatour</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Dix-septième</a:t>
                      </a:r>
                      <a:r>
                        <a:rPr kumimoji="0" lang="en-US" sz="4000" b="0" i="0" u="none" strike="noStrike" cap="none" normalizeH="0" baseline="0">
                          <a:ln>
                            <a:noFill/>
                          </a:ln>
                          <a:solidFill>
                            <a:srgbClr val="FF9900"/>
                          </a:solidFill>
                          <a:effectLst/>
                          <a:latin typeface="Arial" charset="0"/>
                          <a:cs typeface="Arial" charset="0"/>
                        </a:rPr>
                        <a:t> de Hatour )</a:t>
                      </a: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2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0608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2606083"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2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09698" name="Group 2"/>
          <p:cNvGraphicFramePr>
            <a:graphicFrameLocks noGrp="1"/>
          </p:cNvGraphicFramePr>
          <p:nvPr/>
        </p:nvGraphicFramePr>
        <p:xfrm>
          <a:off x="34925" y="44450"/>
          <a:ext cx="9074150" cy="683330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en-US"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عشية </a:t>
                      </a:r>
                      <a:r>
                        <a:rPr kumimoji="0" lang="en-US" sz="3200" b="0" i="0" u="sng" strike="noStrike" cap="none" normalizeH="0" baseline="0" dirty="0">
                          <a:ln>
                            <a:noFill/>
                          </a:ln>
                          <a:solidFill>
                            <a:srgbClr val="FF9933"/>
                          </a:solidFill>
                          <a:effectLst/>
                          <a:latin typeface="Arial" charset="0"/>
                          <a:cs typeface="Times New Roman" pitchFamily="18" charset="0"/>
                        </a:rPr>
                        <a:t>132 : 9 -10 ,17 -18</a:t>
                      </a:r>
                      <a:endParaRPr kumimoji="0" lang="en-US" sz="32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كهنتك يلبسون البر واتقياؤك يهتفون. هناك انبت قرنا لداود.رتبت سراجا لمسيحي.</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وعليه يزهر اكليله</a:t>
                      </a:r>
                      <a:r>
                        <a:rPr kumimoji="0" lang="ar-SA" sz="28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US" sz="32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a:t>
                      </a:r>
                      <a:r>
                        <a:rPr kumimoji="0" lang="en-US" sz="3200" b="0" i="0" u="sng" strike="noStrike" cap="none" normalizeH="0" baseline="0" dirty="0">
                          <a:ln>
                            <a:noFill/>
                          </a:ln>
                          <a:solidFill>
                            <a:srgbClr val="FF9933"/>
                          </a:solidFill>
                          <a:effectLst/>
                          <a:latin typeface="Arial" charset="0"/>
                          <a:cs typeface="Times New Roman" pitchFamily="18" charset="0"/>
                        </a:rPr>
                        <a:t>132:9-10,17-</a:t>
                      </a:r>
                      <a:r>
                        <a:rPr kumimoji="0" lang="ar-EG" sz="3200" b="0" i="0" u="sng" strike="noStrike" cap="none" normalizeH="0" baseline="0" dirty="0">
                          <a:ln>
                            <a:noFill/>
                          </a:ln>
                          <a:solidFill>
                            <a:srgbClr val="FF9933"/>
                          </a:solidFill>
                          <a:effectLst/>
                          <a:latin typeface="Arial" charset="0"/>
                          <a:cs typeface="Arial" charset="0"/>
                        </a:rPr>
                        <a:t>1</a:t>
                      </a:r>
                      <a:r>
                        <a:rPr kumimoji="0" lang="en-US" sz="3200" b="0" i="0" u="sng" strike="noStrike" cap="none" normalizeH="0" baseline="0" dirty="0">
                          <a:ln>
                            <a:noFill/>
                          </a:ln>
                          <a:solidFill>
                            <a:srgbClr val="FF9933"/>
                          </a:solidFill>
                          <a:effectLst/>
                          <a:latin typeface="Arial" charset="0"/>
                          <a:cs typeface="Times New Roman" pitchFamily="18" charset="0"/>
                        </a:rPr>
                        <a:t>8</a:t>
                      </a:r>
                      <a:endParaRPr kumimoji="0" lang="en-US" sz="3600" b="0" i="0" u="sng" strike="noStrike" cap="none" normalizeH="0" baseline="0" dirty="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9 Que tes prêtres soient vêtus de </a:t>
                      </a:r>
                      <a:r>
                        <a:rPr kumimoji="0" lang="fr-FR" sz="2800" b="0" i="0" u="none" strike="noStrike" cap="none" normalizeH="0" baseline="0" dirty="0" err="1">
                          <a:ln>
                            <a:noFill/>
                          </a:ln>
                          <a:solidFill>
                            <a:schemeClr val="bg1"/>
                          </a:solidFill>
                          <a:effectLst/>
                          <a:latin typeface="Arial" charset="0"/>
                          <a:cs typeface="Arial" charset="0"/>
                        </a:rPr>
                        <a:t>justice,Que</a:t>
                      </a:r>
                      <a:r>
                        <a:rPr kumimoji="0" lang="fr-FR" sz="2800" b="0" i="0" u="none" strike="noStrike" cap="none" normalizeH="0" baseline="0" dirty="0">
                          <a:ln>
                            <a:noFill/>
                          </a:ln>
                          <a:solidFill>
                            <a:schemeClr val="bg1"/>
                          </a:solidFill>
                          <a:effectLst/>
                          <a:latin typeface="Arial" charset="0"/>
                          <a:cs typeface="Arial" charset="0"/>
                        </a:rPr>
                        <a:t> tes fidèles crient leur joie. 10 A cause de David ton serviteur,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17 Je préparerai une lampe pour mon messie,18 Et sur lui son diadème fleurira,</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endParaRPr kumimoji="0" lang="en-US"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Psalms132:9-10,17-18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Let Your priests be clothed with righteousness, and let Your saints shout for joy. 10 For Your servant David's sake.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I will prepare a lamp for My Anointed, 18 but upon Himself His crown shall flourish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US" dirty="0"/>
              <a:t>6pv</a:t>
            </a:r>
          </a:p>
        </p:txBody>
      </p:sp>
    </p:spTree>
  </p:cSld>
  <p:clrMapOvr>
    <a:masterClrMapping/>
  </p:clrMapOvr>
</p:sld>
</file>

<file path=ppt/slides/slide2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10722" name="Group 2"/>
          <p:cNvGraphicFramePr>
            <a:graphicFrameLocks noGrp="1"/>
          </p:cNvGraphicFramePr>
          <p:nvPr/>
        </p:nvGraphicFramePr>
        <p:xfrm>
          <a:off x="-36513" y="44450"/>
          <a:ext cx="9145588" cy="6265863"/>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a:t>
                      </a:r>
                      <a:r>
                        <a:rPr kumimoji="0" lang="ar-EG" sz="3600" b="0" i="0" u="sng" strike="noStrike" cap="none" normalizeH="0" baseline="0">
                          <a:ln>
                            <a:noFill/>
                          </a:ln>
                          <a:solidFill>
                            <a:srgbClr val="FF9933"/>
                          </a:solidFill>
                          <a:effectLst/>
                          <a:latin typeface="Arial" charset="0"/>
                          <a:cs typeface="Arial" charset="0"/>
                        </a:rPr>
                        <a:t>تى</a:t>
                      </a:r>
                      <a:r>
                        <a:rPr kumimoji="0" lang="ar-SA" sz="3600" b="0" i="0" u="sng" strike="noStrike" cap="none" normalizeH="0" baseline="0">
                          <a:ln>
                            <a:noFill/>
                          </a:ln>
                          <a:solidFill>
                            <a:srgbClr val="FF9933"/>
                          </a:solidFill>
                          <a:effectLst/>
                          <a:latin typeface="Arial" charset="0"/>
                          <a:cs typeface="Arial" charset="0"/>
                        </a:rPr>
                        <a:t> (</a:t>
                      </a:r>
                      <a:r>
                        <a:rPr kumimoji="0" lang="fr-FR" sz="3600" b="0" i="0" u="sng" strike="noStrike" cap="none" normalizeH="0" baseline="0">
                          <a:ln>
                            <a:noFill/>
                          </a:ln>
                          <a:solidFill>
                            <a:srgbClr val="FF9933"/>
                          </a:solidFill>
                          <a:effectLst/>
                          <a:latin typeface="Arial" charset="0"/>
                          <a:cs typeface="Times New Roman" pitchFamily="18" charset="0"/>
                        </a:rPr>
                        <a:t>4:23 - 5:1-16</a:t>
                      </a:r>
                      <a:r>
                        <a:rPr kumimoji="0" lang="ar-SA" sz="3600" b="0" i="0" u="sng" strike="noStrike" cap="none" normalizeH="0" baseline="0">
                          <a:ln>
                            <a:noFill/>
                          </a:ln>
                          <a:solidFill>
                            <a:srgbClr val="FF9933"/>
                          </a:solidFill>
                          <a:effectLst/>
                          <a:latin typeface="Arial" charset="0"/>
                          <a:cs typeface="Arial" charset="0"/>
                        </a:rPr>
                        <a:t>)</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يسوع يطوف كل الجليل يعلم في مجامعهم ويكرز ببشارة الملكوت ويشفي كل مرض وكل ضعف في الشعب.</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33"/>
                          </a:solidFill>
                          <a:effectLst/>
                          <a:latin typeface="Arial" charset="0"/>
                          <a:cs typeface="Times New Roman" pitchFamily="18" charset="0"/>
                        </a:rPr>
                        <a:t>Matthieu 4:23 - 5:1-16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Puis, parcourant toute la Galilée, il enseignait dans leurs synagogues, proclamait la Bonne Nouvelle du Règne et guérissait toute maladie et toute infirmité parmi le peuple.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Matthew 4:23-25 &amp; 5:1-16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23And Jesus went about all Galilee, teaching in their synagogues, preaching the gospel of the kingdom, and healing all kinds of sickness and all kinds of disease among the people.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6v</a:t>
            </a:r>
          </a:p>
        </p:txBody>
      </p:sp>
    </p:spTree>
  </p:cSld>
  <p:clrMapOvr>
    <a:masterClrMapping/>
  </p:clrMapOvr>
</p:sld>
</file>

<file path=ppt/slides/slide2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11746" name="Group 2"/>
          <p:cNvGraphicFramePr>
            <a:graphicFrameLocks noGrp="1"/>
          </p:cNvGraphicFramePr>
          <p:nvPr/>
        </p:nvGraphicFramePr>
        <p:xfrm>
          <a:off x="-36513" y="115888"/>
          <a:ext cx="9145588" cy="5901754"/>
        </p:xfrm>
        <a:graphic>
          <a:graphicData uri="http://schemas.openxmlformats.org/drawingml/2006/table">
            <a:tbl>
              <a:tblPr rtl="1"/>
              <a:tblGrid>
                <a:gridCol w="4249737">
                  <a:extLst>
                    <a:ext uri="{9D8B030D-6E8A-4147-A177-3AD203B41FA5}">
                      <a16:colId xmlns:a16="http://schemas.microsoft.com/office/drawing/2014/main" val="20000"/>
                    </a:ext>
                  </a:extLst>
                </a:gridCol>
                <a:gridCol w="4895851">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فذاع خبره في جميع سورية.</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فاحضروا اليه جميع السقماء المصابين بامراض واوجاع مختلفة والمجانين والمصروعين والمفلوجين فشفاهم.</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Sa renommée gagna toute la Syrie, et on lui amena tous ceux qui souffraient, en proie à toutes sortes de maladies et de tourments: démoniaques, lunatiques, paralysés; il les guérit.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Then His fame went throughout all Syria; and they brought to Him all sick people who were afflicted with various diseases and torments, and those who were demon-possessed, epileptics, and paralytics; and He healed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12770" name="Group 2"/>
          <p:cNvGraphicFramePr>
            <a:graphicFrameLocks noGrp="1"/>
          </p:cNvGraphicFramePr>
          <p:nvPr/>
        </p:nvGraphicFramePr>
        <p:xfrm>
          <a:off x="-36513" y="115888"/>
          <a:ext cx="9145588" cy="6766560"/>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فتبعته جموع كثيرة من الجليل والعشر المدن واورشليم واليهودية ومن عبر الاردن  ولما رأى الجموع صعد الى الجبل.</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فلما جلس تقدم اليه تلاميذه. ففتح فاه وعلمهم قائلا.</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Et de grandes foules le suivirent, venues de la Galilée et de la Décapole, de Jérusalem et de la Judée, et d'au-delà du Jourdain.1A la vue des foules, Jésus monta dans la montagne. Il s'assit, et ses disciples s'approchèrent de lui.2 Et, prenant la parole, il les enseignait: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Great multitudes followed Him-- from Galilee, and from Decapolis, Jerusalem, Judea, and beyond the Jordan.1 And seeing the multitudes, He went up on a mountain, and when He was seated His disciples came to Him. 2 Then He opened His mouth and taught them, saying:</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13794" name="Group 2"/>
          <p:cNvGraphicFramePr>
            <a:graphicFrameLocks noGrp="1"/>
          </p:cNvGraphicFramePr>
          <p:nvPr/>
        </p:nvGraphicFramePr>
        <p:xfrm>
          <a:off x="107950" y="115888"/>
          <a:ext cx="9001125" cy="6339840"/>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للمساكين بالروح.لان لهم ملكوت السموات.طوبى للحزانى</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لانهم يتعزون. طوبى للودعاء</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لانهم يرثون الارض. طوبى للجياع والعطاش الى البر.لانهم يشبعون.</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Heureux les pauvres de coeur: le Royaume des cieux est à eux.4 Heureux les doux: ils auront la terre en partage.5 Heureux ceux qui pleurent: ils seront consolés.6 Heureux ceux qui ont faim et soif de la justice: ils seront rassasiés.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Blessed are the poor in spirit, for theirs is the kingdom of heaven. 4 Blessed are those who mourn, for they shall be comforted. 5 Blessed are the meek, for they shall inherit the earth. 6 Blessed are those who hunger and thirst for righteousness, for they shall be filled.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14818" name="Group 2"/>
          <p:cNvGraphicFramePr>
            <a:graphicFrameLocks noGrp="1"/>
          </p:cNvGraphicFramePr>
          <p:nvPr/>
        </p:nvGraphicFramePr>
        <p:xfrm>
          <a:off x="107950" y="115888"/>
          <a:ext cx="9001125" cy="6766560"/>
        </p:xfrm>
        <a:graphic>
          <a:graphicData uri="http://schemas.openxmlformats.org/drawingml/2006/table">
            <a:tbl>
              <a:tblPr rtl="1"/>
              <a:tblGrid>
                <a:gridCol w="4249737">
                  <a:extLst>
                    <a:ext uri="{9D8B030D-6E8A-4147-A177-3AD203B41FA5}">
                      <a16:colId xmlns:a16="http://schemas.microsoft.com/office/drawing/2014/main" val="20000"/>
                    </a:ext>
                  </a:extLst>
                </a:gridCol>
                <a:gridCol w="475138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للرحماء</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لانهم يرحمون. طوبى للانقياء القلب.لانهم يعاينون الله.</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طوبى لصانعي السلام.لانهم ابناء الله يدعون.  طوبى للمطرودين من اجل البر.لان لهم ملكوت السموات.</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Heureux les miséricordieux: il leur sera fait miséricorde. 8 Heureux les coeurs purs: ils verront Dieu.9 Heureux ceux qui font preuve de paix: ils seront appelés fils de Dieu. 10 Heureux ceux qui sont persécutés pour la justice: le Royaume des cieux est à eux.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Blessed are the merciful, for they shall obtain mercy. 8 Blessed are the pure in heart, for they shall see God. 9 Blessed are the peacemakers, for they shall be called sons of God. 10 Blessed are those who are persecuted for righteousness' sake, for theirs is the kingdom of heaven.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15842" name="Group 2"/>
          <p:cNvGraphicFramePr>
            <a:graphicFrameLocks noGrp="1"/>
          </p:cNvGraphicFramePr>
          <p:nvPr/>
        </p:nvGraphicFramePr>
        <p:xfrm>
          <a:off x="34925" y="44450"/>
          <a:ext cx="9074150" cy="5546726"/>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لكم اذا عيّروكم وطردوكم وقالوا عليكم كل كلمة شريرة من اجلي كاذبين. افرحوا وتهللوا.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 اجركم عظيم في السموات.</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Heureux êtes-vous lorsque l'on vous insulte, que l'on vous persécute et que l'on dit faussement contre vous toute sorte de mal à cause de moi. 12 Soyez dans la joie et l'allégresse, car votre récompense est grande dans les cieux;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Blessed are you when they revile and persecute you, and say all kinds of evil against you falsely for My sake. 12 Rejoice and be exceedingly glad, for great is your reward in heaven,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16866" name="Group 2"/>
          <p:cNvGraphicFramePr>
            <a:graphicFrameLocks noGrp="1"/>
          </p:cNvGraphicFramePr>
          <p:nvPr/>
        </p:nvGraphicFramePr>
        <p:xfrm>
          <a:off x="34925" y="115888"/>
          <a:ext cx="9074150" cy="5804218"/>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فانهم هكذا طردوا الانبياء الذين قبلكم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انتم ملح الارض.ولكن ان فسد الملح فبماذا يملح.لا يصلح بعد لشيء الا لان يطرح خارجا ويداس من الناس.</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c'est ainsi en effet qu'on a persécuté les prophètes qui vous ont précédés. 13 Vous êtes le sel de la terre. Si le sel perd sa saveur, comment redeviendra-t-il du sel? Il ne vaut plus rien; on le jette dehors et il est foulé aux pieds par les hommes.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for so they persecuted the prophets who were before you.13 You are the salt of the earth; but if the salt loses its flavor, how shall it be seasoned? It is then good for nothing but to be thrown out and trampled underfoot by men.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17890" name="Group 2"/>
          <p:cNvGraphicFramePr>
            <a:graphicFrameLocks noGrp="1"/>
          </p:cNvGraphicFramePr>
          <p:nvPr/>
        </p:nvGraphicFramePr>
        <p:xfrm>
          <a:off x="107950" y="115888"/>
          <a:ext cx="9001125" cy="5834063"/>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انتم نور العالم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 يمكن ان تخفى مدينة موضوعة على جبل. ولا يوقدون سراجا ويضعونه تحت المكيال بل على المنارة فيضيء لجميع الذين في البيت.</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Vous êtes la lumière du monde. Une ville située sur une hauteur ne peut être cachée.15 Quand on allume une lampe, ce n'est pas pour la mettre sous le boisseau, mais sur son support et elle brille pour tous ceux qui sont dans la maison.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You are the light of the world. A city that is set on a hill cannot be hidden. 15 Nor do they light a lamp and put it under a basket, but on a lampstand, and it gives light to all who are in the house.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18914" name="Group 2"/>
          <p:cNvGraphicFramePr>
            <a:graphicFrameLocks noGrp="1"/>
          </p:cNvGraphicFramePr>
          <p:nvPr/>
        </p:nvGraphicFramePr>
        <p:xfrm>
          <a:off x="107950" y="115888"/>
          <a:ext cx="8928100" cy="5475288"/>
        </p:xfrm>
        <a:graphic>
          <a:graphicData uri="http://schemas.openxmlformats.org/drawingml/2006/table">
            <a:tbl>
              <a:tblPr rtl="1"/>
              <a:tblGrid>
                <a:gridCol w="5184775">
                  <a:extLst>
                    <a:ext uri="{9D8B030D-6E8A-4147-A177-3AD203B41FA5}">
                      <a16:colId xmlns:a16="http://schemas.microsoft.com/office/drawing/2014/main" val="20000"/>
                    </a:ext>
                  </a:extLst>
                </a:gridCol>
                <a:gridCol w="3743325">
                  <a:extLst>
                    <a:ext uri="{9D8B030D-6E8A-4147-A177-3AD203B41FA5}">
                      <a16:colId xmlns:a16="http://schemas.microsoft.com/office/drawing/2014/main" val="20001"/>
                    </a:ext>
                  </a:extLst>
                </a:gridCol>
              </a:tblGrid>
              <a:tr h="12255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فليضئ نوركم هكذا قدام الناس لكي يروا اعمالكم الحسنة ويمجدوا اباكم الذي في السموات</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8000" marR="1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FR" sz="2800" b="0" i="0" u="none" strike="noStrike" cap="none" normalizeH="0" baseline="0">
                          <a:ln>
                            <a:noFill/>
                          </a:ln>
                          <a:solidFill>
                            <a:schemeClr val="bg1"/>
                          </a:solidFill>
                          <a:effectLst/>
                          <a:latin typeface="Arial" charset="0"/>
                          <a:cs typeface="Arial" charset="0"/>
                        </a:rPr>
                        <a:t>16 De même, que votre lumière brille aux yeux des hommes, pour qu'en voyant vos bonnes actions, ils rendent gloire à votre Père qui est aux cieux. </a:t>
                      </a:r>
                    </a:p>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CA" sz="2000" b="1" i="0" u="none" strike="noStrike" cap="none" normalizeH="0" baseline="0">
                          <a:ln>
                            <a:noFill/>
                          </a:ln>
                          <a:solidFill>
                            <a:srgbClr val="FF9900"/>
                          </a:solidFill>
                          <a:effectLst/>
                          <a:latin typeface="Arial" charset="0"/>
                          <a:cs typeface="Arial" charset="0"/>
                        </a:rPr>
                        <a:t>(Gloire à Dieu éternellement.)</a:t>
                      </a:r>
                      <a:endParaRPr kumimoji="0" lang="en-US" sz="20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Let your light so shine before men, that they may see your good works and glorify your Father in heaven.</a:t>
                      </a:r>
                      <a:endParaRPr kumimoji="0" lang="en-US" sz="900" b="1" i="0" u="none"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a:ln>
                            <a:noFill/>
                          </a:ln>
                          <a:solidFill>
                            <a:srgbClr val="FF9900"/>
                          </a:solidFill>
                          <a:effectLst/>
                          <a:latin typeface="Arial" charset="0"/>
                          <a:cs typeface="Arial" charset="0"/>
                        </a:rPr>
                        <a:t>(Glory be to God forever.)</a:t>
                      </a:r>
                      <a:endParaRPr kumimoji="0" lang="en-CA" sz="20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2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1993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4519939"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2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20962" name="Group 2"/>
          <p:cNvGraphicFramePr>
            <a:graphicFrameLocks noGrp="1"/>
          </p:cNvGraphicFramePr>
          <p:nvPr/>
        </p:nvGraphicFramePr>
        <p:xfrm>
          <a:off x="34925" y="44450"/>
          <a:ext cx="9074150" cy="6552884"/>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en-US"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باكر </a:t>
                      </a:r>
                      <a:r>
                        <a:rPr kumimoji="0" lang="en-US" sz="3600" b="0" i="0" u="sng" strike="noStrike" cap="none" normalizeH="0" baseline="0" dirty="0">
                          <a:ln>
                            <a:noFill/>
                          </a:ln>
                          <a:solidFill>
                            <a:srgbClr val="FF9933"/>
                          </a:solidFill>
                          <a:effectLst/>
                          <a:latin typeface="Arial" charset="0"/>
                          <a:cs typeface="Times New Roman" pitchFamily="18" charset="0"/>
                        </a:rPr>
                        <a:t>110:4-6</a:t>
                      </a:r>
                      <a:endParaRPr kumimoji="0" lang="ar-EG"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اقسم الرب ولن يندم.انت كاهن الى الابد على رتبة ملكي صادق يدين بين الامم.</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الرب عن يمينك </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في الطريق لذلك يرفع الراس.  </a:t>
                      </a:r>
                      <a:r>
                        <a:rPr kumimoji="0" lang="ar-SA" sz="2800" b="1" i="0" u="none" strike="noStrike" cap="none" normalizeH="0" baseline="0" dirty="0">
                          <a:ln>
                            <a:noFill/>
                          </a:ln>
                          <a:solidFill>
                            <a:schemeClr val="bg1"/>
                          </a:solidFill>
                          <a:effectLst/>
                          <a:latin typeface="Arial" charset="0"/>
                          <a:cs typeface="Arial" charset="0"/>
                        </a:rPr>
                        <a:t>هللويا.</a:t>
                      </a:r>
                      <a:endParaRPr kumimoji="0" lang="en-US" sz="28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a:t>
                      </a:r>
                      <a:r>
                        <a:rPr kumimoji="0" lang="en-US" sz="3600" b="0" i="0" u="sng" strike="noStrike" cap="none" normalizeH="0" baseline="0" dirty="0">
                          <a:ln>
                            <a:noFill/>
                          </a:ln>
                          <a:solidFill>
                            <a:srgbClr val="FF9933"/>
                          </a:solidFill>
                          <a:effectLst/>
                          <a:latin typeface="Arial" charset="0"/>
                          <a:cs typeface="Times New Roman" pitchFamily="18" charset="0"/>
                        </a:rPr>
                        <a:t> 110:4-6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4 Le Seigneur l'a juré, il ne s'en repentira pas: Tu es prêtre pour toujours, à la manière de </a:t>
                      </a:r>
                      <a:r>
                        <a:rPr kumimoji="0" lang="fr-FR" sz="2800" b="0" i="0" u="none" strike="noStrike" cap="none" normalizeH="0" baseline="0" dirty="0" err="1">
                          <a:ln>
                            <a:noFill/>
                          </a:ln>
                          <a:solidFill>
                            <a:schemeClr val="bg1"/>
                          </a:solidFill>
                          <a:effectLst/>
                          <a:latin typeface="Arial" charset="0"/>
                          <a:cs typeface="Arial" charset="0"/>
                        </a:rPr>
                        <a:t>Melkisédeq</a:t>
                      </a:r>
                      <a:r>
                        <a:rPr kumimoji="0" lang="fr-FR" sz="2800" b="0" i="0" u="none" strike="noStrike" cap="none" normalizeH="0" baseline="0" dirty="0">
                          <a:ln>
                            <a:noFill/>
                          </a:ln>
                          <a:solidFill>
                            <a:schemeClr val="bg1"/>
                          </a:solidFill>
                          <a:effectLst/>
                          <a:latin typeface="Arial" charset="0"/>
                          <a:cs typeface="Arial" charset="0"/>
                        </a:rPr>
                        <a: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5 Le Seigneur est à ta droite,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6 aussi, relève-t-il la tête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endParaRPr kumimoji="0" lang="fr-CA"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110:4-6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The LORD has sworn and will not relent, You are a priest forever according to the order of Melchizedek.'‘</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The Lord is at Your right hand;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He shall execute the heads of many countries.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US" dirty="0"/>
              <a:t>6pm</a:t>
            </a:r>
          </a:p>
        </p:txBody>
      </p:sp>
    </p:spTree>
  </p:cSld>
  <p:clrMapOvr>
    <a:masterClrMapping/>
  </p:clrMapOvr>
</p:sld>
</file>

<file path=ppt/slides/slide2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21986" name="Group 2"/>
          <p:cNvGraphicFramePr>
            <a:graphicFrameLocks noGrp="1"/>
          </p:cNvGraphicFramePr>
          <p:nvPr/>
        </p:nvGraphicFramePr>
        <p:xfrm>
          <a:off x="34925" y="44450"/>
          <a:ext cx="9001125" cy="6844032"/>
        </p:xfrm>
        <a:graphic>
          <a:graphicData uri="http://schemas.openxmlformats.org/drawingml/2006/table">
            <a:tbl>
              <a:tblPr rtl="1"/>
              <a:tblGrid>
                <a:gridCol w="467995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a:t>
                      </a:r>
                      <a:r>
                        <a:rPr kumimoji="0" lang="fr-CA" sz="3200" b="0" i="0" u="sng" strike="noStrike" cap="none" normalizeH="0" baseline="0">
                          <a:ln>
                            <a:noFill/>
                          </a:ln>
                          <a:solidFill>
                            <a:srgbClr val="FF9933"/>
                          </a:solidFill>
                          <a:effectLst/>
                          <a:latin typeface="Arial" charset="0"/>
                          <a:cs typeface="Arial" charset="0"/>
                        </a:rPr>
                        <a:t>6 : 17 - 23</a:t>
                      </a:r>
                    </a:p>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ونزل معهم ووقف في موضع سهل هو وجمع من تلاميذه وجمهور كثير من الشعب من جميع اليهودية واورشليم وساحل صور وصيدا الذين جاءوا ليسمعوه ويشفوا من امراضهم.</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Arial" charset="0"/>
                        </a:rPr>
                        <a:t>Luc 6 : 17 - 23</a:t>
                      </a:r>
                      <a:endParaRPr kumimoji="0" lang="en-US" sz="3200" b="0" i="0" u="sng" strike="noStrike" cap="none" normalizeH="0" baseline="0">
                        <a:ln>
                          <a:noFill/>
                        </a:ln>
                        <a:solidFill>
                          <a:srgbClr val="FF9933"/>
                        </a:solidFill>
                        <a:effectLst/>
                        <a:latin typeface="Arial" charset="0"/>
                        <a:cs typeface="Arial" charset="0"/>
                      </a:endParaRPr>
                    </a:p>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Descendant avec eux, il s'arrêta sur un endroit plat avec une grande foule de ses disciples et une grande multitude du peuple de toute la Judée, de Jérusalem et du littoral de Tyr et de Sidon; ils étaient venus pour l'entendre et se faire guérir de leurs maladies;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Luke 6:17-23</a:t>
                      </a:r>
                    </a:p>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And He came down with them and stood on a level place with a crowd of His disciples and a great multitude of people from all Judea and Jerusalem, and from the seacoast of Tyre and Sidon, who came to hear Him and be healed of their diseases,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6m</a:t>
            </a:r>
          </a:p>
        </p:txBody>
      </p:sp>
    </p:spTree>
  </p:cSld>
  <p:clrMapOvr>
    <a:masterClrMapping/>
  </p:clrMapOvr>
</p:sld>
</file>

<file path=ppt/slides/slide2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23010" name="Group 2"/>
          <p:cNvGraphicFramePr>
            <a:graphicFrameLocks noGrp="1"/>
          </p:cNvGraphicFramePr>
          <p:nvPr/>
        </p:nvGraphicFramePr>
        <p:xfrm>
          <a:off x="34925" y="115888"/>
          <a:ext cx="9074150" cy="6770880"/>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والمعذبون من ارواح نجسة.وكانوا يبرأون.وكل الجمع طلبوا ان يلمسوه لان قوة كانت تخرج منه وتشفي الجميع</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ورفع عينيه الى تلاميذه وقال طوباكم ايها المساكين لان لكم ملكوت الله.</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ceux qui étaient affligés d'esprits impurs étaient guéris; 19 et toute la foule cherchait à le toucher, parce qu'une force sortait de lui et les guérissait tous.20 Alors, levant les yeux sur ses disciples, Jésus dit: "Heureux, vous les pauvres: le Royaume de Dieu est à vous.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as well as those who were tormented with unclean spirits. And they were healed. 19 And the whole multitude sought to touch Him, for power went out from Him and healed them all. 20 Then He lifted up His eyes toward His disciples, and said: Blessed are you poor, for yours is the kingdom of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24034" name="Group 2"/>
          <p:cNvGraphicFramePr>
            <a:graphicFrameLocks noGrp="1"/>
          </p:cNvGraphicFramePr>
          <p:nvPr/>
        </p:nvGraphicFramePr>
        <p:xfrm>
          <a:off x="34925" y="115888"/>
          <a:ext cx="9074150" cy="630040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طوباكم ايها الجياع الآن لانكم تشبعون.طوباكم ايها الباكون الآن لانكم ستضحكون.طوباكم اذا ابغضكم الناس واذا افرزوكم وعيّروكم واخرجوا اسمكم كشرير من اجل ابن الانسان.</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72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Heureux, vous qui avez faim maintenant: vous serez rassasiés. Heureux, vous qui pleurez maintenant: vous rirez. 22 Heureux êtes-vous lorsque les hommes vous haïssent, lorsqu'ils vous rejettent, et qu'ils insultent et proscrivent votre nom comme infâme, à cause du Fils de l'homme. </a:t>
                      </a:r>
                    </a:p>
                  </a:txBody>
                  <a:tcPr marL="72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Blessed are you who hunger now, for you shall be filled. Blessed are you who weep now, for you shall laugh. 22 Blessed are you when men hate you, and when they exclude you, and revile you, and cast out your name as evil, for the Son of Man's sake. </a:t>
                      </a:r>
                    </a:p>
                  </a:txBody>
                  <a:tcPr marL="72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25058" name="Group 2"/>
          <p:cNvGraphicFramePr>
            <a:graphicFrameLocks noGrp="1"/>
          </p:cNvGraphicFramePr>
          <p:nvPr/>
        </p:nvGraphicFramePr>
        <p:xfrm>
          <a:off x="34925" y="115888"/>
          <a:ext cx="9001125" cy="6194426"/>
        </p:xfrm>
        <a:graphic>
          <a:graphicData uri="http://schemas.openxmlformats.org/drawingml/2006/table">
            <a:tbl>
              <a:tblPr rtl="1"/>
              <a:tblGrid>
                <a:gridCol w="4968875">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افرحوا في ذلك اليوم وتهللوا.فهوذا اجركم عظيم في السماء.لان آباءهم هكذا كانوا يفعلون بالانبياء.</a:t>
                      </a:r>
                      <a:r>
                        <a:rPr kumimoji="0" lang="ar-EG" sz="3200" b="0" i="0" u="none" strike="noStrike" cap="none" normalizeH="0" baseline="0">
                          <a:ln>
                            <a:noFill/>
                          </a:ln>
                          <a:solidFill>
                            <a:schemeClr val="bg1"/>
                          </a:solidFill>
                          <a:effectLst/>
                          <a:latin typeface="Arial" charset="0"/>
                          <a:cs typeface="Arial" charset="0"/>
                        </a:rPr>
                        <a:t>         </a:t>
                      </a:r>
                      <a:r>
                        <a:rPr kumimoji="0" lang="ar-EG" sz="2800" b="1" i="0" u="none" strike="noStrike" cap="none" normalizeH="0" baseline="0">
                          <a:ln>
                            <a:noFill/>
                          </a:ln>
                          <a:solidFill>
                            <a:srgbClr val="FF9900"/>
                          </a:solidFill>
                          <a:effectLst/>
                          <a:latin typeface="Arial" charset="0"/>
                          <a:cs typeface="Arial" charset="0"/>
                        </a:rPr>
                        <a:t>( والمجد للـه دائماً ) </a:t>
                      </a:r>
                      <a:endParaRPr kumimoji="0" lang="ar-SA" sz="28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Réjouissez-vous ce jour-là et bondissez de joie, car voici, votre récompense est grande dans le ciel; c'est en effet de la même manière que leurs pères traitaient les prophètes.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23 Rejoice in that day and leap for joy! For indeed your reward is great in heaven, for in like manner their fathers did to the prophets.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a:ln>
                            <a:noFill/>
                          </a:ln>
                          <a:solidFill>
                            <a:srgbClr val="FF9900"/>
                          </a:solidFill>
                          <a:effectLst/>
                          <a:latin typeface="Arial" charset="0"/>
                          <a:cs typeface="Arial" charset="0"/>
                        </a:rPr>
                        <a:t>(Glory be to God forever.)</a:t>
                      </a:r>
                      <a:endParaRPr kumimoji="0" lang="en-CA" sz="2400" b="1" i="0" u="none" strike="noStrike" cap="none" normalizeH="0" baseline="0" dirty="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3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26082"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dirty="0">
                <a:solidFill>
                  <a:schemeClr val="bg1"/>
                </a:solidFill>
              </a:rPr>
              <a:t>Paul, the servant of our Lord, Jesus Christ, called to be an apostle, appointed to the Gospel of God. </a:t>
            </a:r>
          </a:p>
        </p:txBody>
      </p:sp>
      <p:sp>
        <p:nvSpPr>
          <p:cNvPr id="4526083"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4526084"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4526085"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3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28130" name="Group 2"/>
          <p:cNvGraphicFramePr>
            <a:graphicFrameLocks noGrp="1"/>
          </p:cNvGraphicFramePr>
          <p:nvPr/>
        </p:nvGraphicFramePr>
        <p:xfrm>
          <a:off x="34925" y="44450"/>
          <a:ext cx="9074150" cy="6682488"/>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2016125">
                <a:tc gridSpan="2">
                  <a:txBody>
                    <a:bodyPr/>
                    <a:lstStyle/>
                    <a:p>
                      <a:pPr marL="111125" marR="0" lvl="0" indent="-111125" algn="r" defTabSz="914400" rtl="1" eaLnBrk="1" fontAlgn="base" latinLnBrk="0" hangingPunct="1">
                        <a:lnSpc>
                          <a:spcPct val="95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رسالة بولس الرسول</a:t>
                      </a:r>
                      <a:r>
                        <a:rPr kumimoji="0" lang="ar-EG" sz="3200" b="0" i="0" u="sng" strike="noStrike" cap="none" normalizeH="0" baseline="0">
                          <a:ln>
                            <a:noFill/>
                          </a:ln>
                          <a:solidFill>
                            <a:srgbClr val="FF9900"/>
                          </a:solidFill>
                          <a:effectLst/>
                          <a:latin typeface="Arial" charset="0"/>
                          <a:cs typeface="Arial" charset="0"/>
                        </a:rPr>
                        <a:t> الثانية</a:t>
                      </a:r>
                      <a:r>
                        <a:rPr kumimoji="0" lang="ar-SA" sz="3200" b="0" i="0" u="sng" strike="noStrike" cap="none" normalizeH="0" baseline="0">
                          <a:ln>
                            <a:noFill/>
                          </a:ln>
                          <a:solidFill>
                            <a:srgbClr val="FF9900"/>
                          </a:solidFill>
                          <a:effectLst/>
                          <a:latin typeface="Arial" charset="0"/>
                          <a:cs typeface="Arial" charset="0"/>
                        </a:rPr>
                        <a:t> إلى أهل </a:t>
                      </a:r>
                      <a:r>
                        <a:rPr kumimoji="0" lang="ar-EG" sz="3200" b="0" i="0" u="sng" strike="noStrike" cap="none" normalizeH="0" baseline="0">
                          <a:ln>
                            <a:noFill/>
                          </a:ln>
                          <a:solidFill>
                            <a:srgbClr val="FF9900"/>
                          </a:solidFill>
                          <a:effectLst/>
                          <a:latin typeface="Arial" charset="0"/>
                          <a:cs typeface="Arial" charset="0"/>
                        </a:rPr>
                        <a:t>تيطس</a:t>
                      </a:r>
                      <a:r>
                        <a:rPr kumimoji="0" lang="ar-SA" sz="3200" b="0" i="0" u="sng" strike="noStrike" cap="none" normalizeH="0" baseline="0">
                          <a:ln>
                            <a:noFill/>
                          </a:ln>
                          <a:solidFill>
                            <a:srgbClr val="FF9900"/>
                          </a:solidFill>
                          <a:effectLst/>
                          <a:latin typeface="Arial" charset="0"/>
                          <a:cs typeface="Arial" charset="0"/>
                        </a:rPr>
                        <a:t> </a:t>
                      </a:r>
                      <a:r>
                        <a:rPr kumimoji="0" lang="ar-EG" sz="3200" b="0" i="0" u="sng" strike="noStrike" cap="none" normalizeH="0" baseline="0">
                          <a:ln>
                            <a:noFill/>
                          </a:ln>
                          <a:solidFill>
                            <a:srgbClr val="FF9900"/>
                          </a:solidFill>
                          <a:effectLst/>
                          <a:latin typeface="Arial" charset="0"/>
                          <a:cs typeface="Arial" charset="0"/>
                        </a:rPr>
                        <a:t>(</a:t>
                      </a:r>
                      <a:r>
                        <a:rPr kumimoji="0" lang="fr-FR" sz="3200" b="0" i="0" u="sng" strike="noStrike" cap="none" normalizeH="0" baseline="0">
                          <a:ln>
                            <a:noFill/>
                          </a:ln>
                          <a:solidFill>
                            <a:srgbClr val="FF9900"/>
                          </a:solidFill>
                          <a:effectLst/>
                          <a:latin typeface="Arial" charset="0"/>
                          <a:cs typeface="Arial" charset="0"/>
                        </a:rPr>
                        <a:t>3:10 - 4:1-22</a:t>
                      </a:r>
                      <a:r>
                        <a:rPr kumimoji="0" lang="ar-EG" sz="3200" b="0" i="0" u="sng" strike="noStrike" cap="none" normalizeH="0" baseline="0">
                          <a:ln>
                            <a:noFill/>
                          </a:ln>
                          <a:solidFill>
                            <a:srgbClr val="FF9900"/>
                          </a:solidFill>
                          <a:effectLst/>
                          <a:latin typeface="Arial" charset="0"/>
                          <a:cs typeface="Arial" charset="0"/>
                        </a:rPr>
                        <a:t> </a:t>
                      </a:r>
                      <a:r>
                        <a:rPr kumimoji="0" lang="ar-SA" sz="3200" b="0" i="0" u="sng" strike="noStrike" cap="none" normalizeH="0" baseline="0">
                          <a:ln>
                            <a:noFill/>
                          </a:ln>
                          <a:solidFill>
                            <a:srgbClr val="FF9900"/>
                          </a:solidFill>
                          <a:effectLst/>
                          <a:latin typeface="Arial" charset="0"/>
                          <a:cs typeface="Arial" charset="0"/>
                        </a:rPr>
                        <a:t>)</a:t>
                      </a:r>
                      <a:endParaRPr kumimoji="0" lang="ar-EG" sz="3200" b="0" i="0" u="sng" strike="noStrike" cap="none" normalizeH="0" baseline="0">
                        <a:ln>
                          <a:noFill/>
                        </a:ln>
                        <a:solidFill>
                          <a:srgbClr val="FF9900"/>
                        </a:solidFill>
                        <a:effectLst/>
                        <a:latin typeface="Arial" charset="0"/>
                        <a:cs typeface="Arial" charset="0"/>
                      </a:endParaRPr>
                    </a:p>
                    <a:p>
                      <a:pPr marL="111125" marR="0" lvl="0" indent="-111125"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انت فقد تبعت تعليمي وسيرتي وقصدي وايماني واناتي ومحبتي وصبري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واضطهاداتي وآلامي مثل ما اصابني في انطاكية وايقونية ولسترة.</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2 Timothée 3:10 - 4:1-22</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Mais toi, tu m'as suivi avec empressement dans l'enseignement, la conduite, les projets, la foi, la patience, l'amour, la persévérance,11 les persécutions, les souffrances que j'ai connues à Antioche, à Iconium, à Lystres.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2Timothy 3:10-17&amp; 4:1-22</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But you have carefully followed my doctrine, manner of life, purpose, faith, longsuffering, love, perseverance, 11 persecutions, afflictions, which happened to me at Antioch, at Iconium, at Lystra--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6p</a:t>
            </a:r>
          </a:p>
        </p:txBody>
      </p:sp>
    </p:spTree>
  </p:cSld>
  <p:clrMapOvr>
    <a:masterClrMapping/>
  </p:clrMapOvr>
</p:sld>
</file>

<file path=ppt/slides/slide3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29154" name="Group 2"/>
          <p:cNvGraphicFramePr>
            <a:graphicFrameLocks noGrp="1"/>
          </p:cNvGraphicFramePr>
          <p:nvPr/>
        </p:nvGraphicFramePr>
        <p:xfrm>
          <a:off x="34925" y="44450"/>
          <a:ext cx="9074150" cy="5978526"/>
        </p:xfrm>
        <a:graphic>
          <a:graphicData uri="http://schemas.openxmlformats.org/drawingml/2006/table">
            <a:tbl>
              <a:tblPr rtl="1"/>
              <a:tblGrid>
                <a:gridCol w="5184775">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7287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ايّة اضطهادات احتملت.ومن الجميع انقذني الرب.</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وجميع الذين يريدون ان يعيشوا بالتقوى في المسيح يسوع يضطهدون.</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Quelles persécutions j'ai subies! Et de toutes le Seigneur m'a délivré! 12 D'ailleurs tous ceux qui veulent vivre avec piété dans le Christ Jésus seront persécutés.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out of them all the Lord delivered me. 12 Yes, and all who desire to live godly in Christ Jesus will suffer persecution.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30178" name="Group 2"/>
          <p:cNvGraphicFramePr>
            <a:graphicFrameLocks noGrp="1"/>
          </p:cNvGraphicFramePr>
          <p:nvPr/>
        </p:nvGraphicFramePr>
        <p:xfrm>
          <a:off x="34925" y="44450"/>
          <a:ext cx="9074150" cy="6539232"/>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39863">
                <a:tc gridSpan="2">
                  <a:txBody>
                    <a:bodyPr/>
                    <a:lstStyle/>
                    <a:p>
                      <a:pPr marL="111125" marR="0" lvl="0" indent="-111125"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الناس الاشرار المزوّرين سيتقدمون الى اردأ مضلّين ومضلّين.</a:t>
                      </a:r>
                      <a:endParaRPr kumimoji="0" lang="ar-EG" sz="3200" b="0" i="0" u="none" strike="noStrike" cap="none" normalizeH="0" baseline="0">
                        <a:ln>
                          <a:noFill/>
                        </a:ln>
                        <a:solidFill>
                          <a:schemeClr val="bg1"/>
                        </a:solidFill>
                        <a:effectLst/>
                        <a:latin typeface="Arial" charset="0"/>
                        <a:cs typeface="Arial" charset="0"/>
                      </a:endParaRPr>
                    </a:p>
                    <a:p>
                      <a:pPr marL="111125" marR="0" lvl="0" indent="-111125"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انت فاثبت على ما تعلمت وايقنت عارفا ممن تعلمت. وانك منذ الطفولية تعرف الكتب المقدسة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Quant aux hommes  mauvais et aux imposteurs, ils progresseront dans le mal, trompant les autres et trompés eux-mêmes.14 Mais toi, demeure ferme dans ce que tu as appris et accepté comme certain: tu sais de qui tu l'as appris. 15 Depuis ta tendre enfance tu connais les Saintes Écritures;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But evil men and impostors will grow worse and worse, deceiving and being deceived. 14 But you must continue in the things which you have learned and been assured of, knowing from whom you have learned them, 15 and that from childhood you have known the Holy Scriptures,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31202" name="Group 2"/>
          <p:cNvGraphicFramePr>
            <a:graphicFrameLocks noGrp="1"/>
          </p:cNvGraphicFramePr>
          <p:nvPr/>
        </p:nvGraphicFramePr>
        <p:xfrm>
          <a:off x="34925" y="44450"/>
          <a:ext cx="9074150" cy="591744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3986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القادرة ان تحكّمك للخلاص بالايمان الذي في المسيح يسوع. كل الكتاب هو موحى به من الله ونافع للتعليم والتوبيخ للتقويم والتأديب الذي في البر</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elles ont le pouvoir de te communiquer la sagesse qui conduit au salut par la foi qui est dans le Christ Jésus.16 Toute Écriture est inspirée de Dieu et utile pour enseigner,pour réfuter, pour redresser, pour éduquer dans la</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justice,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which are able to make you wise for salvation through faith which is in Christ Jesus. 16 All Scripture is given by inspiration of God, and is profitable for doctrine, for reproof, for correction, for instruction in righteousness,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32226" name="Group 2"/>
          <p:cNvGraphicFramePr>
            <a:graphicFrameLocks noGrp="1"/>
          </p:cNvGraphicFramePr>
          <p:nvPr/>
        </p:nvGraphicFramePr>
        <p:xfrm>
          <a:off x="107950" y="115888"/>
          <a:ext cx="8928100" cy="5945125"/>
        </p:xfrm>
        <a:graphic>
          <a:graphicData uri="http://schemas.openxmlformats.org/drawingml/2006/table">
            <a:tbl>
              <a:tblPr rtl="1"/>
              <a:tblGrid>
                <a:gridCol w="439261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لكي يكون انسان الله كاملا متأهبا لكل عمل صالح</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انا اناشدك اذا امام الله والرب يسوع المسيح العتيد ان يدين الاحياء والاموات عند ظهوره وملكوته</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afin que l'homme de Dieu soit accompli, équipé pour toute oeuvre bonne.1 Je t'adjure en présence de Dieu et du Christ Jésus, qui viendra juger les vivants et les morts, au nom de sa manifestation et de son Règne: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that the man of God may be complete, thoroughly equipped for every good work.	1I charge you therefore before God and the Lord Jesus Christ, who will judge the living and the dead at His appearing and His kingdom:</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33250" name="Group 2"/>
          <p:cNvGraphicFramePr>
            <a:graphicFrameLocks noGrp="1"/>
          </p:cNvGraphicFramePr>
          <p:nvPr/>
        </p:nvGraphicFramePr>
        <p:xfrm>
          <a:off x="107950" y="44450"/>
          <a:ext cx="9001125" cy="5905501"/>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اكرز بالكلمة اعكف على ذلك في وقت مناسب وغير مناسب</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وبّخ انتهر عظ بكل اناة وتعليم.</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proclame la Parole, insiste à temps et à contretemps, reprends, menace, exhorte, toujours avec patience et souci d'enseigner.</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Preach the word! Be ready in season and out of season. Convince, rebuke, exhort, with all longsuffering and teaching.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34274" name="Group 2"/>
          <p:cNvGraphicFramePr>
            <a:graphicFrameLocks noGrp="1"/>
          </p:cNvGraphicFramePr>
          <p:nvPr/>
        </p:nvGraphicFramePr>
        <p:xfrm>
          <a:off x="107950" y="44450"/>
          <a:ext cx="9001125" cy="5905501"/>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سيكون وقت لا يحتملون فيه التعليم الصحيح بل حسب شهواتهم الخاصة يجمعون لهم معلّمين مستحكة مسامعهم</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3</a:t>
                      </a:r>
                      <a:r>
                        <a:rPr kumimoji="0" lang="fr-FR" sz="2800" b="0" i="0" u="none" strike="noStrike" cap="none" normalizeH="0" baseline="0">
                          <a:ln>
                            <a:noFill/>
                          </a:ln>
                          <a:solidFill>
                            <a:schemeClr val="bg1"/>
                          </a:solidFill>
                          <a:effectLst/>
                          <a:latin typeface="Arial" charset="0"/>
                          <a:cs typeface="Arial" charset="0"/>
                        </a:rPr>
                        <a:t> Viendra un temps, en effet, où certains ne supporteront plus la saine doctrine, mais, au gré de leurs propres désirs et l'oreille leur démangeant, s'entoureront de quantité de maîtres.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For the time will come when they will not endure sound doctrine, but according to their own desires, because they have itching ears, they will heap up for themselves teachers;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35298" name="Group 2"/>
          <p:cNvGraphicFramePr>
            <a:graphicFrameLocks noGrp="1"/>
          </p:cNvGraphicFramePr>
          <p:nvPr/>
        </p:nvGraphicFramePr>
        <p:xfrm>
          <a:off x="34925" y="115888"/>
          <a:ext cx="9074150" cy="6798565"/>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فيصرفون مسامعهم عن الحق وينحرفون الى الخرافات</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واما انت فاصح في كل شيء.احتمل المشقات</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اعمل عمل المبشر.تمم خدمتك فاني انا الآن اسكب سكيبا ووقت انحلالي قد حضر</a:t>
                      </a:r>
                      <a:r>
                        <a:rPr kumimoji="0" lang="ar-EG" sz="3200" b="0" i="0" u="none" strike="noStrike" cap="none" normalizeH="0" baseline="0">
                          <a:ln>
                            <a:noFill/>
                          </a:ln>
                          <a:solidFill>
                            <a:schemeClr val="bg1"/>
                          </a:solidFill>
                          <a:effectLst/>
                          <a:latin typeface="Arial" charset="0"/>
                          <a:cs typeface="Arial" charset="0"/>
                        </a:rPr>
                        <a:t>.</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Ils détourneront leurs oreilles de la vérité, vers les fables ils se retourneront.5 Mais toi cependant, sois sobre en toutes choses, supporte la souffrance, fais oeuvre d'évangéliste, remplis ton ministère.6 Pour moi, voici que je suis déjà offert en libation et le temps de mon départ est arrivé.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they will turn their ears away from the truth, and be turned aside to fables. 5 But you be watchful in all things, endure afflictions, do the work of an evangelist, fulfill your ministry. 6 For I am already being poured out as a drink offering, and the time of my departure is at hand.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36322" name="Group 2"/>
          <p:cNvGraphicFramePr>
            <a:graphicFrameLocks noGrp="1"/>
          </p:cNvGraphicFramePr>
          <p:nvPr/>
        </p:nvGraphicFramePr>
        <p:xfrm>
          <a:off x="34925" y="115888"/>
          <a:ext cx="9074150" cy="6371845"/>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قد جاهدت الجهاد الحسن اكملت السعي حفظت الايمان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واخيرا قد وضع لي اكليل البر الذي يهبه لي في ذلك اليوم الرب الديان العادل وليس لي فقط بل لجميع الذين يحبون ظهوره ايضا</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J'ai combattu le beau combat, j'ai achevé ma course, j'ai gardé la foi. 8 Dès maintenant m'est réservée la couronne de justice qu'en retour me donnera le Seigneur, en ce Jour-là, lui le juste juge; et non seulement à moi, mais à tous ceux qui auront aimé sa manifestation.</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I have fought the good fight, I have finished the race, I have kept the faith. 8 Finally, there is laid up for me the crown of righteousness, which the Lord, the righteous Judge, will give to me on that Day, and not to me only but also to all who have loved His appearing.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37346" name="Group 2"/>
          <p:cNvGraphicFramePr>
            <a:graphicFrameLocks noGrp="1"/>
          </p:cNvGraphicFramePr>
          <p:nvPr/>
        </p:nvGraphicFramePr>
        <p:xfrm>
          <a:off x="34925" y="44450"/>
          <a:ext cx="9074150" cy="6904992"/>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944688">
                <a:tc gridSpan="2">
                  <a:txBody>
                    <a:bodyPr/>
                    <a:lstStyle/>
                    <a:p>
                      <a:pPr marL="111125" marR="0" lvl="0" indent="-111125"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بادر ان تجيء اليّ سريعا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 ديماس قد تركني اذ احب العالم الحاضر وذهب الى تسالونيكي وكريسكيس الى غلاطية وتيطس الى دلماطية. لوقا وحده معي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خذ مرقس واحضره معك لانه نافع لي للخدمة.</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Efforce-toi de venir me rejoindre au plus vite.10 Car Démas m'a abandonné par amour pour le monde présent. Il est parti pour Thessalonique, Crescens pour la Galatie, Tite pour la Dalmatie.11 Luc seul est avec moi. Prends Marc et amène-le avec toi, car il m'est précieux pour le ministère.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Be diligent to come to me quickly; 10 for Demas has forsaken me, having loved this present world, and has departed for Thessalonica-- Crescens for Galatia, Titus for Dalmatia. 11 Only Luke is with me. Get Mark and bring him with you, for he is useful to me for ministry.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38370" name="Group 2"/>
          <p:cNvGraphicFramePr>
            <a:graphicFrameLocks noGrp="1"/>
          </p:cNvGraphicFramePr>
          <p:nvPr/>
        </p:nvGraphicFramePr>
        <p:xfrm>
          <a:off x="34925" y="115888"/>
          <a:ext cx="9074150" cy="651630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287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اما تيخيكس فقد ارسلته الى افسس</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الرداء الذي تركته في ترواس عند كاربس احضره متى جئت والكتب ايضا ولا سيما الرقوق.</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اسكندر النحّاس اظهر لي شرورا كثيرة.ليجازه الرب حسب اعماله.</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J'ai envoyé Tychique à Ephèse.13 Le manteau que j'ai laissé à Troas chez Carpos, apporte-le en venant, ainsi que les livres, surtout les parchemins. 14 Alexandre le fondeur a fait preuve de beaucoup de méchanceté à mon égard. Le Seigneur lui rendra selon ses oeuvres.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And Tychicus I have sent to Ephesus. 13 Bring the cloak that I left with Carpus at Troas when you come-- and the books, especially the parchments. 14 Alexander the coppersmith did me much harm. May the Lord repay him according to his works.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39394" name="Group 2"/>
          <p:cNvGraphicFramePr>
            <a:graphicFrameLocks noGrp="1"/>
          </p:cNvGraphicFramePr>
          <p:nvPr/>
        </p:nvGraphicFramePr>
        <p:xfrm>
          <a:off x="34925" y="115888"/>
          <a:ext cx="9074150" cy="6267451"/>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201771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فاحتفظ منه انت ايضا لانه قاوم اقوالنا جدا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في احتجاجي الاول لم يحضر احد معي بل الجميع تركوني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 يحسب عليهم.</a:t>
                      </a:r>
                      <a:endParaRPr kumimoji="0" lang="ar-EG" sz="3200" b="0" i="0" u="none" strike="noStrike" cap="none" normalizeH="0" baseline="0">
                        <a:ln>
                          <a:noFill/>
                        </a:ln>
                        <a:solidFill>
                          <a:schemeClr val="bg1"/>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Toi aussi, prends garde à lui, car il s'est violemment opposé à nos paroles.16 La première fois que j'ai présenté ma défense, personne ne m'a assisté, tous m'ont abandonné. Qu'il ne leur en soit pas tenu rigueur.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You also must beware of him, for he has greatly resisted our words. 16 At my first defense no one stood with me, but all forsook me. May it not be charged against them.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40418" name="Group 2"/>
          <p:cNvGraphicFramePr>
            <a:graphicFrameLocks noGrp="1"/>
          </p:cNvGraphicFramePr>
          <p:nvPr/>
        </p:nvGraphicFramePr>
        <p:xfrm>
          <a:off x="34925" y="115888"/>
          <a:ext cx="9074150" cy="583406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الرب وقف معي وقواني لكي تتم بي الكرازة ويسمع جميع الامم فأنقذت من فم الاسد.</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وسينقذني الرب من كل عمل رديء ويخلّصني لملكوته السماوي.</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Le Seigneur, lui, m'a assisté; il m'a revêtu de force; afin que par moi le message fût pleinement proclamé et qu'il fût entendu de tous les païens. Et j'ai été délivré de la gueule du lion!</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But the Lord stood with me and strengthened me, so that the message might be preached fully through me, and that all the Gentiles might hear. And I was delivered out of the mouth of the lion.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41442" name="Group 2"/>
          <p:cNvGraphicFramePr>
            <a:graphicFrameLocks noGrp="1"/>
          </p:cNvGraphicFramePr>
          <p:nvPr/>
        </p:nvGraphicFramePr>
        <p:xfrm>
          <a:off x="34925" y="115888"/>
          <a:ext cx="9074150" cy="677088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414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له المجد الى دهر الدهور.آمين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سلم على فرسكا واكيلا وبيت انيسيفورس</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اراستس بقي في كورنثوس.واما تروفيمس فتركته في ميليتس مريضا.</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Le Seigneur me délivrera de toute entreprise perverse et me sauvera pour son Royaume céleste. A lui la gloire dans les siècles des siècles, Amen.19 Salue Prisca et Aquilas, ainsi que la famille d'Oniséphore. Eraste est demeuré à Corinthe. J'ai laissé Trophime malade à Milet.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And the Lord will deliver me from every evil work and preserve me for His heavenly kingdom. To Him be glory forever and ever. Amen! 19 Greet Prisca and Aquila, and the household of Onesiphorus. 20 Erastus stayed in Corinth, but Trophimus I have left in Miletus sick.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42466" name="Group 2"/>
          <p:cNvGraphicFramePr>
            <a:graphicFrameLocks noGrp="1"/>
          </p:cNvGraphicFramePr>
          <p:nvPr/>
        </p:nvGraphicFramePr>
        <p:xfrm>
          <a:off x="34925" y="115888"/>
          <a:ext cx="9074150" cy="6627877"/>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بادر ان تجيء قبل الشتاء.يسلم عليك افبولس وبوديس ولينس وكلافدية والاخوة جميعا. الرب يسوع المسيح مع روحك.النعمة معكم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آمين</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Efforce-toi de venir avant l'hiver. Tu as le salut d'Eybule, de Pudens, de Lin, de Claudia et de tous les frères.22 Le Seigneur soit avec ton Esprit. La grâce soit avec vous tous.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Do your utmost to come before winter. Eubulus greets you, as well as Pudens, Linus, Claudia, and all the brethren. 22 The Lord Jesus Christ be with your spirit. Grace be with you. Amen.</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43490"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57958"/>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3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44514"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454451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4544516"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3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46562" name="Group 2"/>
          <p:cNvGraphicFramePr>
            <a:graphicFrameLocks noGrp="1"/>
          </p:cNvGraphicFramePr>
          <p:nvPr/>
        </p:nvGraphicFramePr>
        <p:xfrm>
          <a:off x="34925" y="44450"/>
          <a:ext cx="9074150" cy="6449506"/>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00"/>
                          </a:solidFill>
                          <a:effectLst/>
                          <a:latin typeface="Arial" charset="0"/>
                          <a:cs typeface="Arial" charset="0"/>
                        </a:rPr>
                        <a:t>الكاثوليكون من رسالة </a:t>
                      </a:r>
                      <a:r>
                        <a:rPr kumimoji="0" lang="ar-SA" sz="3600" b="0" i="0" u="sng" strike="noStrike" cap="none" normalizeH="0" baseline="0">
                          <a:ln>
                            <a:noFill/>
                          </a:ln>
                          <a:solidFill>
                            <a:srgbClr val="FF9900"/>
                          </a:solidFill>
                          <a:effectLst/>
                          <a:latin typeface="Arial" charset="0"/>
                          <a:cs typeface="Arial" charset="0"/>
                        </a:rPr>
                        <a:t>بطرس الرسول</a:t>
                      </a:r>
                      <a:r>
                        <a:rPr kumimoji="0" lang="ar-EG" sz="3600" b="0" i="0" u="sng" strike="noStrike" cap="none" normalizeH="0" baseline="0">
                          <a:ln>
                            <a:noFill/>
                          </a:ln>
                          <a:solidFill>
                            <a:srgbClr val="FF9900"/>
                          </a:solidFill>
                          <a:effectLst/>
                          <a:latin typeface="Arial" charset="0"/>
                          <a:cs typeface="Arial" charset="0"/>
                        </a:rPr>
                        <a:t> الأولى </a:t>
                      </a:r>
                      <a:r>
                        <a:rPr kumimoji="0" lang="ar-SA" sz="3600" b="0" i="0" u="sng" strike="noStrike" cap="none" normalizeH="0" baseline="0">
                          <a:ln>
                            <a:noFill/>
                          </a:ln>
                          <a:solidFill>
                            <a:srgbClr val="FF9900"/>
                          </a:solidFill>
                          <a:effectLst/>
                          <a:latin typeface="Arial" charset="0"/>
                          <a:cs typeface="Arial" charset="0"/>
                        </a:rPr>
                        <a:t> </a:t>
                      </a:r>
                      <a:r>
                        <a:rPr kumimoji="0" lang="ar-EG" sz="3600" b="0" i="0" u="sng" strike="noStrike" cap="none" normalizeH="0" baseline="0">
                          <a:ln>
                            <a:noFill/>
                          </a:ln>
                          <a:solidFill>
                            <a:srgbClr val="FF9900"/>
                          </a:solidFill>
                          <a:effectLst/>
                          <a:latin typeface="Arial" charset="0"/>
                          <a:cs typeface="Arial" charset="0"/>
                        </a:rPr>
                        <a:t>(</a:t>
                      </a:r>
                      <a:r>
                        <a:rPr kumimoji="0" lang="fr-FR" sz="3600" b="0" i="0" u="sng" strike="noStrike" cap="none" normalizeH="0" baseline="0">
                          <a:ln>
                            <a:noFill/>
                          </a:ln>
                          <a:solidFill>
                            <a:srgbClr val="FF9900"/>
                          </a:solidFill>
                          <a:effectLst/>
                          <a:latin typeface="Arial" charset="0"/>
                          <a:cs typeface="Arial" charset="0"/>
                        </a:rPr>
                        <a:t>5 : 1 - 14</a:t>
                      </a:r>
                      <a:r>
                        <a:rPr kumimoji="0" lang="ar-EG" sz="3600" b="0" i="0" u="sng" strike="noStrike" cap="none" normalizeH="0" baseline="0">
                          <a:ln>
                            <a:noFill/>
                          </a:ln>
                          <a:solidFill>
                            <a:srgbClr val="FF9900"/>
                          </a:solidFill>
                          <a:effectLst/>
                          <a:latin typeface="Arial" charset="0"/>
                          <a:cs typeface="Arial" charset="0"/>
                        </a:rPr>
                        <a:t>)</a:t>
                      </a:r>
                      <a:endParaRPr kumimoji="0" lang="en-US" sz="36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اطلب الى الشيوخ الذين بينكم انا الشيخ رفيقهم والشاهد لآلام المسيح وشريك المجد العتيد ان يعلن</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3200" b="0" i="0" u="sng" strike="noStrike" cap="none" normalizeH="0" baseline="0">
                          <a:ln>
                            <a:noFill/>
                          </a:ln>
                          <a:solidFill>
                            <a:srgbClr val="FF9900"/>
                          </a:solidFill>
                          <a:effectLst/>
                          <a:latin typeface="Arial" charset="0"/>
                          <a:cs typeface="Arial" charset="0"/>
                        </a:rPr>
                        <a:t>1 Pierre 5 : 1 - 14</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J'exhorte donc les anciens qui sont parmi vous, moi qui suis ancien avec eux et témoin des souffrances du Christ, moi qui ai part à la gloire qui va être révélée: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1 Peter 5:1-14</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1The elders who are among you I exhort, I who am a fellow elder and a witness of the sufferings of Christ, and also a partaker of the glory that will be revealed:</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6c</a:t>
            </a:r>
          </a:p>
        </p:txBody>
      </p:sp>
    </p:spTree>
  </p:cSld>
  <p:clrMapOvr>
    <a:masterClrMapping/>
  </p:clrMapOvr>
</p:sld>
</file>

<file path=ppt/slides/slide3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47586" name="Group 2"/>
          <p:cNvGraphicFramePr>
            <a:graphicFrameLocks noGrp="1"/>
          </p:cNvGraphicFramePr>
          <p:nvPr/>
        </p:nvGraphicFramePr>
        <p:xfrm>
          <a:off x="34925" y="44450"/>
          <a:ext cx="9074150" cy="6443283"/>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ارعوا رعية الله التي بينكم نظّارا لا عن اضطرار بل بالاختيار ولا لربح قبيح بل بنشاط. ولا كمن يسود على الانصبة بل صائرين امثلة للرعية</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paissez le troupeau de Dieu qui vous est confié, en veillant sur lui non par contrainte, mais de bon gré, selon Dieu; non par cupidité, mais par dévouement.3 N'exercez pas un pouvoir autoritaire sur ceux qui vous sont échus en partage, mais devenez les modèles du troupeau.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Shepherd the flock of God which is among you, serving as overseers, not by compulsion but willingly, not for dishonest gain but eagerly; 3 nor as being lords over those entrusted to you, but being examples to the flock;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48610" name="Group 2"/>
          <p:cNvGraphicFramePr>
            <a:graphicFrameLocks noGrp="1"/>
          </p:cNvGraphicFramePr>
          <p:nvPr/>
        </p:nvGraphicFramePr>
        <p:xfrm>
          <a:off x="34925" y="44450"/>
          <a:ext cx="9074150" cy="6904992"/>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ومتى ظهر رئيس الرعاة تنالون اكليل المجد الذي لا يبلى</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كذلك ايها الاحداث اخضعوا للشيوخ وكونوا جميعا خاضعين بعضكم لبعض وتسربلوا بالتواضع لان الله يقاوم المستكبرين واما المتواضعون فيعطيهم نعمة.</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Et quand paraîtra le souverain berger, vous recevrez la couronne de gloire qui ne se flétrit pas.</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5 De même,jeunes gens, soyez soumis aux anciens.</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Et tous, dans vos rapports mutuels, revêtez-vous d'humilité, car Dieu s'oppose aux orgueilleux, mais aux humbles il accorde sa grâce.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when the Chief Shepherd appears, you will receive the crown of glory that does not fade away. 5 Likewise you younger people, submit yourselves to your elders. Yes, all of you be submissive to one another, and be clothed with humility, for God resists the proud, but gives grace to the humble.''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49634" name="Group 2"/>
          <p:cNvGraphicFramePr>
            <a:graphicFrameLocks noGrp="1"/>
          </p:cNvGraphicFramePr>
          <p:nvPr/>
        </p:nvGraphicFramePr>
        <p:xfrm>
          <a:off x="34925" y="44450"/>
          <a:ext cx="9074150" cy="6870003"/>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فتواضعوا تحت يد الله القوية لكي يرفعكم في حينه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ملقين كل همكم عليه لانه هو يعتني بكم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اصحوا واسهروا لان ابليس خصمكم كأسد زائر يجول ملتمسا من يبتلعه هو.</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Humiliez-vous donc sous la main puissante de Dieu, afin qu'il vous élève au moment fixé;7 déchargez-vous sur lui de tous vos soucis, car il prend soin de vous. 8 Soyez sobres, veillez! Votre adversaire, le diable, comme un lion rugissant, rôde, cherchant qui dévorer.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Therefore humble yourselves under the mighty hand of God, that He may exalt you in due time, 7 casting all your care upon Him, for He cares for you. 8 Be sober, be vigilant; because your adversary the devil walks about like a roaring lion, seeking whom he may devour.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50658" name="Group 2"/>
          <p:cNvGraphicFramePr>
            <a:graphicFrameLocks noGrp="1"/>
          </p:cNvGraphicFramePr>
          <p:nvPr/>
        </p:nvGraphicFramePr>
        <p:xfrm>
          <a:off x="34925" y="44450"/>
          <a:ext cx="9074150" cy="6847080"/>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فقاوموه راسخين في الايمان عالمين ان نفس هذه الآلام تجرى على اخوتكم الذين في العالم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واله كل نعمة الذي دعانا الى مجده الابدي في المسيح يسوع بعدما تألمتم يسيرا هو يكملكم ويثبتكم ويقويكم ويمكنكم</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Résistez-lui, fermes dans la foi, sachant que les mêmes souffrances sont réservées à vos frères, dans le monde.10 Le Dieu de toute grâce, qui vous a appelés à sa gloire éternelle en Christ, vous rétablira lui-même après que vous aurez souffert un peu de temps; il vous affermira, vous fortifiera, vous rendra inébranlables.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Resist him, steadfast in the faith, knowing that the same sufferings are experienced by your brotherhood in the world. 10 But may the God of all grace, who called us to His eternal glory by Christ Jesus, after you have suffered a while, perfect, establish, strengthen, and settle you.</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51682" name="Group 2"/>
          <p:cNvGraphicFramePr>
            <a:graphicFrameLocks noGrp="1"/>
          </p:cNvGraphicFramePr>
          <p:nvPr/>
        </p:nvGraphicFramePr>
        <p:xfrm>
          <a:off x="34925" y="44450"/>
          <a:ext cx="9074150" cy="6102669"/>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له المجد والسلطان الى ابد الآبدين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آمين  بيد سلوانس الاخ الامين كما اظن كتبت اليكم بكلمات قليلة واعظا وشاهدا ان هذه هي نعمة الله الحقيقية التي فيها تقومون.</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11A lui la domination pour les siècles! Amen.12 Je vous ai écrit ces quelques mots par Silvain, que je considère comme un frère fidèle, pour vous exhorter et vous attester que c'est à la véritable grâce de Dieu que vous êtes attachés.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To Him be the glory and the dominion forever and ever. Amen. 12 By Silvanus, our faithful brother as I consider him, I have written to you briefly, exhorting and testifying that this is the true grace of God in which you stand.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52706" name="Group 2"/>
          <p:cNvGraphicFramePr>
            <a:graphicFrameLocks noGrp="1"/>
          </p:cNvGraphicFramePr>
          <p:nvPr/>
        </p:nvGraphicFramePr>
        <p:xfrm>
          <a:off x="34925" y="44450"/>
          <a:ext cx="9074150" cy="561657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تسلم عليكم التي في بابل المختارة معكم ومرقس ابني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سلموا بعضكم على بعض بقبلة المحبة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سلام لكم جميعكم الذين في المسيح يسوع.آمين</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La communauté des élus qui est à Babylone vous salue, ainsi que Marc, mon fils.14 Saluez-vous les uns les autres d'un baiser fraternel. Paix à vous tous qui êtes en Christ.</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She who is in Babylon, elect together with you, greets you; and so does Mark my son. 14 Greet one another with a kiss of love. Peace to you all who are in Christ Jesus. Amen</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53730"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54754"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455475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4554756"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4554757"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3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56802" name="Group 2"/>
          <p:cNvGraphicFramePr>
            <a:graphicFrameLocks noGrp="1"/>
          </p:cNvGraphicFramePr>
          <p:nvPr/>
        </p:nvGraphicFramePr>
        <p:xfrm>
          <a:off x="34925" y="44450"/>
          <a:ext cx="9074150" cy="670992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400" b="0" i="0" u="sng" strike="noStrike" cap="none" normalizeH="0" baseline="0">
                          <a:ln>
                            <a:noFill/>
                          </a:ln>
                          <a:solidFill>
                            <a:srgbClr val="FF9900"/>
                          </a:solidFill>
                          <a:effectLst/>
                          <a:latin typeface="Arial" charset="0"/>
                          <a:cs typeface="Arial" charset="0"/>
                        </a:rPr>
                        <a:t>الإبركسيس فصل من أعمال آبائنا الرسل الأطهار </a:t>
                      </a:r>
                      <a:r>
                        <a:rPr kumimoji="0" lang="en-US" sz="3400" b="0" i="0" u="sng" strike="noStrike" cap="none" normalizeH="0" baseline="0">
                          <a:ln>
                            <a:noFill/>
                          </a:ln>
                          <a:solidFill>
                            <a:srgbClr val="FF9900"/>
                          </a:solidFill>
                          <a:effectLst/>
                          <a:latin typeface="Arial" charset="0"/>
                          <a:cs typeface="Arial" charset="0"/>
                        </a:rPr>
                        <a:t>20:17-38</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ميليتس ارسل الى افسس واستدعى قسوس الكنيسة</a:t>
                      </a:r>
                      <a:r>
                        <a:rPr kumimoji="0" lang="ar-EG" sz="3200" b="0" i="0" u="none" strike="noStrike" cap="none" normalizeH="0" baseline="0">
                          <a:ln>
                            <a:noFill/>
                          </a:ln>
                          <a:solidFill>
                            <a:schemeClr val="bg1"/>
                          </a:solidFill>
                          <a:effectLst/>
                          <a:latin typeface="Arial" charset="0"/>
                          <a:cs typeface="Arial" charset="0"/>
                        </a:rPr>
                        <a:t>.</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فلما جاءوا اليه قال لهم انتم تعلمون من اول يوم دخلت اسيا كيف كنت معكم كل الزمان.</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400" b="0" i="0" u="sng" strike="noStrike" cap="none" normalizeH="0" baseline="0">
                          <a:ln>
                            <a:noFill/>
                          </a:ln>
                          <a:solidFill>
                            <a:srgbClr val="FF9900"/>
                          </a:solidFill>
                          <a:effectLst/>
                          <a:latin typeface="Arial" charset="0"/>
                          <a:cs typeface="Arial" charset="0"/>
                        </a:rPr>
                        <a:t>Actes </a:t>
                      </a:r>
                      <a:r>
                        <a:rPr kumimoji="0" lang="en-US" sz="3400" b="0" i="0" u="sng" strike="noStrike" cap="none" normalizeH="0" baseline="0">
                          <a:ln>
                            <a:noFill/>
                          </a:ln>
                          <a:solidFill>
                            <a:srgbClr val="FF9900"/>
                          </a:solidFill>
                          <a:effectLst/>
                          <a:latin typeface="Arial" charset="0"/>
                          <a:cs typeface="Arial" charset="0"/>
                        </a:rPr>
                        <a:t>20:17-38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De Milet, Paul fit convoquer les anciens de l'Église d'Éphèse.18 Quand il l'eurent rejoint, il leur déclara: "Vous savez quelle a toujours été ma conduite à votre égard depuis le jour de mon arrivée en Asie.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400" b="0" i="0" u="sng" strike="noStrike" cap="none" normalizeH="0" baseline="0">
                          <a:ln>
                            <a:noFill/>
                          </a:ln>
                          <a:solidFill>
                            <a:srgbClr val="FF9900"/>
                          </a:solidFill>
                          <a:effectLst/>
                          <a:latin typeface="Arial" charset="0"/>
                          <a:cs typeface="Arial" charset="0"/>
                        </a:rPr>
                        <a:t>Acts 20:17-38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From Miletus he sent to Ephesus and called for the elders of the church. 18 And when they had come to him, he said to them: You know, from the first day that I came to Asia, in what manner I always lived among you,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6a</a:t>
            </a:r>
          </a:p>
        </p:txBody>
      </p:sp>
    </p:spTree>
  </p:cSld>
  <p:clrMapOvr>
    <a:masterClrMapping/>
  </p:clrMapOvr>
</p:sld>
</file>

<file path=ppt/slides/slide3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57826" name="Group 2"/>
          <p:cNvGraphicFramePr>
            <a:graphicFrameLocks noGrp="1"/>
          </p:cNvGraphicFramePr>
          <p:nvPr/>
        </p:nvGraphicFramePr>
        <p:xfrm>
          <a:off x="34925" y="115888"/>
          <a:ext cx="9074150" cy="608958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اخدم الرب بكل تواضع ودموع كثيرة وبتجارب اصابتني بمكايد اليهود.  كيف لم أؤخر شيئا من الفوائد الا واخبرتكم وعلمتكم به جهرا وفي كل بيت.</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J'ai servi le Seigneur en toute humilité, dans les larmes et au milieu des épreuves que m'ont valu les complots des Juifs.20 Je n'ai rien négligé de ce qui pouvait vous être utile; au contraire, j'ai prêché, je vous ai instruits, en public comme en privé;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serving the Lord with all humility, with many tears and trials which happened to me by the plotting of the Jews; 20 how I kept back nothing that was helpful, but proclaimed it to you, and taught you publicly and from house to house,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58850" name="Group 2"/>
          <p:cNvGraphicFramePr>
            <a:graphicFrameLocks noGrp="1"/>
          </p:cNvGraphicFramePr>
          <p:nvPr/>
        </p:nvGraphicFramePr>
        <p:xfrm>
          <a:off x="34925" y="115888"/>
          <a:ext cx="9074150" cy="5978526"/>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شاهدا لليهود واليونانيين بالتوبة الى الله والايمان الذي بربنا يسوع المسيح. والآن ها انا اذهب الى اورشليم مقيدا بالروح لا اعلم ماذا يصادفني هناك.</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mon témoignage appelait et les Juifs et les Grecs à se convertir à Dieu et à croire en notre Seigneur Jésus.22 Maintenant, prisonnier de l'Esprit, me voici en route pour Jérusalem; je ne sais pas quel y sera mon sort,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testifying to Jews, and also to Greeks, repentance toward God and faith toward our Lord Jesus Christ. 22 And see, now I go bound in the spirit to Jerusalem, not knowing the things that will happen to me there,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59874" name="Group 2"/>
          <p:cNvGraphicFramePr>
            <a:graphicFrameLocks noGrp="1"/>
          </p:cNvGraphicFramePr>
          <p:nvPr/>
        </p:nvGraphicFramePr>
        <p:xfrm>
          <a:off x="34925" y="115888"/>
          <a:ext cx="9074150" cy="5903914"/>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غير ان الروح القدس يشهد في كل مدينة قائلا ان وثقا وشدائد تنتظرني.</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mais en tout cas, l'Esprit Saint me l'atteste de ville en ville, chaînes et détresses m'y attendent.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except that the Holy Spirit testifies in every city, saying that chains and tribulations await 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60898" name="Group 2"/>
          <p:cNvGraphicFramePr>
            <a:graphicFrameLocks noGrp="1"/>
          </p:cNvGraphicFramePr>
          <p:nvPr/>
        </p:nvGraphicFramePr>
        <p:xfrm>
          <a:off x="34925" y="115888"/>
          <a:ext cx="9074150" cy="561816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ولكنني لست احتسب لشيء ولا نفسي ثمينة عندي حتى اتمم بفرح سعيي والخدمة التي اخذتها من الرب يسوع لاشهد ببشارة نعمة الله.</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Je n'attache d'ailleurs vraiment aucun prix à ma propre vie; mon but, c'est de mener à bien ma course et le service que le Seigneur Jésus m'a confié: rendre témoignage à l'Évangile de la grâce de Dieu.</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But none of these things move me; nor do I count my life dear to myself, so that I may finish my race with joy, and the ministry which I received from the Lord Jesus, to testify to the gospel of the grace of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61922" name="Group 2"/>
          <p:cNvGraphicFramePr>
            <a:graphicFrameLocks noGrp="1"/>
          </p:cNvGraphicFramePr>
          <p:nvPr/>
        </p:nvGraphicFramePr>
        <p:xfrm>
          <a:off x="34925" y="115888"/>
          <a:ext cx="9074150" cy="6770880"/>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والآن ها انا اعلم انكم لا ترون وجهي ايضا انتم جميعا الذين مررت بينكم كارزا بملكوت الله. لذلك أشهدكم اليوم هذا اني بريء من دم الجميع</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لاني لم أؤخر ان اخبركم بكل مشورة الله.</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Désormais, je le sais bien, voici que vous ne reverrez plus mon visage, 26 vous tous parmi lesquels j'ai passé en proclamant le Règne. Je peux donc l'attester aujourd'hui devant vous: je suis pur du sang de tous. 27 Je n'ai vraiment rien négligé: au contraire, c'est le plan de Dieu tout entier que je vous ai annoncé.</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And indeed, now I know that you all, among whom I have gone preaching the kingdom of God, will see my face no more. 26 Therefore I testify to you this day that I am innocent of the blood of all men. 27 For I have not shunned to declare to you the whole counsel of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62946" name="Group 2"/>
          <p:cNvGraphicFramePr>
            <a:graphicFrameLocks noGrp="1"/>
          </p:cNvGraphicFramePr>
          <p:nvPr/>
        </p:nvGraphicFramePr>
        <p:xfrm>
          <a:off x="34925" y="115888"/>
          <a:ext cx="9074150" cy="677088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احترزوا اذا لانفسكم ولجميع الرعية التي اقامكم الروح القدس فيها اساقفة لترعوا كنيسة الله التي اقتناها بدمه.لاني اعلم هذا انه بعد ذهابي سيدخل بينكم ذئاب خاطفة لا تشفق على الرعية.</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Prenez soin de vous-mêmes et de tout le troupeau dont l'Esprit Saint vous a établis les gardiens, soyez les bergers de l'Église de Dieu qu'il s'est acquise par son propre sang.29 Je sais bien qu'après mon départ s'introduiront parmi vous des loups féroces qui n'épargneront pas le troupeau;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Therefore take heed to yourselves and to all the flock, among which the Holy Spirit has made you overseers, to shepherd the church of God which He purchased with His own blood. 29 For I know this, that after my departure savage wolves will come in among you, not sparing the flock.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63970" name="Group 2"/>
          <p:cNvGraphicFramePr>
            <a:graphicFrameLocks noGrp="1"/>
          </p:cNvGraphicFramePr>
          <p:nvPr/>
        </p:nvGraphicFramePr>
        <p:xfrm>
          <a:off x="34925" y="115888"/>
          <a:ext cx="9074150" cy="6856224"/>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ومنكم انتم سيقوم رجال يتكلمون بامور ملتوية ليجتذبوا التلاميذ وراءهم. لذلك اسهروا متذكرين اني ثلاث سنين ليلا ونهارا لم افتر عن ان انذر بدموع كل واحد.</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de vos propres rangs surgiront des hommes aux paroles perverses qui entraîneront les disciples à leur suite. 31 Soyez donc vigilants, vous rappelant que, nuit et jour pendant trois ans, je n'ai pas cessé, dans les larmes, de reprendre chacun d'entre vous.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Also from among yourselves men will rise up, speaking perverse things, to draw away the disciples after themselves. 31 Therefore watch, and remember that for three years I did not cease to warn everyone night and day with tears.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64994" name="Group 2"/>
          <p:cNvGraphicFramePr>
            <a:graphicFrameLocks noGrp="1"/>
          </p:cNvGraphicFramePr>
          <p:nvPr/>
        </p:nvGraphicFramePr>
        <p:xfrm>
          <a:off x="34925" y="115888"/>
          <a:ext cx="9074150" cy="5903914"/>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والآن استودعكم يا اخوتي للّه ولكلمة نعمته القادرة ان تبنيكم وتعطيكم ميراثا مع جميع المقدسين. فضة او ذهب او لباس احد لم اشته.</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Et maintenant, je vous remets à Dieu et à sa parole de grâce, qui a la puissance de bâtir l'édifice et d'assurer l'héritage à tous les sanctifiés.33 Je n'ai convoité l'argent, l'or ou le vêtement de personne.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So now, brethren, I commend you to God and to the word of His grace, which is able to build you up and give you an inheritance among all those who are sanctified. 33 I have coveted no one's silver or gold or apparel.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66018" name="Group 2"/>
          <p:cNvGraphicFramePr>
            <a:graphicFrameLocks noGrp="1"/>
          </p:cNvGraphicFramePr>
          <p:nvPr/>
        </p:nvGraphicFramePr>
        <p:xfrm>
          <a:off x="34925" y="115888"/>
          <a:ext cx="9074150" cy="5618163"/>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انتم تعلمون ان حاجاتي وحاجات الذين معي خدمتها هاتان اليدان.</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Les mains que voici, vous le savez vous-mêmes, ont pourvu à mes besoins et à ceux de mes compagnons.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Yes, you yourselves know that these hands have provided for my necessities, and for those who were with 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67042" name="Group 2"/>
          <p:cNvGraphicFramePr>
            <a:graphicFrameLocks noGrp="1"/>
          </p:cNvGraphicFramePr>
          <p:nvPr/>
        </p:nvGraphicFramePr>
        <p:xfrm>
          <a:off x="34925" y="115888"/>
          <a:ext cx="9074150" cy="634416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 كل شيء اريتكم انه هكذا ينبغي انكم تتعبون وتعضدون الضعفاء متذكرين كلمات الرب يسوع انه قال مغبوط هو العطاء اكثر من الاخذ.</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ولما قال هذا جثا على ركبتيه مع جميعهم وصلّى</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35 Je vous l'ai toujours montré, c'est en peinant de la sorte qu'il faut venir en aide aux faibles et se souvenir de ces mots que le Seigneur Jésus lui-même a prononcés: Il y a plus de bonheur à donner qu'à recevoir.36 Après ces paroles, il se mit à genoux avec eux tous et pria.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I have shown you in every way, by laboring like this, that you must support the weak. And remember the words of the Lord Jesus, that He said, "It is more blessed to give than to receive.'  36 And when he had said these things, he knelt down and prayed with them all.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68066" name="Group 2"/>
          <p:cNvGraphicFramePr>
            <a:graphicFrameLocks noGrp="1"/>
          </p:cNvGraphicFramePr>
          <p:nvPr/>
        </p:nvGraphicFramePr>
        <p:xfrm>
          <a:off x="34925" y="115888"/>
          <a:ext cx="9074150" cy="6030469"/>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بكاء عظيم من الجميع ووقعوا على عنق بولس يقبلونه</a:t>
                      </a:r>
                      <a:r>
                        <a:rPr kumimoji="0" lang="en-US" sz="3200" b="0" i="0" u="none" strike="noStrike" cap="none" normalizeH="0" baseline="0">
                          <a:ln>
                            <a:noFill/>
                          </a:ln>
                          <a:solidFill>
                            <a:schemeClr val="bg1"/>
                          </a:solidFill>
                          <a:effectLst/>
                          <a:latin typeface="Arial" charset="0"/>
                          <a:cs typeface="Arial" charset="0"/>
                        </a:rPr>
                        <a:t> . </a:t>
                      </a:r>
                      <a:r>
                        <a:rPr kumimoji="0" lang="ar-SA" sz="3200" b="0" i="0" u="none" strike="noStrike" cap="none" normalizeH="0" baseline="0">
                          <a:ln>
                            <a:noFill/>
                          </a:ln>
                          <a:solidFill>
                            <a:schemeClr val="bg1"/>
                          </a:solidFill>
                          <a:effectLst/>
                          <a:latin typeface="Arial" charset="0"/>
                          <a:cs typeface="Arial" charset="0"/>
                        </a:rPr>
                        <a:t>متوجعين ولا سيما من الكلمة التي قالها انهم لن يروا وجهه ايضا.ثم شيعوه الى السفينة</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37 Tout le monde alors éclata en sanglots et se jetait au cou de Paul pour l'embrasser -38 leur tristesse venait surtout de la phrase où il avait dit qu'ils ne devaient plus revoir son visage -, puis on l'accompagna jusqu'au bateau.</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37 Then they all wept freely, and fell on Paul's neck and kissed him, 38 sorrowing most of all for the words which he spoke, that they would see his face no more. And they accompanied him to the ship.</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69090"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3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70114"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71138"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3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72162" name="Group 2"/>
          <p:cNvGraphicFramePr>
            <a:graphicFrameLocks noGrp="1"/>
          </p:cNvGraphicFramePr>
          <p:nvPr/>
        </p:nvGraphicFramePr>
        <p:xfrm>
          <a:off x="34925" y="44450"/>
          <a:ext cx="9074150" cy="6476938"/>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2800" b="1" i="0" u="sng" strike="noStrike" cap="none" normalizeH="0" baseline="0" dirty="0">
                          <a:ln>
                            <a:noFill/>
                          </a:ln>
                          <a:solidFill>
                            <a:srgbClr val="FF9900"/>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مزمور</a:t>
                      </a:r>
                      <a:r>
                        <a:rPr kumimoji="0" lang="ar-EG" sz="2800" b="1" i="0" u="sng" strike="noStrike" cap="none" normalizeH="0" baseline="0" dirty="0">
                          <a:ln>
                            <a:noFill/>
                          </a:ln>
                          <a:solidFill>
                            <a:srgbClr val="FF9900"/>
                          </a:solidFill>
                          <a:effectLst/>
                          <a:latin typeface="Arial" charset="0"/>
                          <a:cs typeface="Arial" charset="0"/>
                        </a:rPr>
                        <a:t> </a:t>
                      </a:r>
                      <a:r>
                        <a:rPr kumimoji="0" lang="en-US" sz="3600" b="0" i="0" u="sng" strike="noStrike" cap="none" normalizeH="0" baseline="0" dirty="0">
                          <a:ln>
                            <a:noFill/>
                          </a:ln>
                          <a:solidFill>
                            <a:srgbClr val="FF9933"/>
                          </a:solidFill>
                          <a:effectLst/>
                          <a:latin typeface="Arial" charset="0"/>
                          <a:cs typeface="Times New Roman" pitchFamily="18" charset="0"/>
                        </a:rPr>
                        <a:t>78:5 &amp; 135:5</a:t>
                      </a:r>
                      <a:endParaRPr kumimoji="0" lang="en-US"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ولكني دائما معك</a:t>
                      </a:r>
                      <a:r>
                        <a:rPr kumimoji="0" lang="ar-EG"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امسكت بيدي اليمنى.</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 برأيك تهديني وبعد الى مجد تأخذني.</a:t>
                      </a:r>
                      <a:endParaRPr kumimoji="0" lang="en-US" sz="32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dirty="0">
                          <a:ln>
                            <a:noFill/>
                          </a:ln>
                          <a:solidFill>
                            <a:srgbClr val="FF9933"/>
                          </a:solidFill>
                          <a:effectLst/>
                          <a:latin typeface="Arial" charset="0"/>
                          <a:cs typeface="Times New Roman" pitchFamily="18" charset="0"/>
                        </a:rPr>
                        <a:t>Psaume</a:t>
                      </a:r>
                      <a:r>
                        <a:rPr kumimoji="0" lang="en-US" sz="2800" b="0" i="0" u="sng" strike="noStrike" cap="none" normalizeH="0" baseline="0" dirty="0">
                          <a:ln>
                            <a:noFill/>
                          </a:ln>
                          <a:solidFill>
                            <a:srgbClr val="FF9933"/>
                          </a:solidFill>
                          <a:effectLst/>
                          <a:latin typeface="Arial" charset="0"/>
                          <a:cs typeface="Times New Roman" pitchFamily="18" charset="0"/>
                        </a:rPr>
                        <a:t>73:23-24,28 &amp;9:14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23 Tu m'as saisi la main droite.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24 Tu me conduiras selon tes vues. Tu me prendras derrière la Gloire.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Psalms 73:23-24,28 &amp; 9:14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23You hold me by my right hand.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You will guide me with Your counsel, and afterward receive me to glory.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US" dirty="0"/>
              <a:t>6pg</a:t>
            </a:r>
          </a:p>
        </p:txBody>
      </p:sp>
    </p:spTree>
  </p:cSld>
  <p:clrMapOvr>
    <a:masterClrMapping/>
  </p:clrMapOvr>
</p:sld>
</file>

<file path=ppt/slides/slide3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73186" name="Group 2"/>
          <p:cNvGraphicFramePr>
            <a:graphicFrameLocks noGrp="1"/>
          </p:cNvGraphicFramePr>
          <p:nvPr/>
        </p:nvGraphicFramePr>
        <p:xfrm>
          <a:off x="107950" y="188913"/>
          <a:ext cx="8928100" cy="5905501"/>
        </p:xfrm>
        <a:graphic>
          <a:graphicData uri="http://schemas.openxmlformats.org/drawingml/2006/table">
            <a:tbl>
              <a:tblPr rtl="1"/>
              <a:tblGrid>
                <a:gridCol w="4464050">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اما انا فالاقتراب الى الله حسن لي.</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جعلت بالسيد الرب ملجإي لاخبر بكل صنائعك </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a:t>
                      </a:r>
                      <a:r>
                        <a:rPr kumimoji="0" lang="ar-SA" sz="3200" b="1" i="0" u="none" strike="noStrike" cap="none" normalizeH="0" baseline="0">
                          <a:ln>
                            <a:noFill/>
                          </a:ln>
                          <a:solidFill>
                            <a:schemeClr val="bg1"/>
                          </a:solidFill>
                          <a:effectLst/>
                          <a:latin typeface="Arial" charset="0"/>
                          <a:cs typeface="Arial" charset="0"/>
                        </a:rPr>
                        <a:t>هللويا.</a:t>
                      </a:r>
                      <a:r>
                        <a:rPr kumimoji="0" lang="ar-SA" sz="2800" b="0" i="0" u="none" strike="noStrike" cap="none" normalizeH="0" baseline="0">
                          <a:ln>
                            <a:noFill/>
                          </a:ln>
                          <a:solidFill>
                            <a:schemeClr val="bg1"/>
                          </a:solidFill>
                          <a:effectLst/>
                          <a:latin typeface="Arial" charset="0"/>
                          <a:cs typeface="Arial" charset="0"/>
                        </a:rPr>
                        <a:t>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Mon bonheur à moi c'est d'être près de Dieu; j'ai pris refuge auprès du Seigneur Dieu, pour annoncer toutes tes actions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aux portes de la fille de Sion,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But it is good for me to draw near to God; I have put my trust in the Lord GOD, that I may declare all Your works.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That I may tell of all Your praise in the gates of the  daughter of Zion. 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74210" name="Group 2"/>
          <p:cNvGraphicFramePr>
            <a:graphicFrameLocks noGrp="1"/>
          </p:cNvGraphicFramePr>
          <p:nvPr/>
        </p:nvGraphicFramePr>
        <p:xfrm>
          <a:off x="34925" y="44450"/>
          <a:ext cx="9074150" cy="677088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يوحنا (10 : 1 -6 )</a:t>
                      </a:r>
                      <a:r>
                        <a:rPr kumimoji="0" lang="ar-SA" sz="3600" b="0" i="0" u="none" strike="noStrike" cap="none" normalizeH="0" baseline="0">
                          <a:ln>
                            <a:noFill/>
                          </a:ln>
                          <a:solidFill>
                            <a:schemeClr val="bg1"/>
                          </a:solidFill>
                          <a:effectLst/>
                          <a:latin typeface="Arial" charset="0"/>
                          <a:cs typeface="Arial" charset="0"/>
                        </a:rPr>
                        <a:t> </a:t>
                      </a:r>
                      <a:endParaRPr kumimoji="0" lang="ar-EG" sz="36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الحق الحق اقول لكم ان الذي لا يدخل من الباب الى حظيرة الخراف بل يطلع من موضع آخر فذاك سارق ولص. واما الذي يدخل من الباب فهو راعي الخراف.</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Jean 10 : 1 - 16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En vérité, en vérité, je vous le dis, celui qui n'entre pas par la porte dans l'enclos des brebis mais qui escalade par un autre côté, celui-là est un voleur et un brigand.2 Mais celui qui entre par la porte est le berger des brebis.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John 10:1-16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1Most assuredly, I say to you, he who does not enter the sheepfold by the door, but climbs up some other way, the same is a thief and a robber. 2 But he who enters by the door is the shepherd of the sheep.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6g</a:t>
            </a:r>
          </a:p>
        </p:txBody>
      </p:sp>
    </p:spTree>
  </p:cSld>
  <p:clrMapOvr>
    <a:masterClrMapping/>
  </p:clrMapOvr>
</p:sld>
</file>

<file path=ppt/slides/slide3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75234" name="Group 2"/>
          <p:cNvGraphicFramePr>
            <a:graphicFrameLocks noGrp="1"/>
          </p:cNvGraphicFramePr>
          <p:nvPr/>
        </p:nvGraphicFramePr>
        <p:xfrm>
          <a:off x="34925" y="44450"/>
          <a:ext cx="9074150" cy="6161025"/>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لهذا يفتح البواب والخراف تسمع صوته فيدعو خرافه الخاصة باسماء ويخرجها.ومتى اخرج خرافه الخاصة يذهب امامها والخراف تتبعه لانها تعرف صوته.</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Celui qui garde la porte lui ouvre, et les brebis écoutent sa voix; les brebis qui lui appartiennent, il les appelle, chacune par son nom, et il les emmène dehors.4 Lorsqu'il les a fait toutes sortir, il marche à leur tête et elles le suivent parce qu'elles connaissent sa voix.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To him the doorkeeper opens, and the sheep hear his voice; and he calls his own sheep by name and leads them out. 4 And when he brings out his own sheep, he goes before them; and the sheep follow him, for they know his voice.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76258" name="Group 2"/>
          <p:cNvGraphicFramePr>
            <a:graphicFrameLocks noGrp="1"/>
          </p:cNvGraphicFramePr>
          <p:nvPr/>
        </p:nvGraphicFramePr>
        <p:xfrm>
          <a:off x="34925" y="44450"/>
          <a:ext cx="9074150" cy="677088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الغريب فلا تتبعه بل تهرب منه لانها لا تعرف صوت الغرباء. هذا المثل قاله لهم يسوع.واما هم فلم يفهموا ما هو الذي كان يكلمهم به  فقال لهم يسوع ايضا الحق الحق اقول لكم اني انا باب الخراف.</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Jamais elles ne suivront un étranger; bien plus, elles le fuiront parce qu'elles ne connaissent pas la voix des étrangers. 6 Jésus leur dit cette parabole, mais ils ne comprirent pas la portée de ce qu'il disait. 7 Jésus reprit: "En vérité, en vérité, je vous le dis, je suis la porte des brebis.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Yet they will by no means follow a stranger, but will flee from him, for they do not know the voice of strangers.'' 6 Jesus used this illustration, but they did not understand the things which He spoke to them. 7 Then Jesus said to them again, Most assuredly, I say to you, I am the door of the sheep.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77282" name="Group 2"/>
          <p:cNvGraphicFramePr>
            <a:graphicFrameLocks noGrp="1"/>
          </p:cNvGraphicFramePr>
          <p:nvPr/>
        </p:nvGraphicFramePr>
        <p:xfrm>
          <a:off x="34925" y="44450"/>
          <a:ext cx="9074150" cy="5905501"/>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جميع الذين أتوا قبلي هم سراق ولصوص.ولكن الخراف لم تسمع لهم.  انا هو الباب</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ان دخل بي احد فيخلص ويدخل ويخرج ويجد مرعى.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Tous ceux qui sont venus avant moi sont des voleurs et des brigands, mais les brebis ne les ont pas écoutés. 9 Je suis la porte: si quelqu'un entre par moi, il sera sauvé, il ira et viendra et trouvera de quoi se nourrir.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All who ever came before Me are thieves and robbers, but the sheep did not hear them. 9 I am the door. If anyone enters by Me, he will be saved, and will go in and out and find pasture.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78306" name="Group 2"/>
          <p:cNvGraphicFramePr>
            <a:graphicFrameLocks noGrp="1"/>
          </p:cNvGraphicFramePr>
          <p:nvPr/>
        </p:nvGraphicFramePr>
        <p:xfrm>
          <a:off x="34925" y="44450"/>
          <a:ext cx="9074150" cy="601656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السارق لا يأتي الا ليسرق ويذبح ويهلك.واما انا فقد أتيت لتكون لهم حياة وليكون لهم افضل. انا هو الراعي الصالح.والراعي الصالح يبذل نفسه عن الخراف.</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Le voleur ne se présente que pour voler, pour tuer et pour perdre; moi, je suis venu pour que les hommes aient la vie et qu'ils l'aient en abondance.11 Je suis le bon berger: le bon berger se dessaisit de sa vie pour ses brebis.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The thief does not come except to steal, and to kill, and to destroy. I have come that they may have life, and that they may have it more abundantly. 11 I am the good shepherd. The good shepherd gives His life for the sheep.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79330" name="Group 2"/>
          <p:cNvGraphicFramePr>
            <a:graphicFrameLocks noGrp="1"/>
          </p:cNvGraphicFramePr>
          <p:nvPr/>
        </p:nvGraphicFramePr>
        <p:xfrm>
          <a:off x="34925" y="44450"/>
          <a:ext cx="9074150" cy="6587745"/>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الذي هو اجير وليس راعيا الذي ليست الخراف له فيرى الذئب مقبلا ويترك الخراف ويهرب.فيخطف الذئب الخراف ويبددها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والاجير يهرب لانه اجير ولا يبالي بالخراف.</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Le mercenaire, qui n'est pas vraiment un berger et à qui les brebis n'appartiennent pas, voit-il venir le loup, il abandonne les brebis et prend la fuite; et le loup s'en empare et les disperse.13 C'est qu'il est mercenaire et que peu lui importent les brebis.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But a hireling, he who is not the shepherd, one who does not own the sheep, sees the wolf coming and leaves the sheep and flees; and the wolf catches the sheep and scatters them. 13 The hireling flees because he is a hireling and does not care about the sheep.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80354" name="Group 2"/>
          <p:cNvGraphicFramePr>
            <a:graphicFrameLocks noGrp="1"/>
          </p:cNvGraphicFramePr>
          <p:nvPr/>
        </p:nvGraphicFramePr>
        <p:xfrm>
          <a:off x="34925" y="44450"/>
          <a:ext cx="9074150" cy="5905501"/>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اما انا فاني الراعي الصالح واعرف خاصتي وخاصتي تعرفني  كما ان الآب يعرفني وانا اعرف الآب.وانا اضع نفسي عن الخراف.</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Je suis le bon berger, je connais mes brebis et mes brebis me connaissent, 15 comme mon Père me connaît et que je connais mon Père; et je me dessaisis de ma vie pour les brebis.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I am the good shepherd; and I know My sheep, and am known by My own. 15 As the Father knows Me, even so I know the Father; and I lay down My life for the sheep.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81378" name="Group 2"/>
          <p:cNvGraphicFramePr>
            <a:graphicFrameLocks noGrp="1"/>
          </p:cNvGraphicFramePr>
          <p:nvPr/>
        </p:nvGraphicFramePr>
        <p:xfrm>
          <a:off x="34925" y="44450"/>
          <a:ext cx="9074150" cy="554672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ولي خراف أخر ليست من هذه الحظيرة ينبغي ان آتي بتلك ايضا فتسمع صوتي وتكون رعية واحدة وراع واحد.</a:t>
                      </a:r>
                      <a:r>
                        <a:rPr kumimoji="0" lang="en-US"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 )</a:t>
                      </a:r>
                      <a:endParaRPr kumimoji="0" lang="en-CA" sz="3200" b="0" i="0" u="none" strike="noStrike" cap="none" normalizeH="0" baseline="0">
                        <a:ln>
                          <a:noFill/>
                        </a:ln>
                        <a:solidFill>
                          <a:srgbClr val="FF9933"/>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J'ai d'autres brebis qui ne sont pas de cet enclos et celles-là aussi, il faut que je les mène; elles écouteront ma voix et il y aura un seul troupeau et un seul berger. </a:t>
                      </a:r>
                    </a:p>
                    <a:p>
                      <a:pPr marL="0" marR="0" lvl="0" indent="0" algn="l" defTabSz="914400" rtl="0" eaLnBrk="1" fontAlgn="base" latinLnBrk="0" hangingPunct="1">
                        <a:lnSpc>
                          <a:spcPct val="100000"/>
                        </a:lnSpc>
                        <a:spcBef>
                          <a:spcPct val="15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And other sheep I have which are not of this fold; them also I must bring, and they will hear My voice; and there will be one flock and one shepherd.</a:t>
                      </a:r>
                    </a:p>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79812"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81875" name="Group 19"/>
          <p:cNvGraphicFramePr>
            <a:graphicFrameLocks noGrp="1"/>
          </p:cNvGraphicFramePr>
          <p:nvPr/>
        </p:nvGraphicFramePr>
        <p:xfrm>
          <a:off x="381000" y="457200"/>
          <a:ext cx="8137525" cy="545592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3200" b="0" i="0" u="none" strike="noStrike" cap="none" normalizeH="0" baseline="0">
                          <a:ln>
                            <a:noFill/>
                          </a:ln>
                          <a:solidFill>
                            <a:srgbClr val="FF9900"/>
                          </a:solidFill>
                          <a:effectLst/>
                          <a:latin typeface="Arial" charset="0"/>
                          <a:cs typeface="Arial" charset="0"/>
                        </a:rPr>
                        <a:t>Seventh day of The Month of Hatour</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3200" b="0" i="0" u="none" strike="noStrike" cap="none" normalizeH="0" baseline="0">
                          <a:ln>
                            <a:noFill/>
                          </a:ln>
                          <a:solidFill>
                            <a:srgbClr val="FF9900"/>
                          </a:solidFill>
                          <a:effectLst/>
                          <a:latin typeface="Arial" charset="0"/>
                          <a:cs typeface="Arial" charset="0"/>
                        </a:rPr>
                        <a:t>(Twenty Third day of The Month of Baramudah)</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32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السابع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هاتور</a:t>
                      </a:r>
                      <a:endParaRPr kumimoji="0" lang="en-US"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3200" b="1" i="0" u="none" strike="noStrike" cap="none" normalizeH="0" baseline="0">
                          <a:ln>
                            <a:noFill/>
                          </a:ln>
                          <a:solidFill>
                            <a:srgbClr val="FF9900"/>
                          </a:solidFill>
                          <a:effectLst/>
                          <a:latin typeface="Arial" charset="0"/>
                          <a:cs typeface="Arial" charset="0"/>
                        </a:rPr>
                        <a:t>( اليوم الثالث والعشرون </a:t>
                      </a:r>
                      <a:r>
                        <a:rPr kumimoji="0" lang="ar-KW" sz="3200" b="1" i="0" u="none" strike="noStrike" cap="none" normalizeH="0" baseline="0">
                          <a:ln>
                            <a:noFill/>
                          </a:ln>
                          <a:solidFill>
                            <a:srgbClr val="FF9900"/>
                          </a:solidFill>
                          <a:effectLst/>
                          <a:latin typeface="Arial" charset="0"/>
                          <a:cs typeface="Arial" charset="0"/>
                        </a:rPr>
                        <a:t>من</a:t>
                      </a:r>
                      <a:r>
                        <a:rPr kumimoji="0" lang="ar-EG" sz="3200" b="1" i="0" u="none" strike="noStrike" cap="none" normalizeH="0" baseline="0">
                          <a:ln>
                            <a:noFill/>
                          </a:ln>
                          <a:solidFill>
                            <a:srgbClr val="FF9900"/>
                          </a:solidFill>
                          <a:effectLst/>
                          <a:latin typeface="Arial" charset="0"/>
                          <a:cs typeface="Arial" charset="0"/>
                        </a:rPr>
                        <a:t> </a:t>
                      </a:r>
                      <a:r>
                        <a:rPr kumimoji="0" lang="ar-KW" sz="3200" b="1" i="0" u="none" strike="noStrike" cap="none" normalizeH="0" baseline="0">
                          <a:ln>
                            <a:noFill/>
                          </a:ln>
                          <a:solidFill>
                            <a:srgbClr val="FF9900"/>
                          </a:solidFill>
                          <a:effectLst/>
                          <a:latin typeface="Arial" charset="0"/>
                          <a:cs typeface="Arial" charset="0"/>
                        </a:rPr>
                        <a:t>شهر </a:t>
                      </a:r>
                      <a:r>
                        <a:rPr kumimoji="0" lang="ar-EG" sz="3200" b="1" i="0" u="none" strike="noStrike" cap="none" normalizeH="0" baseline="0">
                          <a:ln>
                            <a:noFill/>
                          </a:ln>
                          <a:solidFill>
                            <a:srgbClr val="FF9900"/>
                          </a:solidFill>
                          <a:effectLst/>
                          <a:latin typeface="Arial" charset="0"/>
                          <a:cs typeface="Arial" charset="0"/>
                        </a:rPr>
                        <a:t>برمودة</a:t>
                      </a:r>
                      <a:r>
                        <a:rPr kumimoji="0" lang="ar-KW" sz="3200" b="1" i="0" u="none" strike="noStrike" cap="none" normalizeH="0" baseline="0">
                          <a:ln>
                            <a:noFill/>
                          </a:ln>
                          <a:solidFill>
                            <a:srgbClr val="FF9900"/>
                          </a:solidFill>
                          <a:effectLst/>
                          <a:latin typeface="Arial" charset="0"/>
                          <a:cs typeface="Arial" charset="0"/>
                        </a:rPr>
                        <a:t> </a:t>
                      </a:r>
                      <a:r>
                        <a:rPr kumimoji="0" lang="ar-EG" sz="3200" b="1" i="0" u="none" strike="noStrike" cap="none" normalizeH="0" baseline="0">
                          <a:ln>
                            <a:noFill/>
                          </a:ln>
                          <a:solidFill>
                            <a:srgbClr val="FF9900"/>
                          </a:solidFill>
                          <a:effectLst/>
                          <a:latin typeface="Arial" charset="0"/>
                          <a:cs typeface="Arial" charset="0"/>
                        </a:rPr>
                        <a:t>)</a:t>
                      </a:r>
                      <a:endParaRPr kumimoji="0" lang="en-US" sz="32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32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Septième jour du mois de </a:t>
                      </a:r>
                      <a:r>
                        <a:rPr kumimoji="0" lang="en-US" sz="4000" b="0" i="0" u="none" strike="noStrike" cap="none" normalizeH="0" baseline="0">
                          <a:ln>
                            <a:noFill/>
                          </a:ln>
                          <a:solidFill>
                            <a:srgbClr val="FF9900"/>
                          </a:solidFill>
                          <a:effectLst/>
                          <a:latin typeface="Arial" charset="0"/>
                          <a:cs typeface="Arial" charset="0"/>
                        </a:rPr>
                        <a:t>Hatour</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3200" b="0" i="0" u="none" strike="noStrike" cap="none" normalizeH="0" baseline="0">
                          <a:ln>
                            <a:noFill/>
                          </a:ln>
                          <a:solidFill>
                            <a:srgbClr val="FF9900"/>
                          </a:solidFill>
                          <a:effectLst/>
                          <a:latin typeface="Arial" charset="0"/>
                          <a:cs typeface="Arial" charset="0"/>
                        </a:rPr>
                        <a:t>( Vingt troisième de </a:t>
                      </a:r>
                      <a:r>
                        <a:rPr kumimoji="0" lang="en-US" sz="3200" b="0" i="0" u="none" strike="noStrike" cap="none" normalizeH="0" baseline="0">
                          <a:ln>
                            <a:noFill/>
                          </a:ln>
                          <a:solidFill>
                            <a:srgbClr val="FF9900"/>
                          </a:solidFill>
                          <a:effectLst/>
                          <a:latin typeface="Arial" charset="0"/>
                          <a:cs typeface="Arial" charset="0"/>
                        </a:rPr>
                        <a:t>Baramudah)</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3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8288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2682883"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3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83917" name="Group 13"/>
          <p:cNvGraphicFramePr>
            <a:graphicFrameLocks noGrp="1"/>
          </p:cNvGraphicFramePr>
          <p:nvPr/>
        </p:nvGraphicFramePr>
        <p:xfrm>
          <a:off x="69850" y="0"/>
          <a:ext cx="9074150" cy="6880608"/>
        </p:xfrm>
        <a:graphic>
          <a:graphicData uri="http://schemas.openxmlformats.org/drawingml/2006/table">
            <a:tbl>
              <a:tblPr rtl="1"/>
              <a:tblGrid>
                <a:gridCol w="4716462">
                  <a:extLst>
                    <a:ext uri="{9D8B030D-6E8A-4147-A177-3AD203B41FA5}">
                      <a16:colId xmlns:a16="http://schemas.microsoft.com/office/drawing/2014/main" val="20000"/>
                    </a:ext>
                  </a:extLst>
                </a:gridCol>
                <a:gridCol w="435768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ar-SA"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عشية </a:t>
                      </a:r>
                      <a:r>
                        <a:rPr kumimoji="0" lang="ar-SA" sz="3600" b="0" i="0" u="sng" strike="noStrike" cap="none" normalizeH="0" baseline="0" dirty="0">
                          <a:ln>
                            <a:noFill/>
                          </a:ln>
                          <a:solidFill>
                            <a:srgbClr val="FF9933"/>
                          </a:solidFill>
                          <a:effectLst/>
                          <a:latin typeface="Arial" charset="0"/>
                          <a:cs typeface="Arial" charset="0"/>
                        </a:rPr>
                        <a:t>(</a:t>
                      </a:r>
                      <a:r>
                        <a:rPr kumimoji="0" lang="en-US" sz="3600" b="0" i="0" u="sng" strike="noStrike" cap="none" normalizeH="0" baseline="0" dirty="0">
                          <a:ln>
                            <a:noFill/>
                          </a:ln>
                          <a:solidFill>
                            <a:srgbClr val="FF9933"/>
                          </a:solidFill>
                          <a:effectLst/>
                          <a:latin typeface="Arial" charset="0"/>
                          <a:cs typeface="Arial" charset="0"/>
                        </a:rPr>
                        <a:t>34:17-18</a:t>
                      </a:r>
                      <a:r>
                        <a:rPr kumimoji="0" lang="ar-EG" sz="3600" b="0" i="0" u="sng" strike="noStrike" cap="none" normalizeH="0" baseline="0" dirty="0">
                          <a:ln>
                            <a:noFill/>
                          </a:ln>
                          <a:solidFill>
                            <a:srgbClr val="FF9933"/>
                          </a:solidFill>
                          <a:effectLst/>
                          <a:latin typeface="Arial" charset="0"/>
                          <a:cs typeface="Arial" charset="0"/>
                        </a:rPr>
                        <a:t>)</a:t>
                      </a:r>
                      <a:endParaRPr kumimoji="0" lang="ar-SA"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الصدِّيقون صَرخُوا والرَّبُّ استجاب لهُم. ومِن جَميع شدائدهِم نجَّاهُم. قريبٌ هو الربُّ مِن المُنسحقي القلب. والمُتواضعين بالرُّوح يُخلِّصهم</a:t>
                      </a:r>
                      <a:r>
                        <a:rPr kumimoji="0" lang="en-US" sz="32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chemeClr val="bg1"/>
                          </a:solidFill>
                          <a:effectLst/>
                          <a:latin typeface="Arial" charset="0"/>
                          <a:cs typeface="Arial" charset="0"/>
                        </a:rPr>
                        <a:t>هللويا.</a:t>
                      </a:r>
                      <a:r>
                        <a:rPr kumimoji="0" lang="ar-SA" sz="2800" b="0" i="0" u="none" strike="noStrike" cap="none" normalizeH="0" baseline="0" dirty="0">
                          <a:ln>
                            <a:noFill/>
                          </a:ln>
                          <a:solidFill>
                            <a:schemeClr val="bg1"/>
                          </a:solidFill>
                          <a:effectLst/>
                          <a:latin typeface="Arial" charset="0"/>
                          <a:cs typeface="Arial" charset="0"/>
                        </a:rPr>
                        <a:t> </a:t>
                      </a:r>
                      <a:endParaRPr kumimoji="0" lang="en-US"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a:t>
                      </a:r>
                      <a:r>
                        <a:rPr kumimoji="0" lang="en-US" sz="3600" b="0" i="0" u="sng" strike="noStrike" cap="none" normalizeH="0" baseline="0" dirty="0">
                          <a:ln>
                            <a:noFill/>
                          </a:ln>
                          <a:solidFill>
                            <a:srgbClr val="FF9933"/>
                          </a:solidFill>
                          <a:effectLst/>
                          <a:latin typeface="Arial" charset="0"/>
                          <a:cs typeface="Times New Roman" pitchFamily="18" charset="0"/>
                        </a:rPr>
                        <a:t> 34:17-18</a:t>
                      </a:r>
                      <a:endParaRPr kumimoji="0" lang="fr-CA" sz="2800" b="0" i="0" u="sng"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17 Quand les justes crient, l’Éternel entend, Et il les arrache à toutes leurs détresses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18 L’Éternel est près de ceux qui ont le </a:t>
                      </a:r>
                      <a:r>
                        <a:rPr kumimoji="0" lang="fr-FR" sz="2800" b="0" i="0" u="none" strike="noStrike" cap="none" normalizeH="0" baseline="0" dirty="0" err="1">
                          <a:ln>
                            <a:noFill/>
                          </a:ln>
                          <a:solidFill>
                            <a:schemeClr val="bg1"/>
                          </a:solidFill>
                          <a:effectLst/>
                          <a:latin typeface="Arial" charset="0"/>
                          <a:cs typeface="Arial" charset="0"/>
                        </a:rPr>
                        <a:t>coeur</a:t>
                      </a:r>
                      <a:r>
                        <a:rPr kumimoji="0" lang="fr-FR" sz="2800" b="0" i="0" u="none" strike="noStrike" cap="none" normalizeH="0" baseline="0" dirty="0">
                          <a:ln>
                            <a:noFill/>
                          </a:ln>
                          <a:solidFill>
                            <a:schemeClr val="bg1"/>
                          </a:solidFill>
                          <a:effectLst/>
                          <a:latin typeface="Arial" charset="0"/>
                          <a:cs typeface="Arial" charset="0"/>
                        </a:rPr>
                        <a:t> brisé, Et il sauve ceux qui ont l’esprit dans l’abattement.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34:17-18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The righteous cry out, and the Lord hears, And delivers them out of all their troubles.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The Lord is near to those who have a broken heart, And saves such as have a contrite spirit.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US" dirty="0"/>
              <a:t>7pv</a:t>
            </a:r>
          </a:p>
        </p:txBody>
      </p:sp>
    </p:spTree>
  </p:cSld>
  <p:clrMapOvr>
    <a:masterClrMapping/>
  </p:clrMapOvr>
</p:sld>
</file>

<file path=ppt/slides/slide3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84945" name="Group 17"/>
          <p:cNvGraphicFramePr>
            <a:graphicFrameLocks noGrp="1"/>
          </p:cNvGraphicFramePr>
          <p:nvPr/>
        </p:nvGraphicFramePr>
        <p:xfrm>
          <a:off x="69850" y="44450"/>
          <a:ext cx="9074150" cy="6633720"/>
        </p:xfrm>
        <a:graphic>
          <a:graphicData uri="http://schemas.openxmlformats.org/drawingml/2006/table">
            <a:tbl>
              <a:tblPr rtl="1"/>
              <a:tblGrid>
                <a:gridCol w="4932362">
                  <a:extLst>
                    <a:ext uri="{9D8B030D-6E8A-4147-A177-3AD203B41FA5}">
                      <a16:colId xmlns:a16="http://schemas.microsoft.com/office/drawing/2014/main" val="20000"/>
                    </a:ext>
                  </a:extLst>
                </a:gridCol>
                <a:gridCol w="4141788">
                  <a:extLst>
                    <a:ext uri="{9D8B030D-6E8A-4147-A177-3AD203B41FA5}">
                      <a16:colId xmlns:a16="http://schemas.microsoft.com/office/drawing/2014/main" val="20001"/>
                    </a:ext>
                  </a:extLst>
                </a:gridCol>
              </a:tblGrid>
              <a:tr h="14684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متى ( 10 : 16 – 22 )</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ها أنا أُرسِلكُم كَغنم في وسط ذئابٍ، فكونوا حُكماء كالحيَّات وبُسطاء كالحمام. واحذروا مِن النَّاس، لأنَّهُم سيُسلمونكُم إلى مجالس،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500" b="0" i="0" u="sng" strike="noStrike" cap="none" normalizeH="0" baseline="0">
                          <a:ln>
                            <a:noFill/>
                          </a:ln>
                          <a:solidFill>
                            <a:srgbClr val="FF9933"/>
                          </a:solidFill>
                          <a:effectLst/>
                          <a:latin typeface="Arial" charset="0"/>
                          <a:cs typeface="Arial" charset="0"/>
                        </a:rPr>
                        <a:t>Matthew 10:16-22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Voici : je vous envoie comme des brebis au milieu des loups. Soyez donc prudents comme les serpents, et simples comme les colombes. 17 Gardez–vous des hommes, car ils vous livreront aux tribunaux et ils vous flagelleront dans leurs synagogues,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500" b="0" i="0" u="sng" strike="noStrike" cap="none" normalizeH="0" baseline="0">
                          <a:ln>
                            <a:noFill/>
                          </a:ln>
                          <a:solidFill>
                            <a:srgbClr val="FF9933"/>
                          </a:solidFill>
                          <a:effectLst/>
                          <a:latin typeface="Arial" charset="0"/>
                          <a:cs typeface="Arial" charset="0"/>
                        </a:rPr>
                        <a:t>Matthew 10:16-22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Behold, I send you out as sheep in the midst of wolves. Therefore be wise as serpents and harmless as doves. 17 But beware of men, for they will deliver you up to councils and scourge you in their synagogues.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7v</a:t>
            </a:r>
          </a:p>
        </p:txBody>
      </p:sp>
    </p:spTree>
  </p:cSld>
  <p:clrMapOvr>
    <a:masterClrMapping/>
  </p:clrMapOvr>
</p:sld>
</file>

<file path=ppt/slides/slide3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85967" name="Group 15"/>
          <p:cNvGraphicFramePr>
            <a:graphicFrameLocks noGrp="1"/>
          </p:cNvGraphicFramePr>
          <p:nvPr/>
        </p:nvGraphicFramePr>
        <p:xfrm>
          <a:off x="69850" y="44450"/>
          <a:ext cx="9074150" cy="6766560"/>
        </p:xfrm>
        <a:graphic>
          <a:graphicData uri="http://schemas.openxmlformats.org/drawingml/2006/table">
            <a:tbl>
              <a:tblPr rtl="1"/>
              <a:tblGrid>
                <a:gridCol w="5076825">
                  <a:extLst>
                    <a:ext uri="{9D8B030D-6E8A-4147-A177-3AD203B41FA5}">
                      <a16:colId xmlns:a16="http://schemas.microsoft.com/office/drawing/2014/main" val="20000"/>
                    </a:ext>
                  </a:extLst>
                </a:gridCol>
                <a:gridCol w="399732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وفى مجامعهم يجلدونكُم. وتُقدَّموا أمام مُلوكٍ وولاةٍ مِن أجلي شهادةً لهُم وللأمم. فمتى أسلموكُم فلا تهتمُّوا كيفَ أو بما تتكلَّمون، لأنَّكم تُعطَون في تلك السَّاعة ما تتكلَّمون به،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vous serez menés, à cause de moi, devant des gouverneurs et devant des rois, pour leur servir de témoignage à eux et aux païens.19 Mais quand on vous livrera, ne vous inquiétez ni de la manière dont vous parlerez ni de ce que vous direz ; ce que vous aurez à dire vous sera donné à l’heure même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You will be brought before governors and kings for My sake, as a testimony to them and to the Gentiles. 19 But when they deliver you up, do not worry about how or what you should speak. For it will be given to you in that hour what you should speak;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86991" name="Group 15"/>
          <p:cNvGraphicFramePr>
            <a:graphicFrameLocks noGrp="1"/>
          </p:cNvGraphicFramePr>
          <p:nvPr/>
        </p:nvGraphicFramePr>
        <p:xfrm>
          <a:off x="107950" y="44450"/>
          <a:ext cx="9072563" cy="5806378"/>
        </p:xfrm>
        <a:graphic>
          <a:graphicData uri="http://schemas.openxmlformats.org/drawingml/2006/table">
            <a:tbl>
              <a:tblPr rtl="1"/>
              <a:tblGrid>
                <a:gridCol w="4537075">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لستُم أنتُم المُتكلِّمين بل روح أبيكُم الذي يتكلَّم فيكُم. وسيُسلم الأخ أخاه إلى المَوت، ويُسلِّم الأب ولده، ويقـوم الأولاد على آبائهم ويقتُلونهُم،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car ce n’est pas vous qui parlerez, c’est l’Esprit de votre Père qui parlera en vous. 21 Le frère livrera son frère à la mort, et le père son enfant, les enfants se soulèveront contre leurs parents et les feront mourir.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for it is not you who speak, but the Spirit of your Father who speaks in you. 21 Now brother will deliver up brother to death, and a father his child; and children will rise up against parents and cause them to be put to death.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88015" name="Group 15"/>
          <p:cNvGraphicFramePr>
            <a:graphicFrameLocks noGrp="1"/>
          </p:cNvGraphicFramePr>
          <p:nvPr/>
        </p:nvGraphicFramePr>
        <p:xfrm>
          <a:off x="107950" y="115888"/>
          <a:ext cx="9001125" cy="5907088"/>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وتكونون مُبغضِينَ من الجميع من أجل اسمي. والذي يَصبرُ إلى المُنتَهى فهذا يَخلُصُ.</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Vous serez haïs de tous à cause de mon nom ; mais celui qui persévérera jusqu’à la fin sera sauvé.</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And you will be hated by all for My name's sake. But he who endures to the end will be saved.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3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8902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2689027"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3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90065" name="Group 17"/>
          <p:cNvGraphicFramePr>
            <a:graphicFrameLocks noGrp="1"/>
          </p:cNvGraphicFramePr>
          <p:nvPr/>
        </p:nvGraphicFramePr>
        <p:xfrm>
          <a:off x="69850" y="115888"/>
          <a:ext cx="8966200" cy="6025834"/>
        </p:xfrm>
        <a:graphic>
          <a:graphicData uri="http://schemas.openxmlformats.org/drawingml/2006/table">
            <a:tbl>
              <a:tblPr rtl="1"/>
              <a:tblGrid>
                <a:gridCol w="4248150">
                  <a:extLst>
                    <a:ext uri="{9D8B030D-6E8A-4147-A177-3AD203B41FA5}">
                      <a16:colId xmlns:a16="http://schemas.microsoft.com/office/drawing/2014/main" val="20000"/>
                    </a:ext>
                  </a:extLst>
                </a:gridCol>
                <a:gridCol w="47180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en-US"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باكر</a:t>
                      </a:r>
                      <a:r>
                        <a:rPr kumimoji="0" lang="ar-SA" sz="3600" b="0" i="0" u="sng" strike="noStrike" cap="none" normalizeH="0" baseline="0" dirty="0">
                          <a:ln>
                            <a:noFill/>
                          </a:ln>
                          <a:solidFill>
                            <a:srgbClr val="FF9933"/>
                          </a:solidFill>
                          <a:effectLst/>
                          <a:latin typeface="Arial" charset="0"/>
                          <a:cs typeface="Arial" charset="0"/>
                        </a:rPr>
                        <a:t>(</a:t>
                      </a:r>
                      <a:r>
                        <a:rPr kumimoji="0" lang="en-US" sz="3200" b="0" i="0" u="sng" strike="noStrike" cap="none" normalizeH="0" baseline="0" dirty="0">
                          <a:ln>
                            <a:noFill/>
                          </a:ln>
                          <a:solidFill>
                            <a:srgbClr val="FF9933"/>
                          </a:solidFill>
                          <a:effectLst/>
                          <a:latin typeface="Arial" charset="0"/>
                          <a:cs typeface="Times New Roman" pitchFamily="18" charset="0"/>
                        </a:rPr>
                        <a:t>34:19-20</a:t>
                      </a:r>
                      <a:r>
                        <a:rPr kumimoji="0" lang="ar-SA" sz="3600" b="0" i="0" u="sng" strike="noStrike" cap="none" normalizeH="0" baseline="0" dirty="0">
                          <a:ln>
                            <a:noFill/>
                          </a:ln>
                          <a:solidFill>
                            <a:srgbClr val="FF9933"/>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كثيرةٌ هي أحزان الصِّدِّيقين. ومن جميعها يُنجِّيهُم الربُّ. يحفظ الربُّ جميع عِظامهم. وواحدةٌ منها لا تَنكَسِرُ.	</a:t>
                      </a:r>
                      <a:r>
                        <a:rPr kumimoji="0" lang="ar-SA" sz="3600" b="0" i="0" u="none" strike="noStrike" cap="none" normalizeH="0" baseline="0" dirty="0">
                          <a:ln>
                            <a:noFill/>
                          </a:ln>
                          <a:solidFill>
                            <a:schemeClr val="bg1"/>
                          </a:solidFill>
                          <a:effectLst/>
                          <a:latin typeface="Arial" charset="0"/>
                          <a:cs typeface="Arial" charset="0"/>
                        </a:rPr>
                        <a:t>	هللويا.</a:t>
                      </a:r>
                      <a:endParaRPr kumimoji="0" lang="en-US" sz="36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dirty="0">
                          <a:ln>
                            <a:noFill/>
                          </a:ln>
                          <a:solidFill>
                            <a:srgbClr val="FF9933"/>
                          </a:solidFill>
                          <a:effectLst/>
                          <a:latin typeface="Arial" charset="0"/>
                          <a:cs typeface="Times New Roman" pitchFamily="18" charset="0"/>
                        </a:rPr>
                        <a:t>Psaumes </a:t>
                      </a:r>
                      <a:r>
                        <a:rPr kumimoji="0" lang="en-US" sz="3200" b="0" i="0" u="sng" strike="noStrike" cap="none" normalizeH="0" baseline="0" dirty="0">
                          <a:ln>
                            <a:noFill/>
                          </a:ln>
                          <a:solidFill>
                            <a:srgbClr val="FF9933"/>
                          </a:solidFill>
                          <a:effectLst/>
                          <a:latin typeface="Arial" charset="0"/>
                          <a:cs typeface="Times New Roman" pitchFamily="18" charset="0"/>
                        </a:rPr>
                        <a:t>34:19-20</a:t>
                      </a:r>
                      <a:r>
                        <a:rPr kumimoji="0" lang="fr-FR" sz="2800" b="0" i="0" u="none" strike="noStrike" cap="none" normalizeH="0" baseline="0" dirty="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19 De nombreux malheurs (atteignent) le juste, Mais de tous, l’Éternel le délivre.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20 Il garde tous ses os, Aucun d’eux n’est brisé.</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endParaRPr kumimoji="0" lang="ar-EG"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34:19-20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Many are the afflictions of the righteous, But the Lord delivers him out of them all.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He guards all his bones; Not one of them is broken.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US" dirty="0"/>
              <a:t>7pm</a:t>
            </a:r>
          </a:p>
        </p:txBody>
      </p:sp>
    </p:spTree>
  </p:cSld>
  <p:clrMapOvr>
    <a:masterClrMapping/>
  </p:clrMapOvr>
</p:sld>
</file>

<file path=ppt/slides/slide3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91086" name="Group 14"/>
          <p:cNvGraphicFramePr>
            <a:graphicFrameLocks noGrp="1"/>
          </p:cNvGraphicFramePr>
          <p:nvPr/>
        </p:nvGraphicFramePr>
        <p:xfrm>
          <a:off x="69850" y="115888"/>
          <a:ext cx="8966200" cy="6049963"/>
        </p:xfrm>
        <a:graphic>
          <a:graphicData uri="http://schemas.openxmlformats.org/drawingml/2006/table">
            <a:tbl>
              <a:tblPr rtl="1"/>
              <a:tblGrid>
                <a:gridCol w="446405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00"/>
                          </a:solidFill>
                          <a:effectLst/>
                          <a:latin typeface="Arial" charset="0"/>
                          <a:cs typeface="Arial" charset="0"/>
                        </a:rPr>
                        <a:t>مرقس (</a:t>
                      </a:r>
                      <a:r>
                        <a:rPr kumimoji="0" lang="en-US" sz="3600" b="0" i="0" u="sng" strike="noStrike" cap="none" normalizeH="0" baseline="0">
                          <a:ln>
                            <a:noFill/>
                          </a:ln>
                          <a:solidFill>
                            <a:srgbClr val="FF9900"/>
                          </a:solidFill>
                          <a:effectLst/>
                          <a:latin typeface="Arial" charset="0"/>
                          <a:cs typeface="Arial" charset="0"/>
                        </a:rPr>
                        <a:t>8:34-9:1</a:t>
                      </a:r>
                      <a:r>
                        <a:rPr kumimoji="0" lang="ar-EG" sz="3600" b="0" i="0" u="sng" strike="noStrike" cap="none" normalizeH="0" baseline="0">
                          <a:ln>
                            <a:noFill/>
                          </a:ln>
                          <a:solidFill>
                            <a:srgbClr val="FF9900"/>
                          </a:solidFill>
                          <a:effectLst/>
                          <a:latin typeface="Arial" charset="0"/>
                          <a:cs typeface="Arial" charset="0"/>
                        </a:rPr>
                        <a:t>)</a:t>
                      </a:r>
                      <a:endParaRPr kumimoji="0" lang="ar-SA" sz="40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ودَعا الجمع وتلاميذه وقال لهم: " مَن أراد أن يأتي ورائي فَليُنكر نَفسهُ ويحمل صَليبهُ ويتبعني.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Marc 8:34-9:1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Puis il appela la foule avec ses disciples et leur dit : Si quelqu’un veut venir après moi, qu’il renonce à lui–même, qu’il se charge de sa croix et qu’il me suive.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Mark 8:34-9:1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When He had called the people to Himself, with His disciples also, He said to them, Whoever desires to come after Me, let him deny himself, and take up his cross, and follow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7m</a:t>
            </a:r>
          </a:p>
        </p:txBody>
      </p:sp>
    </p:spTree>
  </p:cSld>
  <p:clrMapOvr>
    <a:masterClrMapping/>
  </p:clrMapOvr>
</p:sld>
</file>

<file path=ppt/slides/slide3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92112" name="Group 16"/>
          <p:cNvGraphicFramePr>
            <a:graphicFrameLocks noGrp="1"/>
          </p:cNvGraphicFramePr>
          <p:nvPr/>
        </p:nvGraphicFramePr>
        <p:xfrm>
          <a:off x="69850" y="44450"/>
          <a:ext cx="9074150" cy="6441123"/>
        </p:xfrm>
        <a:graphic>
          <a:graphicData uri="http://schemas.openxmlformats.org/drawingml/2006/table">
            <a:tbl>
              <a:tblPr rtl="1"/>
              <a:tblGrid>
                <a:gridCol w="4716462">
                  <a:extLst>
                    <a:ext uri="{9D8B030D-6E8A-4147-A177-3AD203B41FA5}">
                      <a16:colId xmlns:a16="http://schemas.microsoft.com/office/drawing/2014/main" val="20000"/>
                    </a:ext>
                  </a:extLst>
                </a:gridCol>
                <a:gridCol w="435768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مَن أراد أن يُخلِّص نفسهُ يُهلكُها، ومَن يُهلك نفسهُ مِن أجلي ومِن أجل الإنجيل فهو يُخلِّصُها. لأنَّه ماذا يَنتفعُ الإنسان لو رَبح العالم كُلَّه وخسِر نَفسه؟ أو ماذا يُعطي الإنسان فداءً عن نفسه؟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35 Quiconque en effet voudra sauver sa vie la perdra, mais quiconque perdra sa vie à cause de moi et de l’Évangile la sauvera. 36 Et que sert–il à un homme de gagner le monde entier, s’il perd son âme ? 37 Que donnerait un homme en échange de son âme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For whoever desires to save his life will lose it, but whoever loses his life for My sake and the gospel's will save it. 36 For what will it profit a man if he gains the whole world, and loses his own soul? 37 Or what will a man give in exchange for his soul?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93133" name="Group 13"/>
          <p:cNvGraphicFramePr>
            <a:graphicFrameLocks noGrp="1"/>
          </p:cNvGraphicFramePr>
          <p:nvPr/>
        </p:nvGraphicFramePr>
        <p:xfrm>
          <a:off x="69850" y="44450"/>
          <a:ext cx="9074150" cy="6121401"/>
        </p:xfrm>
        <a:graphic>
          <a:graphicData uri="http://schemas.openxmlformats.org/drawingml/2006/table">
            <a:tbl>
              <a:tblPr rtl="1"/>
              <a:tblGrid>
                <a:gridCol w="4500562">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مَن يخزى بأن يعترف بى وبكلامي في هذا الجيل الفاسِد والخاطِئ، فإنَّ ابن البَشر أيضاً يَستَحِي به متى جاءَ في مجد أبيه مع ملائكته القدِّيسينَ ".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38 En effet quiconque aura honte de moi et de mes paroles au milieu de cette génération adultère et pécheresse, le Fils de l’homme aussi aura honte de lui, quand il viendra dans la gloire de son Père avec les saints anges.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38 For whoever is ashamed of Me and My words in this adulterous and sinful generation, of him the Son of Man also will be ashamed when He comes in the glory of His Father with the holy angels.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94159" name="Group 15"/>
          <p:cNvGraphicFramePr>
            <a:graphicFrameLocks noGrp="1"/>
          </p:cNvGraphicFramePr>
          <p:nvPr/>
        </p:nvGraphicFramePr>
        <p:xfrm>
          <a:off x="107950" y="44450"/>
          <a:ext cx="9001125" cy="5546726"/>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يقول لهُم: " الحقَّ أقولُ لكُم أن قَوماً مِن القيام ههُنا لا يذوقون المَوتَ حتى يروا مَلكُوت الله قَد أتت بقوَّةٍ ".</a:t>
                      </a:r>
                      <a:r>
                        <a:rPr kumimoji="0" lang="en-US" sz="3200" b="0" i="0" u="none" strike="noStrike" cap="none" normalizeH="0" baseline="0">
                          <a:ln>
                            <a:noFill/>
                          </a:ln>
                          <a:solidFill>
                            <a:schemeClr val="bg1"/>
                          </a:solidFill>
                          <a:effectLst/>
                          <a:latin typeface="Arial" charset="0"/>
                          <a:cs typeface="Arial" charset="0"/>
                        </a:rPr>
                        <a:t> </a:t>
                      </a:r>
                      <a:r>
                        <a:rPr kumimoji="0" lang="ar-EG" sz="2800" b="1" i="0" u="none" strike="noStrike" cap="none" normalizeH="0" baseline="0">
                          <a:ln>
                            <a:noFill/>
                          </a:ln>
                          <a:solidFill>
                            <a:srgbClr val="FF9900"/>
                          </a:solidFill>
                          <a:effectLst/>
                          <a:latin typeface="Arial" charset="0"/>
                          <a:cs typeface="Arial" charset="0"/>
                        </a:rPr>
                        <a:t>( والمجد للـه دائماً ) </a:t>
                      </a:r>
                      <a:endParaRPr kumimoji="0" lang="ar-S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Il leur dit encore : En vérité, je vous le dis, quelques–uns de ceux qui se tiennent ici ne goûteront point la mort avant d’avoir vu le royaume de Dieu venir avec puissance.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9:1 And He said to them, Assuredly, I say to you that there are some standing here who will not taste death till they see the kingdom of God present with power.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r>
                        <a:rPr kumimoji="0" lang="en-US" sz="2800" b="0" i="0" u="none" strike="noStrike" cap="none" normalizeH="0" baseline="0">
                          <a:ln>
                            <a:noFill/>
                          </a:ln>
                          <a:solidFill>
                            <a:schemeClr val="bg1"/>
                          </a:solidFill>
                          <a:effectLst/>
                          <a:latin typeface="Arial" charset="0"/>
                          <a:cs typeface="Arial" charset="0"/>
                        </a:rPr>
                        <a:t> </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3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5170"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2695171"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695172"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695173"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3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97231" name="Group 15"/>
          <p:cNvGraphicFramePr>
            <a:graphicFrameLocks noGrp="1"/>
          </p:cNvGraphicFramePr>
          <p:nvPr/>
        </p:nvGraphicFramePr>
        <p:xfrm>
          <a:off x="69850" y="0"/>
          <a:ext cx="9074150" cy="6827520"/>
        </p:xfrm>
        <a:graphic>
          <a:graphicData uri="http://schemas.openxmlformats.org/drawingml/2006/table">
            <a:tbl>
              <a:tblPr rtl="1"/>
              <a:tblGrid>
                <a:gridCol w="4648200">
                  <a:extLst>
                    <a:ext uri="{9D8B030D-6E8A-4147-A177-3AD203B41FA5}">
                      <a16:colId xmlns:a16="http://schemas.microsoft.com/office/drawing/2014/main" val="20000"/>
                    </a:ext>
                  </a:extLst>
                </a:gridCol>
                <a:gridCol w="4425950">
                  <a:extLst>
                    <a:ext uri="{9D8B030D-6E8A-4147-A177-3AD203B41FA5}">
                      <a16:colId xmlns:a16="http://schemas.microsoft.com/office/drawing/2014/main" val="20001"/>
                    </a:ext>
                  </a:extLst>
                </a:gridCol>
              </a:tblGrid>
              <a:tr h="1916113">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رسالة بولس الرسول إلى أهل رومية </a:t>
                      </a:r>
                      <a:r>
                        <a:rPr kumimoji="0" lang="ar-EG" sz="3200" b="0" i="0" u="sng" strike="noStrike" cap="none" normalizeH="0" baseline="0">
                          <a:ln>
                            <a:noFill/>
                          </a:ln>
                          <a:solidFill>
                            <a:srgbClr val="FF9900"/>
                          </a:solidFill>
                          <a:effectLst/>
                          <a:latin typeface="Arial" charset="0"/>
                          <a:cs typeface="Arial" charset="0"/>
                        </a:rPr>
                        <a:t>( </a:t>
                      </a:r>
                      <a:r>
                        <a:rPr kumimoji="0" lang="ar-SA" sz="3200" b="0" i="0" u="sng" strike="noStrike" cap="none" normalizeH="0" baseline="0">
                          <a:ln>
                            <a:noFill/>
                          </a:ln>
                          <a:solidFill>
                            <a:srgbClr val="FF9900"/>
                          </a:solidFill>
                          <a:effectLst/>
                          <a:latin typeface="Arial" charset="0"/>
                          <a:cs typeface="Arial" charset="0"/>
                        </a:rPr>
                        <a:t>8 : 28 ـ 39 )   </a:t>
                      </a:r>
                      <a:endParaRPr kumimoji="0" lang="ar-EG"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ونحنُ نَعلمُ أنَّ الذينَ يُحبُّونَ الله وهُم الذينَ مدعوُّونَ حسبَ قصدهِ السَّابق يجعل كل الأشياء تَعمل مَعهم للخير. لأن الذينَ سبَقَ فعَرفهُم سبَقَ أيضاً فَعيَّنهُم شُركاء صُورة ابنه، </a:t>
                      </a:r>
                      <a:endParaRPr kumimoji="0" lang="en-US"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Romans 8:28-39</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Nous savons, du reste, que toutes choses coopèrent au bien de ceux qui aiment Dieu, de ceux qui sont appelés selon son dessein. 29 Car ceux qu’il a connus d’avance, il les a aussi prédestinés à être semblables à l’image de son Fils,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Romans 8:28-39</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And we know that all things work together for good to those who love God, to those who are the called according to His purpose. 29 For whom He foreknew, He also predestined to be conformed to the image of His Son,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7p</a:t>
            </a:r>
          </a:p>
        </p:txBody>
      </p:sp>
    </p:spTree>
  </p:cSld>
  <p:clrMapOvr>
    <a:masterClrMapping/>
  </p:clrMapOvr>
</p:sld>
</file>

<file path=ppt/slides/slide3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98257" name="Group 17"/>
          <p:cNvGraphicFramePr>
            <a:graphicFrameLocks noGrp="1"/>
          </p:cNvGraphicFramePr>
          <p:nvPr/>
        </p:nvGraphicFramePr>
        <p:xfrm>
          <a:off x="69850" y="44450"/>
          <a:ext cx="9074150" cy="6158865"/>
        </p:xfrm>
        <a:graphic>
          <a:graphicData uri="http://schemas.openxmlformats.org/drawingml/2006/table">
            <a:tbl>
              <a:tblPr rtl="1"/>
              <a:tblGrid>
                <a:gridCol w="4427537">
                  <a:extLst>
                    <a:ext uri="{9D8B030D-6E8A-4147-A177-3AD203B41FA5}">
                      <a16:colId xmlns:a16="http://schemas.microsoft.com/office/drawing/2014/main" val="20000"/>
                    </a:ext>
                  </a:extLst>
                </a:gridCol>
                <a:gridCol w="4646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ليكون هو بِكراً بين إخوةٍ كثيرينَ. والذينَ سبَقَ فَعيَّنهُم، فهؤلاء دعاهُم أيضاً. والذينَ دعاهُم، فهؤلاء برَّرهُم أيضاً. والذينَ برَّرهُم، فهؤلاء مَجَّدهُم أيضاً. فماذا نقول لهذا؟ </a:t>
                      </a:r>
                      <a:endParaRPr kumimoji="0" lang="en-US"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afin qu’il soit le premier–né d’un grand nombre de frères. 30 Et ceux qu’il a prédestinés, il les a aussi appelés ; et ceux qu’il a appelés, il les a aussi justifiés, et ceux qu’il a justifiés, il les a aussi glorifiés. 31Que dirons–nous donc à ce sujet ?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that He might be the firstborn among many brethren. 30 Moreover whom He predestined, these He also called; whom He called, these He also justified; and whom He justified, these He also glorified. 31 What then shall we say to these things?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99277" name="Group 13"/>
          <p:cNvGraphicFramePr>
            <a:graphicFrameLocks noGrp="1"/>
          </p:cNvGraphicFramePr>
          <p:nvPr/>
        </p:nvGraphicFramePr>
        <p:xfrm>
          <a:off x="69850" y="0"/>
          <a:ext cx="9074150" cy="6131878"/>
        </p:xfrm>
        <a:graphic>
          <a:graphicData uri="http://schemas.openxmlformats.org/drawingml/2006/table">
            <a:tbl>
              <a:tblPr rtl="1"/>
              <a:tblGrid>
                <a:gridCol w="4724400">
                  <a:extLst>
                    <a:ext uri="{9D8B030D-6E8A-4147-A177-3AD203B41FA5}">
                      <a16:colId xmlns:a16="http://schemas.microsoft.com/office/drawing/2014/main" val="20000"/>
                    </a:ext>
                  </a:extLst>
                </a:gridCol>
                <a:gridCol w="4349750">
                  <a:extLst>
                    <a:ext uri="{9D8B030D-6E8A-4147-A177-3AD203B41FA5}">
                      <a16:colId xmlns:a16="http://schemas.microsoft.com/office/drawing/2014/main" val="20001"/>
                    </a:ext>
                  </a:extLst>
                </a:gridCol>
              </a:tblGrid>
              <a:tr h="17732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إن كان الله يُجاهِد عنَّا فمَنْ يقدر على مُقاومتنا. الذي لم يُشفق على ابنهِ بذاتِهِ، بل بذله لأجلِنا أجمَعينَ، كيف لا يهبنا أيضاً مَعهُ كل شيءٍ؟ مَن يَستطيع أن يشتكي على مُختارِي الله؟ الله هو الذي يُبرِّرُ. </a:t>
                      </a:r>
                      <a:endParaRPr kumimoji="0" lang="en-US"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Si Dieu est pour nous, qui sera contre nous ? 32 Lui qui n’a pas épargné son propre Fils, mais qui l’a livré pour nous tous, comment ne nous donnera–t–il pas aussi tout avec lui, par grâce ? 33 Qui accusera les élus de Dieu ? Dieu est celui qui justifie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If God is for us, who can be against us? 32 He who did not spare His own Son, but delivered Him up for us all, how shall He not with Him also freely give us all things? 33 Who shall bring a charge against God's elect? It is God who justifies.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00290" name="Group 2"/>
          <p:cNvGraphicFramePr>
            <a:graphicFrameLocks noGrp="1"/>
          </p:cNvGraphicFramePr>
          <p:nvPr/>
        </p:nvGraphicFramePr>
        <p:xfrm>
          <a:off x="69850" y="0"/>
          <a:ext cx="9074150" cy="6827520"/>
        </p:xfrm>
        <a:graphic>
          <a:graphicData uri="http://schemas.openxmlformats.org/drawingml/2006/table">
            <a:tbl>
              <a:tblPr rtl="1"/>
              <a:tblGrid>
                <a:gridCol w="4495800">
                  <a:extLst>
                    <a:ext uri="{9D8B030D-6E8A-4147-A177-3AD203B41FA5}">
                      <a16:colId xmlns:a16="http://schemas.microsoft.com/office/drawing/2014/main" val="20000"/>
                    </a:ext>
                  </a:extLst>
                </a:gridCol>
                <a:gridCol w="4578350">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هو الذي يَقدر أن يُلقي للدينونة؟ المسيح يسـوع هو الذي ماتَ، بل بالحريِّ قامَ أيضاً مِن الأمواتِ؟ الذي هو أيضاً مُقيم عن يمين الله، الذي أيضاً يشفع فينا. مَن هو الذي يَقدر أن يفْصِلُنا عن مَحبَّة المسيح؟ أشدَّةٌ أم ضِيقٌ أم اضطهادٌ أم جُوعٌ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Qui les condamnera ? Le Christ–Jésus est celui qui est mort ; bien plus, il est ressuscité, il est à la droite de Dieu, et il intercède pour nous ! 35 Qui nous séparera de l’amour de Christ ? La tribulation, ou l’angoisse, ou la persécution, ou la faim,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Who is he who condemns? It is Christ who died, and furthermore is also risen, who is even at the right hand of God, who also makes intercession for us. 35 Who shall separate us from the love of Christ? Shall tribulation, or distress, or persecution, or famine,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01325" name="Group 13"/>
          <p:cNvGraphicFramePr>
            <a:graphicFrameLocks noGrp="1"/>
          </p:cNvGraphicFramePr>
          <p:nvPr/>
        </p:nvGraphicFramePr>
        <p:xfrm>
          <a:off x="69850" y="115888"/>
          <a:ext cx="9074150" cy="5913120"/>
        </p:xfrm>
        <a:graphic>
          <a:graphicData uri="http://schemas.openxmlformats.org/drawingml/2006/table">
            <a:tbl>
              <a:tblPr rtl="1"/>
              <a:tblGrid>
                <a:gridCol w="4800600">
                  <a:extLst>
                    <a:ext uri="{9D8B030D-6E8A-4147-A177-3AD203B41FA5}">
                      <a16:colId xmlns:a16="http://schemas.microsoft.com/office/drawing/2014/main" val="20000"/>
                    </a:ext>
                  </a:extLst>
                </a:gridCol>
                <a:gridCol w="42735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أم عُريٌ أم خطرٌ أم سيفٌ؟ كَما هو مَكتُوبٌ " إننا مِن أجلك نُقتل كل النَّهار. قد حُسِبنا مِثل غنَم للذَّبح ". ولكننا في هذه جميعاً تَعظَم غلبتنا بالذى أحبَّنا.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ou le dénuement, ou le péril, ou l’épée ? 36 Selon qu’il est écrit : A cause de toi, l’on nous met à mort tout le jour. On nous considère comme des brebis qu’on égorge. 37  Mais dans toutes ces choses, nous sommes plus que vainqueurs par celui qui nous a aimés.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or nakedness, or peril, or sword? 36 As it is written: For Your sake we are killed all day long; We are accounted as sheep for the slaughter. 37 Yet in all these things we are more than conquerors through Him who loved 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02350" name="Group 14"/>
          <p:cNvGraphicFramePr>
            <a:graphicFrameLocks noGrp="1"/>
          </p:cNvGraphicFramePr>
          <p:nvPr/>
        </p:nvGraphicFramePr>
        <p:xfrm>
          <a:off x="69850" y="44450"/>
          <a:ext cx="9074150" cy="6766560"/>
        </p:xfrm>
        <a:graphic>
          <a:graphicData uri="http://schemas.openxmlformats.org/drawingml/2006/table">
            <a:tbl>
              <a:tblPr rtl="1"/>
              <a:tblGrid>
                <a:gridCol w="4648200">
                  <a:extLst>
                    <a:ext uri="{9D8B030D-6E8A-4147-A177-3AD203B41FA5}">
                      <a16:colId xmlns:a16="http://schemas.microsoft.com/office/drawing/2014/main" val="20000"/>
                    </a:ext>
                  </a:extLst>
                </a:gridCol>
                <a:gridCol w="4425950">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فإنِّي مُتيقِّنٌ أنَّه لا مَوت ولا حَياة، ولا ملائِكة ولا رؤساءَ، ولا أمور حاضرةً ولا مستقبلةً، ولا قوَّات، ولا عُلوَ ولا عُمقَ، ولا خليقةَ أُخرى، تقدر أن تَفصِلنا عن مَحبَّةِ اللهِ التى في المسيح يسوع رَبَّنا.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38 Car je suis persuadé que ni la mort, ni la vie, ni les anges, ni les dominations, ni le présent, ni l’avenir,39 ni les puissances, ni les êtres d’en–haut, ni ceux d’en–bas, ni aucune autre créature ne pourra nous séparer de l’amour de Dieu en Christ–Jésus notre Seigneur.</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38 For I am persuaded that neither death nor life, nor angels nor principalities nor powers, nor things present nor things to come, 39 nor height nor depth, nor any other created thing, shall be able to separate us from the love of God which is in Christ Jesus our Lord.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03362"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57958"/>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3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04386"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70438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704388"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3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06447" name="Group 15"/>
          <p:cNvGraphicFramePr>
            <a:graphicFrameLocks noGrp="1"/>
          </p:cNvGraphicFramePr>
          <p:nvPr/>
        </p:nvGraphicFramePr>
        <p:xfrm>
          <a:off x="69850" y="0"/>
          <a:ext cx="9074150" cy="7014720"/>
        </p:xfrm>
        <a:graphic>
          <a:graphicData uri="http://schemas.openxmlformats.org/drawingml/2006/table">
            <a:tbl>
              <a:tblPr rtl="1"/>
              <a:tblGrid>
                <a:gridCol w="4495800">
                  <a:extLst>
                    <a:ext uri="{9D8B030D-6E8A-4147-A177-3AD203B41FA5}">
                      <a16:colId xmlns:a16="http://schemas.microsoft.com/office/drawing/2014/main" val="20000"/>
                    </a:ext>
                  </a:extLst>
                </a:gridCol>
                <a:gridCol w="4578350">
                  <a:extLst>
                    <a:ext uri="{9D8B030D-6E8A-4147-A177-3AD203B41FA5}">
                      <a16:colId xmlns:a16="http://schemas.microsoft.com/office/drawing/2014/main" val="20001"/>
                    </a:ext>
                  </a:extLst>
                </a:gridCol>
              </a:tblGrid>
              <a:tr h="1905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الكاثوليكون من رسالة بطرس الرسول الأولى</a:t>
                      </a:r>
                      <a:r>
                        <a:rPr kumimoji="0" lang="ar-EG" sz="3200" b="0" i="0" u="sng" strike="noStrike" cap="none" normalizeH="0" baseline="0">
                          <a:ln>
                            <a:noFill/>
                          </a:ln>
                          <a:solidFill>
                            <a:srgbClr val="FF9900"/>
                          </a:solidFill>
                          <a:effectLst/>
                          <a:latin typeface="Arial" charset="0"/>
                          <a:cs typeface="Arial" charset="0"/>
                        </a:rPr>
                        <a:t> ( </a:t>
                      </a:r>
                      <a:r>
                        <a:rPr kumimoji="0" lang="ar-SA" sz="3200" b="0" i="0" u="sng" strike="noStrike" cap="none" normalizeH="0" baseline="0">
                          <a:ln>
                            <a:noFill/>
                          </a:ln>
                          <a:solidFill>
                            <a:srgbClr val="FF9900"/>
                          </a:solidFill>
                          <a:effectLst/>
                          <a:latin typeface="Arial" charset="0"/>
                          <a:cs typeface="Arial" charset="0"/>
                        </a:rPr>
                        <a:t>4 : 1 ـ 11 )</a:t>
                      </a:r>
                      <a:endParaRPr kumimoji="0" lang="en-US"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فإذ قَد تَألم المسيح بالجَسد عنَّا تسلحوا أنتُم أيضاً بهذا المثال. فإن مَن تَألم بالجَسد كُفَّ عن الخطيَّة. لكي لا يعيش أيضاً الزَّمان الباقي في الجَسد، لشهوات النَّاس، بل لإرادة الله.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1 Pierre </a:t>
                      </a:r>
                      <a:r>
                        <a:rPr kumimoji="0" lang="en-US" sz="2800" b="0" i="0" u="sng" strike="noStrike" cap="none" normalizeH="0" baseline="0">
                          <a:ln>
                            <a:noFill/>
                          </a:ln>
                          <a:solidFill>
                            <a:srgbClr val="FF9900"/>
                          </a:solidFill>
                          <a:effectLst/>
                          <a:latin typeface="Arial" charset="0"/>
                          <a:cs typeface="Arial" charset="0"/>
                        </a:rPr>
                        <a:t>4:1-11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Ainsi donc, puisque Christ a souffert dans la chair, vous aussi armez–vous de la même pensée ; car celui qui a souffert dans la chair en a fini avec le péché, 2 afin de vivre, non plus selon les désirs humains, mais selon la volonté de Dieu</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1 Peter 4:1-11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Therefore, since Christ suffered for us in the flesh, arm yourselves also with the same mind, for he who has suffered in the flesh has ceased from sin, 2 that he no longer should live the rest of his time in the flesh for the lusts of men, but for the will of God.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7c</a:t>
            </a:r>
          </a:p>
        </p:txBody>
      </p:sp>
    </p:spTree>
  </p:cSld>
  <p:clrMapOvr>
    <a:masterClrMapping/>
  </p:clrMapOvr>
</p:sld>
</file>

<file path=ppt/slides/slide3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07474" name="Group 18"/>
          <p:cNvGraphicFramePr>
            <a:graphicFrameLocks noGrp="1"/>
          </p:cNvGraphicFramePr>
          <p:nvPr/>
        </p:nvGraphicFramePr>
        <p:xfrm>
          <a:off x="69850" y="44450"/>
          <a:ext cx="9074150" cy="6049963"/>
        </p:xfrm>
        <a:graphic>
          <a:graphicData uri="http://schemas.openxmlformats.org/drawingml/2006/table">
            <a:tbl>
              <a:tblPr rtl="1"/>
              <a:tblGrid>
                <a:gridCol w="5148262">
                  <a:extLst>
                    <a:ext uri="{9D8B030D-6E8A-4147-A177-3AD203B41FA5}">
                      <a16:colId xmlns:a16="http://schemas.microsoft.com/office/drawing/2014/main" val="20000"/>
                    </a:ext>
                  </a:extLst>
                </a:gridCol>
                <a:gridCol w="392588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 يكفيكُمْ الزَّمان الذي مضى إذ كُنتُم تصَنعون فيه إرادة الأمم، وتسلكُون في النجاسات والشَّهوات، وإدمان المُسكرات المُتنوعة، والخلاعة والدنَس، وعبادة الأوثان المرذولة،</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pendant le temps qui lui reste (à vivre) dans la chair. 3 C’est suffisant, en effet, d’avoir, dans le passé, accompli la volonté des païens en marchant dans le dérèglement, les convoitises, l’ivrognerie, les orgies, les beuveries et l’idolâtrie criminelle.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For we have spent enough of our past lifetime in doing the will of the Gentiles--when we walked in lewdness, lusts, drunkenness, revelries, drinking parties, and abominable idolatries.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08494" name="Group 14"/>
          <p:cNvGraphicFramePr>
            <a:graphicFrameLocks noGrp="1"/>
          </p:cNvGraphicFramePr>
          <p:nvPr/>
        </p:nvGraphicFramePr>
        <p:xfrm>
          <a:off x="69850" y="44450"/>
          <a:ext cx="9074150" cy="5762626"/>
        </p:xfrm>
        <a:graphic>
          <a:graphicData uri="http://schemas.openxmlformats.org/drawingml/2006/table">
            <a:tbl>
              <a:tblPr rtl="1"/>
              <a:tblGrid>
                <a:gridCol w="4648200">
                  <a:extLst>
                    <a:ext uri="{9D8B030D-6E8A-4147-A177-3AD203B41FA5}">
                      <a16:colId xmlns:a16="http://schemas.microsoft.com/office/drawing/2014/main" val="20000"/>
                    </a:ext>
                  </a:extLst>
                </a:gridCol>
                <a:gridCol w="44259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الأمر الذي فيه يستغربون أنكُم لستُم تركضون معهُم إلى فيض عدم الصَّحة عينها، مُجدِّفينَ.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Ils trouvent étrange que vous ne couriez pas avec eux vers ce débordement de débauche, et ils vous calomnient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In regard to these, they think it strange that you do not run with them in the same flood of dissipation, speaking evil of you.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09506" name="Group 2"/>
          <p:cNvGraphicFramePr>
            <a:graphicFrameLocks noGrp="1"/>
          </p:cNvGraphicFramePr>
          <p:nvPr/>
        </p:nvGraphicFramePr>
        <p:xfrm>
          <a:off x="69850" y="0"/>
          <a:ext cx="9074150" cy="6827520"/>
        </p:xfrm>
        <a:graphic>
          <a:graphicData uri="http://schemas.openxmlformats.org/drawingml/2006/table">
            <a:tbl>
              <a:tblPr rtl="1"/>
              <a:tblGrid>
                <a:gridCol w="4495800">
                  <a:extLst>
                    <a:ext uri="{9D8B030D-6E8A-4147-A177-3AD203B41FA5}">
                      <a16:colId xmlns:a16="http://schemas.microsoft.com/office/drawing/2014/main" val="20000"/>
                    </a:ext>
                  </a:extLst>
                </a:gridCol>
                <a:gridCol w="4578350">
                  <a:extLst>
                    <a:ext uri="{9D8B030D-6E8A-4147-A177-3AD203B41FA5}">
                      <a16:colId xmlns:a16="http://schemas.microsoft.com/office/drawing/2014/main" val="20001"/>
                    </a:ext>
                  </a:extLst>
                </a:gridCol>
              </a:tblGrid>
              <a:tr h="17732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الذين سوفَ يُعطُون جواباً للذى هو على استِعدادٍ أن يَدين الأحياءَ والأموات. فإنه لأجل هذا قد بُشِّرَ الموتى أيضاً، لكى يُدانوا حسب النَّاس بالجسد، ولكن ليَحيَوا حسب الله بالرُّوح. وإنَّما نهاية كل شيءٍ قد اقَتَربَت،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ils en rendront compte à celui qui est prêt à juger les vivants et les morts.6  C’est pour cela, en effet, que les morts aussi ont été évangélisés, afin qu’après avoir été jugés selon les hommes quant à la chair, ils vivent selon Dieu quant à l’esprit. 7 La fin de toutes choses est proche ;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They will give an account to Him who is ready to judge the living and the dead. 6 For this reason the gospel was preached also to those who are dead, that they might be judged according to men in the flesh, but live according to God in the spirit. 7 But the end of all things is at hand;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10554" name="Group 26"/>
          <p:cNvGraphicFramePr>
            <a:graphicFrameLocks noGrp="1"/>
          </p:cNvGraphicFramePr>
          <p:nvPr/>
        </p:nvGraphicFramePr>
        <p:xfrm>
          <a:off x="69850" y="115888"/>
          <a:ext cx="9074150" cy="6049963"/>
        </p:xfrm>
        <a:graphic>
          <a:graphicData uri="http://schemas.openxmlformats.org/drawingml/2006/table">
            <a:tbl>
              <a:tblPr rtl="1"/>
              <a:tblGrid>
                <a:gridCol w="4859337">
                  <a:extLst>
                    <a:ext uri="{9D8B030D-6E8A-4147-A177-3AD203B41FA5}">
                      <a16:colId xmlns:a16="http://schemas.microsoft.com/office/drawing/2014/main" val="20000"/>
                    </a:ext>
                  </a:extLst>
                </a:gridCol>
                <a:gridCol w="42148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فتعقَّلُوا إذاً واسهروا للصلوات. ولكن قبل كل شيءٍ، فلتكُن المحَبَّة دائمة فيكُم بعضُكُم لبعض، لأن المحبَّة تَستُر كثرةً من الخطايا. كونوا مُحبِّين ضيافة الغُرباء بعضُكُم لبعض بلا تَذمُّر.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soyez donc sensés et sobres en vue de la prière. 8 Avant tout, ayez les uns pour les autres un amour constant, car l’amour couvre une multitude de péchés. 9 Exercez l’hospitalité les uns envers les autres, sans murmurer.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therefore be serious and watchful in your prayers. 8 And above all things have fervent love for one another, for love will cover a multitude of sins. 9 Be hospitable to one another without grumbling.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11572" name="Group 20"/>
          <p:cNvGraphicFramePr>
            <a:graphicFrameLocks noGrp="1"/>
          </p:cNvGraphicFramePr>
          <p:nvPr/>
        </p:nvGraphicFramePr>
        <p:xfrm>
          <a:off x="69850" y="44450"/>
          <a:ext cx="9074150" cy="5913120"/>
        </p:xfrm>
        <a:graphic>
          <a:graphicData uri="http://schemas.openxmlformats.org/drawingml/2006/table">
            <a:tbl>
              <a:tblPr rtl="1"/>
              <a:tblGrid>
                <a:gridCol w="4500562">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1403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وليخدم كل واحدٍ الآخرين بما نال من المواهب بعضُكُم بعضاً، كوكلاء صالحينَ على نِعمةِ اللهِ المُتنوِّعة. مَن يَتَكلَّم فكأقوال الله. ومَن يخدم فكأنَّه من قوَّةٍ يُهيئُها الله،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Puisque chacun a reçu un don mettez–le au service des autres en bons intendants de la grâce si diverse de Dieu. 11 Si quelqu’un parle, que ce soit selon les oracles de Dieu ; si quelqu’un sert, que ce soit par la force que Dieu lui accorde,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As each one has received a gift, minister it to one another, as good stewards of the manifold grace of God. 11 If anyone speaks, let him speak as the oracles of God. If anyone ministers, let him do it as with the ability which God supplies,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12578" name="Group 2"/>
          <p:cNvGraphicFramePr>
            <a:graphicFrameLocks noGrp="1"/>
          </p:cNvGraphicFramePr>
          <p:nvPr/>
        </p:nvGraphicFramePr>
        <p:xfrm>
          <a:off x="69850" y="0"/>
          <a:ext cx="9074150" cy="5697538"/>
        </p:xfrm>
        <a:graphic>
          <a:graphicData uri="http://schemas.openxmlformats.org/drawingml/2006/table">
            <a:tbl>
              <a:tblPr rtl="1"/>
              <a:tblGrid>
                <a:gridCol w="4648200">
                  <a:extLst>
                    <a:ext uri="{9D8B030D-6E8A-4147-A177-3AD203B41FA5}">
                      <a16:colId xmlns:a16="http://schemas.microsoft.com/office/drawing/2014/main" val="20000"/>
                    </a:ext>
                  </a:extLst>
                </a:gridCol>
                <a:gridCol w="4425950">
                  <a:extLst>
                    <a:ext uri="{9D8B030D-6E8A-4147-A177-3AD203B41FA5}">
                      <a16:colId xmlns:a16="http://schemas.microsoft.com/office/drawing/2014/main" val="20001"/>
                    </a:ext>
                  </a:extLst>
                </a:gridCol>
              </a:tblGrid>
              <a:tr h="1447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لكي يتمجَّد الله في كل شيءٍ بيسوع المسيح، الذي له المَجد والسُلطان إلى أبد الآبدين. آمين.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afin qu’en toutes choses Dieu soit glorifié par Jésus–Christ, à qui appartiennent la gloire et la puissance aux siècles des siècles. Amen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that in all things God may be glorified through Jesus Christ, to whom belong the glory and the dominion forever and ever. Amen.</a:t>
                      </a:r>
                      <a:r>
                        <a:rPr kumimoji="0" lang="fr-FR" sz="2800" b="0" i="0" u="none" strike="noStrike" cap="none" normalizeH="0" baseline="0">
                          <a:ln>
                            <a:noFill/>
                          </a:ln>
                          <a:solidFill>
                            <a:schemeClr val="bg1"/>
                          </a:solidFill>
                          <a:effectLst/>
                          <a:latin typeface="Arial" charset="0"/>
                          <a:cs typeface="Arial" charset="0"/>
                        </a:rPr>
                        <a:t>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13602"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14626"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271462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714628"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2714629"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3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16685" name="Group 13"/>
          <p:cNvGraphicFramePr>
            <a:graphicFrameLocks noGrp="1"/>
          </p:cNvGraphicFramePr>
          <p:nvPr/>
        </p:nvGraphicFramePr>
        <p:xfrm>
          <a:off x="69850" y="0"/>
          <a:ext cx="9074150" cy="6310313"/>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20605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الإبركسيس فصل من أعمال آبائنا الرسل الأطهار( 16 : 16 ـ 34 )</a:t>
                      </a:r>
                      <a:r>
                        <a:rPr kumimoji="0" lang="ar-SA" sz="2800" b="0" i="0" u="sng" strike="noStrike" cap="none" normalizeH="0" baseline="0">
                          <a:ln>
                            <a:noFill/>
                          </a:ln>
                          <a:solidFill>
                            <a:srgbClr val="FF9900"/>
                          </a:solidFill>
                          <a:effectLst/>
                          <a:latin typeface="Arial" charset="0"/>
                          <a:cs typeface="Arial" charset="0"/>
                        </a:rPr>
                        <a:t>   </a:t>
                      </a:r>
                      <a:endParaRPr kumimoji="0" lang="ar-EG" sz="28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وحدثَ بينَما كُنَّا ذاهبينَ للصَّلاة، أن جاريةً بها روح عرَّافة قد خَرجت لاستقبالنا. وكانت تُكسِب مواليها مَكسباً كثيراً بِعرافَتِها.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a:ln>
                            <a:noFill/>
                          </a:ln>
                          <a:solidFill>
                            <a:srgbClr val="FF9900"/>
                          </a:solidFill>
                          <a:effectLst/>
                          <a:latin typeface="Arial" charset="0"/>
                          <a:cs typeface="Arial" charset="0"/>
                        </a:rPr>
                        <a:t>Actes </a:t>
                      </a:r>
                      <a:r>
                        <a:rPr kumimoji="0" lang="en-US" sz="2800" b="0" i="0" u="sng" strike="noStrike" cap="none" normalizeH="0" baseline="0">
                          <a:ln>
                            <a:noFill/>
                          </a:ln>
                          <a:solidFill>
                            <a:srgbClr val="FF9900"/>
                          </a:solidFill>
                          <a:effectLst/>
                          <a:latin typeface="Arial" charset="0"/>
                          <a:cs typeface="Arial" charset="0"/>
                        </a:rPr>
                        <a:t>16:16-34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Comme nous allions au lieu de prière, une servante qui avait un esprit de Python et qui, par ses divinations, procurait un grand profit à ses maîtres, vint à notre rencontre.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16:16-34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Now it happened, as we went to prayer, that a certain slave girl possessed with a spirit of divination met us, who brought her masters much profit by fortune-telling.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7a</a:t>
            </a:r>
          </a:p>
        </p:txBody>
      </p:sp>
    </p:spTree>
  </p:cSld>
  <p:clrMapOvr>
    <a:masterClrMapping/>
  </p:clrMapOvr>
</p:sld>
</file>

<file path=ppt/slides/slide3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17711" name="Group 15"/>
          <p:cNvGraphicFramePr>
            <a:graphicFrameLocks noGrp="1"/>
          </p:cNvGraphicFramePr>
          <p:nvPr/>
        </p:nvGraphicFramePr>
        <p:xfrm>
          <a:off x="69850" y="115888"/>
          <a:ext cx="8966200" cy="6089588"/>
        </p:xfrm>
        <a:graphic>
          <a:graphicData uri="http://schemas.openxmlformats.org/drawingml/2006/table">
            <a:tbl>
              <a:tblPr rtl="1"/>
              <a:tblGrid>
                <a:gridCol w="4387850">
                  <a:extLst>
                    <a:ext uri="{9D8B030D-6E8A-4147-A177-3AD203B41FA5}">
                      <a16:colId xmlns:a16="http://schemas.microsoft.com/office/drawing/2014/main" val="20000"/>
                    </a:ext>
                  </a:extLst>
                </a:gridCol>
                <a:gridCol w="457835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هذه اتَّبعت بولس وإيَّانا وكانت تصيح قائلة: " هؤلاء الرجال الذينَ يُبشّرونكُم بطريق الخَلاص هُم عَبيد الله العلي ". وكانت تفعل هذا أيَّاماً كثيرة. فتضجر بولس مِن ذلك والتفتَ إلى الرُّوح وقال:</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Elle se mit à nous suivre, Paul et nous, et criait : Ces hommes sont les serviteurs du Dieu Très–Haut, et ils vous annoncent la voie du salut.18 Elle fit cela pendant plusieurs jours. Paul, excédé, se retourna et dit à l’esprit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This girl followed Paul and us, and cried out, saying, These men are the servants of the Most High God, who proclaim to us the way of salvation. 18 And this she did for many days. But Paul, greatly annoyed, turned and said to the spirit,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18722" name="Group 2"/>
          <p:cNvGraphicFramePr>
            <a:graphicFrameLocks noGrp="1"/>
          </p:cNvGraphicFramePr>
          <p:nvPr/>
        </p:nvGraphicFramePr>
        <p:xfrm>
          <a:off x="69850" y="115888"/>
          <a:ext cx="9074150" cy="6223953"/>
        </p:xfrm>
        <a:graphic>
          <a:graphicData uri="http://schemas.openxmlformats.org/drawingml/2006/table">
            <a:tbl>
              <a:tblPr rtl="1"/>
              <a:tblGrid>
                <a:gridCol w="4495800">
                  <a:extLst>
                    <a:ext uri="{9D8B030D-6E8A-4147-A177-3AD203B41FA5}">
                      <a16:colId xmlns:a16="http://schemas.microsoft.com/office/drawing/2014/main" val="20000"/>
                    </a:ext>
                  </a:extLst>
                </a:gridCol>
                <a:gridCol w="4578350">
                  <a:extLst>
                    <a:ext uri="{9D8B030D-6E8A-4147-A177-3AD203B41FA5}">
                      <a16:colId xmlns:a16="http://schemas.microsoft.com/office/drawing/2014/main" val="20001"/>
                    </a:ext>
                  </a:extLst>
                </a:gridCol>
              </a:tblGrid>
              <a:tr h="18653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أنا آمُرك باسم يسوع المسيح أن تَخرُج مِنها ". فخرجَ في تلكَ السَّاعة. فلمَّا رأى مواليها أنَّه قد خرجَ منها رجاء مكسَبهم، قبضوا على بولس وسيلاس وجرُّوهما إلى السُّوق إلى الحُكَّام.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Je t’ordonne, au nom de Jésus–Christ, de sortir d’elle. Et il sortit à l’heure même.19 Les maîtres de la servante, qui voyaient disparaître l’espoir de leur profit, saisirent Paul et Silas et les traînèrent sur la place publique vers les magistrats.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 command you in the name of Jesus Christ to come out of her. And he came out that very hour. 19 But when her masters saw that their hope of profit was gone, they seized Paul and Silas and dragged them into the marketplace to the authorities.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19758" name="Group 14"/>
          <p:cNvGraphicFramePr>
            <a:graphicFrameLocks noGrp="1"/>
          </p:cNvGraphicFramePr>
          <p:nvPr/>
        </p:nvGraphicFramePr>
        <p:xfrm>
          <a:off x="69850" y="115888"/>
          <a:ext cx="9039225" cy="6339840"/>
        </p:xfrm>
        <a:graphic>
          <a:graphicData uri="http://schemas.openxmlformats.org/drawingml/2006/table">
            <a:tbl>
              <a:tblPr rtl="1"/>
              <a:tblGrid>
                <a:gridCol w="4384675">
                  <a:extLst>
                    <a:ext uri="{9D8B030D-6E8A-4147-A177-3AD203B41FA5}">
                      <a16:colId xmlns:a16="http://schemas.microsoft.com/office/drawing/2014/main" val="20000"/>
                    </a:ext>
                  </a:extLst>
                </a:gridCol>
                <a:gridCol w="46545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وإذ أتوا بهما إلى الولاة، قالوا: " هذان الرَّجُلان يُبلبلان مدينتنا، لأنهما يهوديَّان، ويُناديان لنا بعوائد أُخر لا يجوز لنا أن نقبلها ولا أن نعمل بها، إذ نَحن رومانيُّون ". فقام الجمع عليهما،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Ils les amenèrent aux préteurs et dirent : Ces hommes troublent notre ville ; 21 ce sont des Juifs, qui proclament des coutumes qu’il ne nous est permis ni de recevoir ni de pratiquer, à nous qui sommes Romains. 22 La foule se souleva aussi contre eux,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And they brought them to the magistrates, and said, These men, being Jews, exceedingly trouble our city; 21 and they teach customs which are not lawful for us, being Romans, to receive or observe. 22 Then the multitude rose up together against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20770" name="Group 2"/>
          <p:cNvGraphicFramePr>
            <a:graphicFrameLocks noGrp="1"/>
          </p:cNvGraphicFramePr>
          <p:nvPr/>
        </p:nvGraphicFramePr>
        <p:xfrm>
          <a:off x="69850" y="115888"/>
          <a:ext cx="9074150" cy="6298248"/>
        </p:xfrm>
        <a:graphic>
          <a:graphicData uri="http://schemas.openxmlformats.org/drawingml/2006/table">
            <a:tbl>
              <a:tblPr rtl="1"/>
              <a:tblGrid>
                <a:gridCol w="4495800">
                  <a:extLst>
                    <a:ext uri="{9D8B030D-6E8A-4147-A177-3AD203B41FA5}">
                      <a16:colId xmlns:a16="http://schemas.microsoft.com/office/drawing/2014/main" val="20000"/>
                    </a:ext>
                  </a:extLst>
                </a:gridCol>
                <a:gridCol w="45783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5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ومزَّق الولاةُ ثيابهُما وأمروا أن يُضربا بالعِصيِّ. فلمَّا ضربوهما ضَرباتٍ كثيرةً ألقوهُما في السِّجن، وأوصوا حافظ السِّجن أن يحرُسهُما بضبطٍ. وهو إذ أخذ وصيَّةً مثل هذه،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les préteurs, après avoir fait arracher leurs vêtements, ordonnèrent de les battre de verges. 23  Après les avoir roués de coups, ils les jetèrent en prison, en recommandant au geôlier de les tenir sous bonne garde. 24 Celui–ci, qui avait reçu cette recommandation,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the magistrates tore off their clothes and commanded them to be beaten with rods. 23 And when they had laid many stripes on them, they threw them into prison, commanding the jailer to keep them securely. 24 Having received such a charge,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21809" name="Group 17"/>
          <p:cNvGraphicFramePr>
            <a:graphicFrameLocks noGrp="1"/>
          </p:cNvGraphicFramePr>
          <p:nvPr/>
        </p:nvGraphicFramePr>
        <p:xfrm>
          <a:off x="69850" y="115888"/>
          <a:ext cx="9074150" cy="6547104"/>
        </p:xfrm>
        <a:graphic>
          <a:graphicData uri="http://schemas.openxmlformats.org/drawingml/2006/table">
            <a:tbl>
              <a:tblPr rtl="1"/>
              <a:tblGrid>
                <a:gridCol w="4724400">
                  <a:extLst>
                    <a:ext uri="{9D8B030D-6E8A-4147-A177-3AD203B41FA5}">
                      <a16:colId xmlns:a16="http://schemas.microsoft.com/office/drawing/2014/main" val="20000"/>
                    </a:ext>
                  </a:extLst>
                </a:gridCol>
                <a:gridCol w="43497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ألقاهُما في السِّجن الدَّاخلي، وضبط أرجُلهما في المِقطَرة. وفى نحو نِصف الليل كان بولس وسيلا يُصلِّيان ويُسبِّحان الله، والمسجونون يسمعونهما. فحدثت بغتةً زلزلةٌ عظيمةٌ حتى تزعزعَت أساسات السِّجن،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les jeta dans la prison intérieure et leur mit les ceps aux pieds. 25 Vers le milieu de la nuit, Paul et Silas priaient et chantaient les louanges de Dieu, et les prisonniers les écoutaient. 26 Tout à coup il se produisit un grand tremblement de terre, au point que les fondements de la prison furent ébranlés ;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he put them into the inner prison and fastened their feet in the stocks. 25 But at midnight Paul and Silas were praying and singing hymns to God, and the prisoners were listening to them. 26 Suddenly there was a great earthquake, so that the foundations of the prison were shaken;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22831" name="Group 15"/>
          <p:cNvGraphicFramePr>
            <a:graphicFrameLocks noGrp="1"/>
          </p:cNvGraphicFramePr>
          <p:nvPr/>
        </p:nvGraphicFramePr>
        <p:xfrm>
          <a:off x="69850" y="115888"/>
          <a:ext cx="9074150" cy="6339840"/>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فانفتحت الأبواب كُلُّها، وانفكَّت قيودهم جميعاً. ولما استيقظ حافظ السجن، ورأى أبواب السجن مفتوحة، استل سيفه وكان مزمعاً أن يقتل نفسه، ظاناً أن المسجونين قد هربوا.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au même instant, toutes les portes s’ouvrirent, et les chaînes de tous (les prisonniers) se détachèrent. 27 Le geôlier se réveilla, et lorsqu’il vit les portes de la prison ouvertes, il tira son épée ; il allait se tuer, pensant que les prisonniers s’étaient enfuis.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immediately all the doors were opened and everyone's chains were loosed. 27 And the keeper of the prison, awaking from sleep and seeing the prison doors open, supposing the prisoners had fled, drew his sword and was about to kill himself.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23853" name="Group 13"/>
          <p:cNvGraphicFramePr>
            <a:graphicFrameLocks noGrp="1"/>
          </p:cNvGraphicFramePr>
          <p:nvPr/>
        </p:nvGraphicFramePr>
        <p:xfrm>
          <a:off x="69850" y="115888"/>
          <a:ext cx="9074150" cy="6400800"/>
        </p:xfrm>
        <a:graphic>
          <a:graphicData uri="http://schemas.openxmlformats.org/drawingml/2006/table">
            <a:tbl>
              <a:tblPr rtl="1"/>
              <a:tblGrid>
                <a:gridCol w="5029200">
                  <a:extLst>
                    <a:ext uri="{9D8B030D-6E8A-4147-A177-3AD203B41FA5}">
                      <a16:colId xmlns:a16="http://schemas.microsoft.com/office/drawing/2014/main" val="20000"/>
                    </a:ext>
                  </a:extLst>
                </a:gridCol>
                <a:gridCol w="40449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فنادى بولس بصوت عظيم قائلاً: " لا تفعل بنفسك شيئاً ردياً، لأن جميعنا ههنا ". فأخذ ضوءاً ونهض إلى داخل، وخر لبولس وسيلا وهو مُرتعدٌ، ثم أخرجهما وقال لهما: يا سيديَّ، ماذا ينبغي لي أن أصنعه لكى أخلُص؟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Mais Paul cria d’une voix forte : Ne te fais aucun mal, nous sommes tous ici. 29  Alors le geôlier demanda de la lumière, entra précipitamment et tomba tout tremblant devant Paul et Silas ;30  il les mena dehors et dit : Seigneurs, que faut–il que je fasse pour être sauvé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But Paul called with a loud voice, saying, Do yourself no harm, for we are all here. 29 Then he called for a light, ran in, and fell down trembling before Paul and Silas. 30 And he brought them out and said, Sirs, what must I do to be saved?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24877" name="Group 13"/>
          <p:cNvGraphicFramePr>
            <a:graphicFrameLocks noGrp="1"/>
          </p:cNvGraphicFramePr>
          <p:nvPr/>
        </p:nvGraphicFramePr>
        <p:xfrm>
          <a:off x="69850" y="115888"/>
          <a:ext cx="9074150" cy="6766560"/>
        </p:xfrm>
        <a:graphic>
          <a:graphicData uri="http://schemas.openxmlformats.org/drawingml/2006/table">
            <a:tbl>
              <a:tblPr rtl="1"/>
              <a:tblGrid>
                <a:gridCol w="4495800">
                  <a:extLst>
                    <a:ext uri="{9D8B030D-6E8A-4147-A177-3AD203B41FA5}">
                      <a16:colId xmlns:a16="http://schemas.microsoft.com/office/drawing/2014/main" val="20000"/>
                    </a:ext>
                  </a:extLst>
                </a:gridCol>
                <a:gridCol w="45783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أما هما فقالا: " آمن بالرب يسوع فتخلص أنت وأهل بيتك ". وكلَّماه وجميع أهل بيته بكلمة الرب. فأخذهما في تلك الساعة من اللَّيل وغسَّلهما من الجراحات، واعتمد في الحال هو والذين له أجمعون.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31 Ils répondirent : Crois au Seigneur Jésus, et tu seras sauvé, toi et ta famille. 32 Et ils lui annoncèrent la parole du Seigneur, ainsi qu’à tous ceux qui étaient dans sa maison.33 Il les prit avec lui, à cette heure même de la nuit, lava leurs plaies, et aussitôt il fut baptisé, lui et tous les siens.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31 So they said, Believe on the Lord Jesus Christ, and you will be saved, you and your household. 32 Then they spoke the word of the Lord to him and to all who were in his house. 33 And he took them the same hour of the night and washed their stripes. And immediately he and all his family were baptized.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25904" name="Group 16"/>
          <p:cNvGraphicFramePr>
            <a:graphicFrameLocks noGrp="1"/>
          </p:cNvGraphicFramePr>
          <p:nvPr/>
        </p:nvGraphicFramePr>
        <p:xfrm>
          <a:off x="69850" y="115888"/>
          <a:ext cx="9074150" cy="5762626"/>
        </p:xfrm>
        <a:graphic>
          <a:graphicData uri="http://schemas.openxmlformats.org/drawingml/2006/table">
            <a:tbl>
              <a:tblPr rtl="1"/>
              <a:tblGrid>
                <a:gridCol w="3851275">
                  <a:extLst>
                    <a:ext uri="{9D8B030D-6E8A-4147-A177-3AD203B41FA5}">
                      <a16:colId xmlns:a16="http://schemas.microsoft.com/office/drawing/2014/main" val="20000"/>
                    </a:ext>
                  </a:extLst>
                </a:gridCol>
                <a:gridCol w="52228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وادخلهما في بيته وقدَّم لهما مائدة، وتهلَّل مع جميع بيته إذ قد آمن بالله.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Il les fit monter dans sa maison, mit la table et se réjouit avec toute sa famille d’avoir cru en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Now when he had brought them into his house, he set food before them; and he rejoiced, having believed in God with all his household.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26914"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3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27938" name="Rectangle 2"/>
          <p:cNvSpPr>
            <a:spLocks noGrp="1" noChangeArrowheads="1"/>
          </p:cNvSpPr>
          <p:nvPr>
            <p:ph type="title"/>
          </p:nvPr>
        </p:nvSpPr>
        <p:spPr>
          <a:xfrm>
            <a:off x="468313" y="981075"/>
            <a:ext cx="8229600" cy="2016125"/>
          </a:xfrm>
        </p:spPr>
        <p:txBody>
          <a:bodyPr/>
          <a:lstStyle/>
          <a:p>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28962"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3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29999" name="Group 15"/>
          <p:cNvGraphicFramePr>
            <a:graphicFrameLocks noGrp="1"/>
          </p:cNvGraphicFramePr>
          <p:nvPr/>
        </p:nvGraphicFramePr>
        <p:xfrm>
          <a:off x="69850" y="0"/>
          <a:ext cx="9074150" cy="6225985"/>
        </p:xfrm>
        <a:graphic>
          <a:graphicData uri="http://schemas.openxmlformats.org/drawingml/2006/table">
            <a:tbl>
              <a:tblPr rtl="1"/>
              <a:tblGrid>
                <a:gridCol w="4356100">
                  <a:extLst>
                    <a:ext uri="{9D8B030D-6E8A-4147-A177-3AD203B41FA5}">
                      <a16:colId xmlns:a16="http://schemas.microsoft.com/office/drawing/2014/main" val="20000"/>
                    </a:ext>
                  </a:extLst>
                </a:gridCol>
                <a:gridCol w="4718050">
                  <a:extLst>
                    <a:ext uri="{9D8B030D-6E8A-4147-A177-3AD203B41FA5}">
                      <a16:colId xmlns:a16="http://schemas.microsoft.com/office/drawing/2014/main" val="20001"/>
                    </a:ext>
                  </a:extLst>
                </a:gridCol>
              </a:tblGrid>
              <a:tr h="19161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ar-SA" sz="3600" b="0" i="0" u="sng" strike="noStrike" cap="none" normalizeH="0" baseline="0" dirty="0">
                          <a:ln>
                            <a:noFill/>
                          </a:ln>
                          <a:solidFill>
                            <a:srgbClr val="FF9933"/>
                          </a:solidFill>
                          <a:effectLst/>
                          <a:latin typeface="Arial" charset="0"/>
                          <a:cs typeface="Arial" charset="0"/>
                        </a:rPr>
                        <a:t> (</a:t>
                      </a:r>
                      <a:r>
                        <a:rPr kumimoji="0" lang="en-US" sz="3600" b="0" i="0" u="sng" strike="noStrike" cap="none" normalizeH="0" baseline="0" dirty="0">
                          <a:ln>
                            <a:noFill/>
                          </a:ln>
                          <a:solidFill>
                            <a:srgbClr val="FF9933"/>
                          </a:solidFill>
                          <a:effectLst/>
                          <a:latin typeface="Arial" charset="0"/>
                          <a:cs typeface="Arial" charset="0"/>
                        </a:rPr>
                        <a:t>97:11-12</a:t>
                      </a:r>
                      <a:r>
                        <a:rPr kumimoji="0" lang="ar-EG" sz="3600" b="0" i="0" u="sng" strike="noStrike" cap="none" normalizeH="0" baseline="0" dirty="0">
                          <a:ln>
                            <a:noFill/>
                          </a:ln>
                          <a:solidFill>
                            <a:srgbClr val="FF9933"/>
                          </a:solidFill>
                          <a:effectLst/>
                          <a:latin typeface="Arial" charset="0"/>
                          <a:cs typeface="Arial" charset="0"/>
                        </a:rPr>
                        <a:t> </a:t>
                      </a:r>
                      <a:r>
                        <a:rPr kumimoji="0" lang="ar-SA" sz="3600" b="0" i="0" u="sng" strike="noStrike" cap="none" normalizeH="0" baseline="0" dirty="0">
                          <a:ln>
                            <a:noFill/>
                          </a:ln>
                          <a:solidFill>
                            <a:srgbClr val="FF9933"/>
                          </a:solidFill>
                          <a:effectLst/>
                          <a:latin typeface="Arial" charset="0"/>
                          <a:cs typeface="Arial" charset="0"/>
                        </a:rPr>
                        <a:t>)</a:t>
                      </a:r>
                      <a:endParaRPr kumimoji="0" lang="en-US"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نورٌ أشرق للصدِّيقين، وفرحٌ للمستقيمين بقلبهم، افرحوا أيُّها الصدِّيقونَ بالربِّ، واعترفوا لذكر قُدسه. </a:t>
                      </a:r>
                      <a:r>
                        <a:rPr kumimoji="0" lang="ar-EG" sz="32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chemeClr val="bg1"/>
                          </a:solidFill>
                          <a:effectLst/>
                          <a:latin typeface="Arial" charset="0"/>
                          <a:cs typeface="Arial" charset="0"/>
                        </a:rPr>
                        <a:t>هللويا.</a:t>
                      </a:r>
                      <a:r>
                        <a:rPr kumimoji="0" lang="ar-SA" sz="2800" b="0" i="0" u="none" strike="noStrike" cap="none" normalizeH="0" baseline="0" dirty="0">
                          <a:ln>
                            <a:noFill/>
                          </a:ln>
                          <a:solidFill>
                            <a:schemeClr val="bg1"/>
                          </a:solidFill>
                          <a:effectLst/>
                          <a:latin typeface="Arial" charset="0"/>
                          <a:cs typeface="Arial" charset="0"/>
                        </a:rPr>
                        <a:t> </a:t>
                      </a:r>
                      <a:endParaRPr kumimoji="0" lang="en-US" sz="28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a:t>
                      </a:r>
                      <a:r>
                        <a:rPr kumimoji="0" lang="en-US" sz="3600" b="0" i="0" u="sng" strike="noStrike" cap="none" normalizeH="0" baseline="0" dirty="0">
                          <a:ln>
                            <a:noFill/>
                          </a:ln>
                          <a:solidFill>
                            <a:srgbClr val="FF9933"/>
                          </a:solidFill>
                          <a:effectLst/>
                          <a:latin typeface="Arial" charset="0"/>
                          <a:cs typeface="Times New Roman" pitchFamily="18" charset="0"/>
                        </a:rPr>
                        <a:t> 97:11-12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11 La lumière est semée pour le juste, Et la joie pour ceux dont le </a:t>
                      </a:r>
                      <a:r>
                        <a:rPr kumimoji="0" lang="fr-FR" sz="2800" b="0" i="0" u="none" strike="noStrike" cap="none" normalizeH="0" baseline="0" dirty="0" err="1">
                          <a:ln>
                            <a:noFill/>
                          </a:ln>
                          <a:solidFill>
                            <a:schemeClr val="bg1"/>
                          </a:solidFill>
                          <a:effectLst/>
                          <a:latin typeface="Arial" charset="0"/>
                          <a:cs typeface="Arial" charset="0"/>
                        </a:rPr>
                        <a:t>coeur</a:t>
                      </a:r>
                      <a:r>
                        <a:rPr kumimoji="0" lang="fr-FR" sz="2800" b="0" i="0" u="none" strike="noStrike" cap="none" normalizeH="0" baseline="0" dirty="0">
                          <a:ln>
                            <a:noFill/>
                          </a:ln>
                          <a:solidFill>
                            <a:schemeClr val="bg1"/>
                          </a:solidFill>
                          <a:effectLst/>
                          <a:latin typeface="Arial" charset="0"/>
                          <a:cs typeface="Arial" charset="0"/>
                        </a:rPr>
                        <a:t> est droit.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12 Justes, </a:t>
                      </a:r>
                      <a:r>
                        <a:rPr kumimoji="0" lang="fr-FR" sz="2800" b="0" i="0" u="none" strike="noStrike" cap="none" normalizeH="0" baseline="0" dirty="0" err="1">
                          <a:ln>
                            <a:noFill/>
                          </a:ln>
                          <a:solidFill>
                            <a:schemeClr val="bg1"/>
                          </a:solidFill>
                          <a:effectLst/>
                          <a:latin typeface="Arial" charset="0"/>
                          <a:cs typeface="Arial" charset="0"/>
                        </a:rPr>
                        <a:t>réjouissez–vous</a:t>
                      </a:r>
                      <a:r>
                        <a:rPr kumimoji="0" lang="fr-FR" sz="2800" b="0" i="0" u="none" strike="noStrike" cap="none" normalizeH="0" baseline="0" dirty="0">
                          <a:ln>
                            <a:noFill/>
                          </a:ln>
                          <a:solidFill>
                            <a:schemeClr val="bg1"/>
                          </a:solidFill>
                          <a:effectLst/>
                          <a:latin typeface="Arial" charset="0"/>
                          <a:cs typeface="Arial" charset="0"/>
                        </a:rPr>
                        <a:t> en l’Éternel Et célébrez son saint nom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97:11-12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Light is sown for the righteous, And gladness for the upright in heart.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Rejoice in the Lord, you righteous, And give thanks at the </a:t>
                      </a:r>
                      <a:r>
                        <a:rPr kumimoji="0" lang="en-US" sz="2600" b="0" i="0" u="none" strike="noStrike" cap="none" normalizeH="0" baseline="0">
                          <a:ln>
                            <a:noFill/>
                          </a:ln>
                          <a:solidFill>
                            <a:schemeClr val="bg1"/>
                          </a:solidFill>
                          <a:effectLst/>
                          <a:latin typeface="Arial" charset="0"/>
                          <a:cs typeface="Arial" charset="0"/>
                        </a:rPr>
                        <a:t>remembrance</a:t>
                      </a:r>
                      <a:r>
                        <a:rPr kumimoji="0" lang="en-US" sz="2800" b="0" i="0" u="none" strike="noStrike" cap="none" normalizeH="0" baseline="0">
                          <a:ln>
                            <a:noFill/>
                          </a:ln>
                          <a:solidFill>
                            <a:schemeClr val="bg1"/>
                          </a:solidFill>
                          <a:effectLst/>
                          <a:latin typeface="Arial" charset="0"/>
                          <a:cs typeface="Arial" charset="0"/>
                        </a:rPr>
                        <a:t> of His holy name.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US" dirty="0"/>
              <a:t>7pg</a:t>
            </a:r>
          </a:p>
        </p:txBody>
      </p:sp>
    </p:spTree>
  </p:cSld>
  <p:clrMapOvr>
    <a:masterClrMapping/>
  </p:clrMapOvr>
</p:sld>
</file>

<file path=ppt/slides/slide4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31021" name="Group 13"/>
          <p:cNvGraphicFramePr>
            <a:graphicFrameLocks noGrp="1"/>
          </p:cNvGraphicFramePr>
          <p:nvPr/>
        </p:nvGraphicFramePr>
        <p:xfrm>
          <a:off x="69850" y="44450"/>
          <a:ext cx="9074150" cy="6510592"/>
        </p:xfrm>
        <a:graphic>
          <a:graphicData uri="http://schemas.openxmlformats.org/drawingml/2006/table">
            <a:tbl>
              <a:tblPr rtl="1"/>
              <a:tblGrid>
                <a:gridCol w="4800600">
                  <a:extLst>
                    <a:ext uri="{9D8B030D-6E8A-4147-A177-3AD203B41FA5}">
                      <a16:colId xmlns:a16="http://schemas.microsoft.com/office/drawing/2014/main" val="20000"/>
                    </a:ext>
                  </a:extLst>
                </a:gridCol>
                <a:gridCol w="4273550">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00"/>
                          </a:solidFill>
                          <a:effectLst/>
                          <a:latin typeface="Arial" charset="0"/>
                          <a:cs typeface="Arial" charset="0"/>
                        </a:rPr>
                        <a:t>لوقا  ( 21 : 12 – 19 )</a:t>
                      </a:r>
                      <a:endParaRPr kumimoji="0" lang="en-US" sz="36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وقبل هذا كله يُلقونَ أيديهم عليكم ويطردونكم، ويسلِّمونكم إلى مجامع وتُحبسون، وتُقدمون أمام ملوك وولاة لأجل اسمي.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00"/>
                          </a:solidFill>
                          <a:effectLst/>
                          <a:latin typeface="Arial" charset="0"/>
                          <a:cs typeface="Arial" charset="0"/>
                        </a:rPr>
                        <a:t>Luc 21:12-19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Mais, avant tout cela, on portera les mains sur vous et l’on vous persécutera ; on vous livrera aux synagogues, on vous jettera en prison, on vous mènera devant des rois et devant des gouverneurs, à cause de mon nom.</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00"/>
                          </a:solidFill>
                          <a:effectLst/>
                          <a:latin typeface="Arial" charset="0"/>
                          <a:cs typeface="Arial" charset="0"/>
                        </a:rPr>
                        <a:t>Luke 21:12-19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But before all these things, they will lay their hands on you and persecute you, delivering you up to the synagogues and prisons. You will be brought before kings and rulers for My name's sake.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7g</a:t>
            </a:r>
          </a:p>
        </p:txBody>
      </p:sp>
    </p:spTree>
  </p:cSld>
  <p:clrMapOvr>
    <a:masterClrMapping/>
  </p:clrMapOvr>
</p:sld>
</file>

<file path=ppt/slides/slide4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32047" name="Group 15"/>
          <p:cNvGraphicFramePr>
            <a:graphicFrameLocks noGrp="1"/>
          </p:cNvGraphicFramePr>
          <p:nvPr/>
        </p:nvGraphicFramePr>
        <p:xfrm>
          <a:off x="69850" y="115888"/>
          <a:ext cx="8966200" cy="6424233"/>
        </p:xfrm>
        <a:graphic>
          <a:graphicData uri="http://schemas.openxmlformats.org/drawingml/2006/table">
            <a:tbl>
              <a:tblPr rtl="1"/>
              <a:tblGrid>
                <a:gridCol w="4608512">
                  <a:extLst>
                    <a:ext uri="{9D8B030D-6E8A-4147-A177-3AD203B41FA5}">
                      <a16:colId xmlns:a16="http://schemas.microsoft.com/office/drawing/2014/main" val="20000"/>
                    </a:ext>
                  </a:extLst>
                </a:gridCol>
                <a:gridCol w="4357688">
                  <a:extLst>
                    <a:ext uri="{9D8B030D-6E8A-4147-A177-3AD203B41FA5}">
                      <a16:colId xmlns:a16="http://schemas.microsoft.com/office/drawing/2014/main" val="20001"/>
                    </a:ext>
                  </a:extLst>
                </a:gridCol>
              </a:tblGrid>
              <a:tr h="16367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فيكون لكم ذلك شهادة. فضعوا إذاً في قلوبكم أن لا تهتموا من قَبْلُ بما تحتجُّون به، لأني أنا أعطيكم فماً وحكمة التى لا يقدر جميع مُعانديكم أن يُقاوموها أو يناقضوها.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Cela vous donnera l’occasion de rendre témoignage. 14 Mettez–vous donc dans l’esprit de ne pas préméditer votre défense, 15 car je vous donnerai une bouche et une sagesse à laquelle tous vos adversaires ne pourront résister ou contredire.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But it will turn out for you as an occasion for testimony. 14 Therefore settle it in your hearts not to meditate beforehand on what you will answer; 15 for I will give you a mouth and wisdom which all your adversaries will not be able to contradict or resist.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33069" name="Group 13"/>
          <p:cNvGraphicFramePr>
            <a:graphicFrameLocks noGrp="1"/>
          </p:cNvGraphicFramePr>
          <p:nvPr/>
        </p:nvGraphicFramePr>
        <p:xfrm>
          <a:off x="69850" y="0"/>
          <a:ext cx="9074150" cy="6856224"/>
        </p:xfrm>
        <a:graphic>
          <a:graphicData uri="http://schemas.openxmlformats.org/drawingml/2006/table">
            <a:tbl>
              <a:tblPr rtl="1"/>
              <a:tblGrid>
                <a:gridCol w="4724400">
                  <a:extLst>
                    <a:ext uri="{9D8B030D-6E8A-4147-A177-3AD203B41FA5}">
                      <a16:colId xmlns:a16="http://schemas.microsoft.com/office/drawing/2014/main" val="20000"/>
                    </a:ext>
                  </a:extLst>
                </a:gridCol>
                <a:gridCol w="4349750">
                  <a:extLst>
                    <a:ext uri="{9D8B030D-6E8A-4147-A177-3AD203B41FA5}">
                      <a16:colId xmlns:a16="http://schemas.microsoft.com/office/drawing/2014/main" val="20001"/>
                    </a:ext>
                  </a:extLst>
                </a:gridCol>
              </a:tblGrid>
              <a:tr h="7651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وسوف تُسلَّمون من الوالدين والإخوة والأقارب والأصدقاء، ويقتلون منكم. وتكونون مُبغضين من الجميع من أجل اسمي. وشعرة من رؤوسكم لا تهلِكُ. بصبركم تقتنون أنفسكم. </a:t>
                      </a:r>
                      <a:r>
                        <a:rPr kumimoji="0" lang="ar-SA" sz="2800" b="0" i="0" u="none" strike="noStrike" cap="none" normalizeH="0" baseline="0">
                          <a:ln>
                            <a:noFill/>
                          </a:ln>
                          <a:solidFill>
                            <a:srgbClr val="FF9900"/>
                          </a:solidFill>
                          <a:effectLst/>
                          <a:latin typeface="Arial" charset="0"/>
                          <a:cs typeface="Arial" charset="0"/>
                        </a:rPr>
                        <a:t>( والمجد للـه دائماً ).</a:t>
                      </a:r>
                      <a:endParaRPr kumimoji="0" lang="en-US" sz="28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Vous serez livrés même par des parents, des frères, des proches et des amis, et ils feront mourir plusieurs d’entre vous.17 Vous serez haïs de tous, à cause de mon nom.18 Mais il ne se perdra pas un cheveu de votre tête ;19 par votre persévérance vous sauvegarderez vos âmes.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 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You will be betrayed even by parents and brothers, relatives and friends; and they will put some of you to death. 17 And you will be hated by all for My name's sake. 18 But not a hair of your head shall be lost. 19 By your patience possess your souls.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r>
                        <a:rPr kumimoji="0" lang="en-US" sz="2000" b="1" i="0" u="none" strike="noStrike" cap="none" normalizeH="0" baseline="0">
                          <a:ln>
                            <a:noFill/>
                          </a:ln>
                          <a:solidFill>
                            <a:srgbClr val="FF9900"/>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34084"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35113" name="Group 9"/>
          <p:cNvGraphicFramePr>
            <a:graphicFrameLocks noGrp="1"/>
          </p:cNvGraphicFramePr>
          <p:nvPr/>
        </p:nvGraphicFramePr>
        <p:xfrm>
          <a:off x="381000" y="457200"/>
          <a:ext cx="8137525" cy="4383024"/>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3200" b="0" i="0" u="none" strike="noStrike" cap="none" normalizeH="0" baseline="0">
                          <a:ln>
                            <a:noFill/>
                          </a:ln>
                          <a:solidFill>
                            <a:srgbClr val="FF9900"/>
                          </a:solidFill>
                          <a:effectLst/>
                          <a:latin typeface="Arial" charset="0"/>
                          <a:cs typeface="Arial" charset="0"/>
                        </a:rPr>
                        <a:t>Eighth day of The Month of Hatour</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32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الثامن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هاتور</a:t>
                      </a:r>
                      <a:endParaRPr kumimoji="0" lang="en-US"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32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32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Huitième jour du mois de </a:t>
                      </a:r>
                      <a:r>
                        <a:rPr kumimoji="0" lang="en-US" sz="4000" b="0" i="0" u="none" strike="noStrike" cap="none" normalizeH="0" baseline="0">
                          <a:ln>
                            <a:noFill/>
                          </a:ln>
                          <a:solidFill>
                            <a:srgbClr val="FF9900"/>
                          </a:solidFill>
                          <a:effectLst/>
                          <a:latin typeface="Arial" charset="0"/>
                          <a:cs typeface="Arial" charset="0"/>
                        </a:rPr>
                        <a:t>Hatour</a:t>
                      </a:r>
                      <a:endParaRPr kumimoji="0" lang="en-CA" sz="4000" b="1"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4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3613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2736131"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4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31323" name="Group 27"/>
          <p:cNvGraphicFramePr>
            <a:graphicFrameLocks noGrp="1"/>
          </p:cNvGraphicFramePr>
          <p:nvPr/>
        </p:nvGraphicFramePr>
        <p:xfrm>
          <a:off x="34925" y="44450"/>
          <a:ext cx="9074150" cy="6453888"/>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en-US"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عشية </a:t>
                      </a:r>
                      <a:r>
                        <a:rPr kumimoji="0" lang="en-US" sz="3200" b="0" i="0" u="sng" strike="noStrike" cap="none" normalizeH="0" baseline="0" dirty="0">
                          <a:ln>
                            <a:noFill/>
                          </a:ln>
                          <a:solidFill>
                            <a:srgbClr val="FF9933"/>
                          </a:solidFill>
                          <a:effectLst/>
                          <a:latin typeface="Arial" charset="0"/>
                          <a:cs typeface="Times New Roman" pitchFamily="18" charset="0"/>
                        </a:rPr>
                        <a:t>68:17,16,17</a:t>
                      </a:r>
                      <a:endParaRPr kumimoji="0" lang="en-US" sz="32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 لماذا ايتها الجبال المسنمة ترصدن الجبل الذي اشتهاه الله لسكنه.بل الرب يسكن فيه الى الابد.</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مركبات الله ربوات الوف مكررة.الرب فيها.سينا في القدس.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US" sz="32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 </a:t>
                      </a:r>
                      <a:r>
                        <a:rPr kumimoji="0" lang="en-US" sz="3200" b="0" i="0" u="sng" strike="noStrike" cap="none" normalizeH="0" baseline="0" dirty="0">
                          <a:ln>
                            <a:noFill/>
                          </a:ln>
                          <a:solidFill>
                            <a:srgbClr val="FF9933"/>
                          </a:solidFill>
                          <a:effectLst/>
                          <a:latin typeface="Arial" charset="0"/>
                          <a:cs typeface="Times New Roman" pitchFamily="18" charset="0"/>
                        </a:rPr>
                        <a:t>68:17,16,17</a:t>
                      </a:r>
                      <a:endParaRPr kumimoji="0" lang="en-US" sz="3600" b="0" i="0" u="sng" strike="noStrike" cap="none" normalizeH="0" baseline="0" dirty="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17 La cavalerie de Dieu a deux myriades d'escadrons flamboyants.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16 Le Seigneur est parmi eux; le Sinaï est dans le sanctuaire,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endParaRPr kumimoji="0" lang="en-US"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68:17,16,17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The chariots of God are twenty thousand, even thousands of thousands; 16 the LORD will dwell in it forever.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the LORD is among them as in Sinai, in the Holy Place.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US" dirty="0"/>
              <a:t>8pv</a:t>
            </a:r>
          </a:p>
        </p:txBody>
      </p:sp>
    </p:spTree>
  </p:cSld>
  <p:clrMapOvr>
    <a:masterClrMapping/>
  </p:clrMapOvr>
</p:sld>
</file>

<file path=ppt/slides/slide4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32358" name="Group 38"/>
          <p:cNvGraphicFramePr>
            <a:graphicFrameLocks noGrp="1"/>
          </p:cNvGraphicFramePr>
          <p:nvPr/>
        </p:nvGraphicFramePr>
        <p:xfrm>
          <a:off x="107950" y="44450"/>
          <a:ext cx="9001125" cy="5962714"/>
        </p:xfrm>
        <a:graphic>
          <a:graphicData uri="http://schemas.openxmlformats.org/drawingml/2006/table">
            <a:tbl>
              <a:tblPr rtl="1"/>
              <a:tblGrid>
                <a:gridCol w="4176712">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مرقس ( 8 : 34 – 9: 1 )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ودعا الجمع مع تلاميذه وقال لهم من اراد ان يأتي ورائي فلينكر نفسه ويحمل صليبه ويتبعني.</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33"/>
                          </a:solidFill>
                          <a:effectLst/>
                          <a:latin typeface="Arial" charset="0"/>
                          <a:cs typeface="Times New Roman" pitchFamily="18" charset="0"/>
                        </a:rPr>
                        <a:t>Marc 8:34 - 9:1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Puis il fit venir la foule avec ses disciples et il leur dit: "Si quelqu'un veut venir à ma suite, qu'il se renie lui-même et prenne sa croix, et qu'il me suive.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Mark 8:34-38 &amp; 9:1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When He had called the people to Himself, with His disciples also, He said to them, Whoever desires to come after Me, let him deny himself, and take up his cross, and follow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8v</a:t>
            </a:r>
          </a:p>
        </p:txBody>
      </p:sp>
    </p:spTree>
  </p:cSld>
  <p:clrMapOvr>
    <a:masterClrMapping/>
  </p:clrMapOvr>
</p:sld>
</file>

<file path=ppt/slides/slide4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33374" name="Group 30"/>
          <p:cNvGraphicFramePr>
            <a:graphicFrameLocks noGrp="1"/>
          </p:cNvGraphicFramePr>
          <p:nvPr/>
        </p:nvGraphicFramePr>
        <p:xfrm>
          <a:off x="34925" y="115888"/>
          <a:ext cx="9074150" cy="5942965"/>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 من اراد ان يخلّص نفسه يهلكها.ومن يهلك نفسه من اجلي ومن اجل الانجيل فهو يخلّصها.لانه ماذا ينتفع الانسان لو ربح العالم كله وخسر نفسه.او ماذا يعطي الانسان فداء عن نفسه.</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35 En effet, qui veut sauver sa vie, la perdra; mais qui perdra sa vie à cause de moi et de l'Évangile, la sauvera. 36 Et quel avantage l'homme a-t-il à gagner le monde entier, s'il le paie de sa vie? 37 Que pourrait donner l'homme qui ait la valeur de sa vie?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For whoever desires to save his life will lose it, but whoever loses his life for My sake and the gospel's will save it. 36 For what will it profit a man if he gains the whole world, and loses his own soul? 37 Or what will a man give in exchange for his soul?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34390" name="Group 22"/>
          <p:cNvGraphicFramePr>
            <a:graphicFrameLocks noGrp="1"/>
          </p:cNvGraphicFramePr>
          <p:nvPr/>
        </p:nvGraphicFramePr>
        <p:xfrm>
          <a:off x="-36513" y="115888"/>
          <a:ext cx="9145588" cy="5812409"/>
        </p:xfrm>
        <a:graphic>
          <a:graphicData uri="http://schemas.openxmlformats.org/drawingml/2006/table">
            <a:tbl>
              <a:tblPr rtl="1"/>
              <a:tblGrid>
                <a:gridCol w="4681537">
                  <a:extLst>
                    <a:ext uri="{9D8B030D-6E8A-4147-A177-3AD203B41FA5}">
                      <a16:colId xmlns:a16="http://schemas.microsoft.com/office/drawing/2014/main" val="20000"/>
                    </a:ext>
                  </a:extLst>
                </a:gridCol>
                <a:gridCol w="4464051">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من استحى بي وبكلامي في هذا الجيل الفاسق الخاطئ فان ابن الانسان يستحي به متى جاء بمجد ابيه مع الملائكة القديسين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38 Car si quelqu'un a honte de moi et de mes paroles au milieu de cette génération adultère et pécheresse, le Fils de l'homme aussi aura honte de lui, quand il viendra dans la gloire de son Père avec les saints anges.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38 For whoever is ashamed of Me and My words in this adulterous and sinful generation, of him the Son of Man also will be ashamed when He comes in the glory of His Father with the holy angels.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40541" name="Group 29"/>
          <p:cNvGraphicFramePr>
            <a:graphicFrameLocks noGrp="1"/>
          </p:cNvGraphicFramePr>
          <p:nvPr/>
        </p:nvGraphicFramePr>
        <p:xfrm>
          <a:off x="107950" y="115888"/>
          <a:ext cx="9001125" cy="5618163"/>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وقال لهم الحق اقول لكم ان من القيام ههنا قوما لا يذوقون الموت حتى يروا ملكوت الله قد أتى بقو</a:t>
                      </a:r>
                      <a:r>
                        <a:rPr kumimoji="0" lang="ar-EG" sz="3200" b="0" i="0" u="none" strike="noStrike" cap="none" normalizeH="0" baseline="0">
                          <a:ln>
                            <a:noFill/>
                          </a:ln>
                          <a:solidFill>
                            <a:schemeClr val="bg1"/>
                          </a:solidFill>
                          <a:effectLst/>
                          <a:latin typeface="Arial" charset="0"/>
                          <a:cs typeface="Arial" charset="0"/>
                        </a:rPr>
                        <a:t>ة.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FR" sz="2800" b="0" i="0" u="none" strike="noStrike" cap="none" normalizeH="0" baseline="0">
                          <a:ln>
                            <a:noFill/>
                          </a:ln>
                          <a:solidFill>
                            <a:schemeClr val="bg1"/>
                          </a:solidFill>
                          <a:effectLst/>
                          <a:latin typeface="Arial" charset="0"/>
                          <a:cs typeface="Arial" charset="0"/>
                        </a:rPr>
                        <a:t>1 Et il leur disait: "En vérité, je vous le déclare, parmi ceux qui sont ici, certains ne mourront pas avant de voir le Règne de Dieu venu avec puissance." </a:t>
                      </a:r>
                    </a:p>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And He said to them, Assuredly, I say to you that there are some standing here who will not taste death till they see the kingdom of God present with power.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4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4153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2241539"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4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42599" name="Group 39"/>
          <p:cNvGraphicFramePr>
            <a:graphicFrameLocks noGrp="1"/>
          </p:cNvGraphicFramePr>
          <p:nvPr/>
        </p:nvGraphicFramePr>
        <p:xfrm>
          <a:off x="34925" y="44450"/>
          <a:ext cx="9074150" cy="6183695"/>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en-US"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باكر </a:t>
                      </a:r>
                      <a:r>
                        <a:rPr kumimoji="0" lang="en-US" sz="3600" b="0" i="0" u="sng" strike="noStrike" cap="none" normalizeH="0" baseline="0" dirty="0">
                          <a:ln>
                            <a:noFill/>
                          </a:ln>
                          <a:solidFill>
                            <a:srgbClr val="FF9933"/>
                          </a:solidFill>
                          <a:effectLst/>
                          <a:latin typeface="Arial" charset="0"/>
                          <a:cs typeface="Times New Roman" pitchFamily="18" charset="0"/>
                        </a:rPr>
                        <a:t>33:6,9</a:t>
                      </a:r>
                      <a:endParaRPr kumimoji="0" lang="ar-EG"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بكلمة الرب صنعت السموات وبنسمة فيه كل جنودها.لانه قال </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فكان</a:t>
                      </a:r>
                      <a:r>
                        <a:rPr kumimoji="0" lang="ar-EG"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هو أمر فصار.</a:t>
                      </a:r>
                      <a:r>
                        <a:rPr kumimoji="0" lang="en-US" sz="32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chemeClr val="bg1"/>
                          </a:solidFill>
                          <a:effectLst/>
                          <a:latin typeface="Arial" charset="0"/>
                          <a:cs typeface="Arial" charset="0"/>
                        </a:rPr>
                        <a:t>هللويا.</a:t>
                      </a:r>
                      <a:endParaRPr kumimoji="0" lang="en-US" sz="28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a:t>
                      </a:r>
                      <a:r>
                        <a:rPr kumimoji="0" lang="en-US" sz="3600" b="0" i="0" u="sng" strike="noStrike" cap="none" normalizeH="0" baseline="0" dirty="0">
                          <a:ln>
                            <a:noFill/>
                          </a:ln>
                          <a:solidFill>
                            <a:srgbClr val="FF9933"/>
                          </a:solidFill>
                          <a:effectLst/>
                          <a:latin typeface="Arial" charset="0"/>
                          <a:cs typeface="Times New Roman" pitchFamily="18" charset="0"/>
                        </a:rPr>
                        <a:t> 33:6,9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6 Par sa Parole, le Seigneur a fait les cieux, et toute leur armée par le souffle de sa bouche.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9 C'est lui qui a parlé, et cela arriva,	lui qui a commandé, et cela exista,</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endParaRPr kumimoji="0" lang="fr-CA"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33:6,9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By the word of the LORD the heavens were made, and all the host of them by the breath of His mouth.</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For He spoke, and it was done; he commanded, and it stood fast.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US" dirty="0"/>
              <a:t>8pm</a:t>
            </a:r>
          </a:p>
        </p:txBody>
      </p:sp>
    </p:spTree>
  </p:cSld>
  <p:clrMapOvr>
    <a:masterClrMapping/>
  </p:clrMapOvr>
</p:sld>
</file>

<file path=ppt/slides/slide4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43625" name="Group 41"/>
          <p:cNvGraphicFramePr>
            <a:graphicFrameLocks noGrp="1"/>
          </p:cNvGraphicFramePr>
          <p:nvPr/>
        </p:nvGraphicFramePr>
        <p:xfrm>
          <a:off x="34925" y="44450"/>
          <a:ext cx="9001125" cy="6856224"/>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يوحنا ( 12 : 26- 36 )</a:t>
                      </a:r>
                      <a:endParaRPr kumimoji="0" lang="fr-CA" sz="28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كان احد يخدمني فليتبعني.وحيث اكون انا هناك ايضا يكون خادمي.وان كان احد يخدمني يكرمه الآب. الآن نفسي قد اضطربت.وماذا اقول.ايها الآب نجني من هذه الساعة.</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Arial" charset="0"/>
                        </a:rPr>
                        <a:t>Jean 12 : 26 - 36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Si quelqu'un veut me servir, qu'il se mette à ma suite, et là où je suis, là aussi sera mon serviteur. Si quelqu'un me sert, le Père l'honorera. 27 Maintenant mon âme est troublée, et que dirai-je? Père, sauve-moi de cette heure?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John 12:26-36</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If anyone serves Me, let him follow Me; and where I am, there My servant will be also. If anyone serves Me, him My Father will honor. 27 Now My soul is troubled, and what shall I say? "Father, save Me from this hour'?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8m</a:t>
            </a:r>
          </a:p>
        </p:txBody>
      </p:sp>
    </p:spTree>
  </p:cSld>
  <p:clrMapOvr>
    <a:masterClrMapping/>
  </p:clrMapOvr>
</p:sld>
</file>

<file path=ppt/slides/slide4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44648" name="Group 40"/>
          <p:cNvGraphicFramePr>
            <a:graphicFrameLocks noGrp="1"/>
          </p:cNvGraphicFramePr>
          <p:nvPr/>
        </p:nvGraphicFramePr>
        <p:xfrm>
          <a:off x="34925" y="115888"/>
          <a:ext cx="9074150" cy="6371845"/>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لاجل هذا أتيت الى هذه الساعة.ايها الآب مجد اسمك.فجاء صوت من السماء مجدت وامجد ايضا. فالجمع الذي كان واقفا وسمع قال قد حدث رعد.وآخرون قالوا قد كلمه ملاك.</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Mais c'est précisément pour cette heure que je suis venu. 28 Père, glorifie ton nom. Alors, une voix vint du ciel: "Je l'ai glorifié et je le glorifierai encore. 29 La foule qui se trouvait là et qui avait entendu disait que c'était le tonnerre; d'autres disaient qu'un ange lui avait parlé.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for this purpose I came to this hour. 28 Father, glorify Your name.'' Then a voice came from heaven, saying, I have both glorified it and will glorify it again.'' 29 Therefore the people who stood by and heard it said that it had thundered. Others said, An angel has spoken to Him.''</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45672" name="Group 40"/>
          <p:cNvGraphicFramePr>
            <a:graphicFrameLocks noGrp="1"/>
          </p:cNvGraphicFramePr>
          <p:nvPr/>
        </p:nvGraphicFramePr>
        <p:xfrm>
          <a:off x="34925" y="115888"/>
          <a:ext cx="9074150" cy="5618163"/>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اجاب يسوع وقال ليس من اجلي صار هذا الصوت بل من اجلكم.الآن دينونة هذا العالم.الآن يطرح رئيس هذا العالم خارجا.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Jésus reprit la parole: "Ce n'est pas pour moi que cette voix a retenti, mais bien pour vous. 31C'est maintenant le jugement de ce monde, maintenant  le prince de ce monde va être jeté dehors.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Jesus answered and said, This voice did not come because of Me, but for your sake. 31 Now is the judgment of this world; now the ruler of this world will be cast out.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82414" name="Group 14"/>
          <p:cNvGraphicFramePr>
            <a:graphicFrameLocks noGrp="1"/>
          </p:cNvGraphicFramePr>
          <p:nvPr/>
        </p:nvGraphicFramePr>
        <p:xfrm>
          <a:off x="34925" y="115888"/>
          <a:ext cx="9074150" cy="5618163"/>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وانا ان ارتفعت عن الارض اجذب اليّ الجميع. قال هذا مشيرا الى اية ميتة كان مزمعا ان يموت.</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Pour moi, quand j'aurai été  élevé de terre, j'attirerai à moi tous les hommes.33 Par ces paroles il indiquait de quelle mort il allait mourir.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And I, if I am lifted up from the earth, will draw all peoples to Myself.'' 33 This He said, signifying by what death He would die.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38211" name="Group 35"/>
          <p:cNvGraphicFramePr>
            <a:graphicFrameLocks noGrp="1"/>
          </p:cNvGraphicFramePr>
          <p:nvPr/>
        </p:nvGraphicFramePr>
        <p:xfrm>
          <a:off x="34925" y="115888"/>
          <a:ext cx="9074150" cy="6087428"/>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فاجابه الجمع نحن سمعنا من الناموس ان المسيح يبقى الى الابد.فكيف تقول انت انه ينبغي ان يرتفع ابن الانسان.من هو هذا ابن الانسان.  فقال لهم يسوع النور معكم زمانا قليلا بعد.</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La foule lui répondit: "Nous avons appris par la Loi que le Christ doit rester à jamais. Comment peux-tu dire qu'il faut que le Fils de l'homme soit élevé? Qui est-il, ce Fils de l'homme? 35 Jésus leur répondit: "La lumière est encore parmi vous pour un peu de temps.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The people answered Him, We have heard from the law that the Christ remains forever; and how can You say, "The Son of Man must be lifted up'? Who is this Son of Man?'' 35 Then Jesus said to them, A little while longer the light is with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46688" name="Group 32"/>
          <p:cNvGraphicFramePr>
            <a:graphicFrameLocks noGrp="1"/>
          </p:cNvGraphicFramePr>
          <p:nvPr/>
        </p:nvGraphicFramePr>
        <p:xfrm>
          <a:off x="34925" y="115888"/>
          <a:ext cx="9001125" cy="6244082"/>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فسيروا ما دام لكم النور لئلا يدرككم الظلام.والذي يسير في الظلام لا يعلم الى اين يذهب. ما دام لكم النور آمنوا بالنور لتصيروا ابناء النور.</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تكلم يسوع بهذا ثم مضى واختفى عنهم</a:t>
                      </a:r>
                      <a:r>
                        <a:rPr kumimoji="0" lang="ar-EG" sz="3200" b="0" i="0" u="none" strike="noStrike" cap="none" normalizeH="0" baseline="0">
                          <a:ln>
                            <a:noFill/>
                          </a:ln>
                          <a:solidFill>
                            <a:schemeClr val="bg1"/>
                          </a:solidFill>
                          <a:effectLst/>
                          <a:latin typeface="Arial" charset="0"/>
                          <a:cs typeface="Arial" charset="0"/>
                        </a:rPr>
                        <a:t>   </a:t>
                      </a:r>
                      <a:r>
                        <a:rPr kumimoji="0" lang="ar-EG" sz="2800" b="1" i="0" u="none" strike="noStrike" cap="none" normalizeH="0" baseline="0">
                          <a:ln>
                            <a:noFill/>
                          </a:ln>
                          <a:solidFill>
                            <a:srgbClr val="FF9900"/>
                          </a:solidFill>
                          <a:effectLst/>
                          <a:latin typeface="Arial" charset="0"/>
                          <a:cs typeface="Arial" charset="0"/>
                        </a:rPr>
                        <a:t>( والمجد للـه دائماً ) </a:t>
                      </a:r>
                      <a:endParaRPr kumimoji="0" lang="ar-SA" sz="28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Marchez pendant que vous avez la lumière, pour que les ténèbres ne s'emparent pas de vous: car celui qui marche dans les ténèbres ne sait pas où il va.36 Pendant que vous avez la lumière croyez en la lumière, pour devenir des fils de lumière.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Walk while you have the light, lest darkness overtake you; he who walks in darkness does not know where he is going. 36 While you have the light, believe in the light, that you may become sons of light.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4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47682"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2247683"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247684"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247685"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4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49763" name="Group 35"/>
          <p:cNvGraphicFramePr>
            <a:graphicFrameLocks noGrp="1"/>
          </p:cNvGraphicFramePr>
          <p:nvPr/>
        </p:nvGraphicFramePr>
        <p:xfrm>
          <a:off x="34925" y="44450"/>
          <a:ext cx="9074150" cy="664896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20161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00"/>
                          </a:solidFill>
                          <a:effectLst/>
                          <a:latin typeface="Arial" charset="0"/>
                          <a:cs typeface="Arial" charset="0"/>
                        </a:rPr>
                        <a:t>رسالة بولس الرسول</a:t>
                      </a:r>
                      <a:r>
                        <a:rPr kumimoji="0" lang="ar-EG" sz="3600" b="0" i="0" u="sng" strike="noStrike" cap="none" normalizeH="0" baseline="0">
                          <a:ln>
                            <a:noFill/>
                          </a:ln>
                          <a:solidFill>
                            <a:srgbClr val="FF9900"/>
                          </a:solidFill>
                          <a:effectLst/>
                          <a:latin typeface="Arial" charset="0"/>
                          <a:cs typeface="Arial" charset="0"/>
                        </a:rPr>
                        <a:t> </a:t>
                      </a:r>
                      <a:r>
                        <a:rPr kumimoji="0" lang="ar-SA" sz="3600" b="0" i="0" u="sng" strike="noStrike" cap="none" normalizeH="0" baseline="0">
                          <a:ln>
                            <a:noFill/>
                          </a:ln>
                          <a:solidFill>
                            <a:srgbClr val="FF9900"/>
                          </a:solidFill>
                          <a:effectLst/>
                          <a:latin typeface="Arial" charset="0"/>
                          <a:cs typeface="Arial" charset="0"/>
                        </a:rPr>
                        <a:t>إلى أهل </a:t>
                      </a:r>
                      <a:r>
                        <a:rPr kumimoji="0" lang="ar-EG" sz="3600" b="0" i="0" u="sng" strike="noStrike" cap="none" normalizeH="0" baseline="0">
                          <a:ln>
                            <a:noFill/>
                          </a:ln>
                          <a:solidFill>
                            <a:srgbClr val="FF9900"/>
                          </a:solidFill>
                          <a:effectLst/>
                          <a:latin typeface="Arial" charset="0"/>
                          <a:cs typeface="Arial" charset="0"/>
                        </a:rPr>
                        <a:t>العبرانيين</a:t>
                      </a:r>
                      <a:r>
                        <a:rPr kumimoji="0" lang="ar-SA" sz="3600" b="0" i="0" u="sng" strike="noStrike" cap="none" normalizeH="0" baseline="0">
                          <a:ln>
                            <a:noFill/>
                          </a:ln>
                          <a:solidFill>
                            <a:srgbClr val="FF9900"/>
                          </a:solidFill>
                          <a:effectLst/>
                          <a:latin typeface="Arial" charset="0"/>
                          <a:cs typeface="Arial" charset="0"/>
                        </a:rPr>
                        <a:t> </a:t>
                      </a:r>
                      <a:r>
                        <a:rPr kumimoji="0" lang="ar-EG" sz="3600" b="0" i="0" u="sng" strike="noStrike" cap="none" normalizeH="0" baseline="0">
                          <a:ln>
                            <a:noFill/>
                          </a:ln>
                          <a:solidFill>
                            <a:srgbClr val="FF9900"/>
                          </a:solidFill>
                          <a:effectLst/>
                          <a:latin typeface="Arial" charset="0"/>
                          <a:cs typeface="Arial" charset="0"/>
                        </a:rPr>
                        <a:t>(</a:t>
                      </a:r>
                      <a:r>
                        <a:rPr kumimoji="0" lang="fr-FR" sz="3200" b="0" i="0" u="sng" strike="noStrike" cap="none" normalizeH="0" baseline="0">
                          <a:ln>
                            <a:noFill/>
                          </a:ln>
                          <a:solidFill>
                            <a:srgbClr val="FF9900"/>
                          </a:solidFill>
                          <a:effectLst/>
                          <a:latin typeface="Arial" charset="0"/>
                          <a:cs typeface="Arial" charset="0"/>
                        </a:rPr>
                        <a:t>12:21 - 13:1-2</a:t>
                      </a:r>
                      <a:r>
                        <a:rPr kumimoji="0" lang="ar-SA" sz="3600" b="0" i="0" u="sng" strike="noStrike" cap="none" normalizeH="0" baseline="0">
                          <a:ln>
                            <a:noFill/>
                          </a:ln>
                          <a:solidFill>
                            <a:srgbClr val="FF9900"/>
                          </a:solidFill>
                          <a:effectLst/>
                          <a:latin typeface="Arial" charset="0"/>
                          <a:cs typeface="Arial" charset="0"/>
                        </a:rPr>
                        <a:t>)</a:t>
                      </a:r>
                      <a:endParaRPr kumimoji="0" lang="ar-EG" sz="3600" b="0" i="0" u="sng" strike="noStrike" cap="none" normalizeH="0" baseline="0">
                        <a:ln>
                          <a:noFill/>
                        </a:ln>
                        <a:solidFill>
                          <a:srgbClr val="FF9900"/>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المنظر هكذا مخيفا حتى قال موسى انا مرتعب ومرتعد. بل قد أتيتم الى جبل صهيون والى مدينة الله الحي اورشليم السماوية والى ربوات هم محفل ملائكة</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Hébreux 12:21 - 13:1-2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Et si terrifiant était ce spectacle, que Moïse dit: Je suis terrifié et tremblant. 22 Mais vous vous êtes approchés de la montagne de Sion et de la ville du Dieu vivant, la Jérusalem céleste, et des myriades d'anges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700" b="0" i="0" u="sng" strike="noStrike" cap="none" normalizeH="0" baseline="0">
                          <a:ln>
                            <a:noFill/>
                          </a:ln>
                          <a:solidFill>
                            <a:srgbClr val="FF9900"/>
                          </a:solidFill>
                          <a:effectLst/>
                          <a:latin typeface="Arial" charset="0"/>
                          <a:cs typeface="Arial" charset="0"/>
                        </a:rPr>
                        <a:t>Hebrews 12:21-39 &amp;13:1-2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And so terrifying was the sight that Moses said, I am exceedingly afraid and trembling. 22 But you have come to Mount Zion and to the city of the living God, the heavenly Jerusalem, to an innumerable company of angels,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8p</a:t>
            </a:r>
          </a:p>
        </p:txBody>
      </p:sp>
    </p:spTree>
  </p:cSld>
  <p:clrMapOvr>
    <a:masterClrMapping/>
  </p:clrMapOvr>
</p:sld>
</file>

<file path=ppt/slides/slide4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50778" name="Group 26"/>
          <p:cNvGraphicFramePr>
            <a:graphicFrameLocks noGrp="1"/>
          </p:cNvGraphicFramePr>
          <p:nvPr/>
        </p:nvGraphicFramePr>
        <p:xfrm>
          <a:off x="34925" y="44450"/>
          <a:ext cx="9074150" cy="6798565"/>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وكنيسة ابكار مكتوبين في السموات والى الله ديان الجميع والى ارواح ابرار مكمّلين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والى وسيط العهد الجديد يسوع والى دم رشّ يتكلم افضل من هابيل</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en réunion de fête, et de l'assemblée des premiers-nés, dont les noms sont inscrits dans les cieux, et de Dieu, le juge de tous, et des esprits des justes parvenus à l'accomplissement, 24 et de Jésus, médiateur d'une alliance neuve, et du sang de l'aspersion qui parle mieux encore que celui d'Abel.</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to the general assembly and church of the firstborn who are registered in heaven, to God the Judge of all, to the spirits of just men made perfect, 24 to Jesus the Mediator of the new covenant, and to the blood of sprinkling that speaks better things than that of Abel.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51815" name="Group 39"/>
          <p:cNvGraphicFramePr>
            <a:graphicFrameLocks noGrp="1"/>
          </p:cNvGraphicFramePr>
          <p:nvPr/>
        </p:nvGraphicFramePr>
        <p:xfrm>
          <a:off x="34925" y="44450"/>
          <a:ext cx="9074150" cy="6089588"/>
        </p:xfrm>
        <a:graphic>
          <a:graphicData uri="http://schemas.openxmlformats.org/drawingml/2006/table">
            <a:tbl>
              <a:tblPr rtl="1"/>
              <a:tblGrid>
                <a:gridCol w="5184775">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7287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انظروا ان لا تستعفوا من المتكلم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لانه ان كان اولئك لم ينجوا اذ ستعفوا من المتكلم على الارض فبالأولى جدا لا ننجو نحن المرتدين عن الذي من السماء</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Veillez à ne pas refuser d'entendre celui qui vous parle! Car s'ils n'ont pas échappé au châtiment lorsqu'ils refusèrent d'entendre celui qui les avertissait sur la terre, à plus forte raison nous non plus n'y échapperons pas, si nous nous détournons de qui nous parle du haut des cieux.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See that you do not refuse Him who speaks. For if they did not escape who refused Him who spoke on earth, much more shall we not escape if we turn away from Him who speaks from heaven,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52834" name="Group 34"/>
          <p:cNvGraphicFramePr>
            <a:graphicFrameLocks noGrp="1"/>
          </p:cNvGraphicFramePr>
          <p:nvPr/>
        </p:nvGraphicFramePr>
        <p:xfrm>
          <a:off x="34925" y="44450"/>
          <a:ext cx="9074150" cy="634416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3986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صوته زعزع الارض حينئذ واما الآن فقد وعد قائلا اني مرة ايضا ازلزل لا الارض فقط بل السماء ايضا. فقوله مرة ايضا يدل على تغيّر الاشياء المتزعزعة كمصنوعة</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Lui, dont la voix ébranla alors la terre, fait maintenant cette proclamation:Une dernière fois je ferai trembler non seulement la terre mais aussi le ciel. 27 Les mots une dernière fois annoncent la disparition de tout ce qui participe à l'instabilité du monde créé,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whose voice then shook the earth; but now He has promised, saying,Yet once more I shake not only the earth, but also heaven.'' 27 Now this, Yet once more,'' indicates the removal of those things that are being shaken, as of things that are made,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53858" name="Group 34"/>
          <p:cNvGraphicFramePr>
            <a:graphicFrameLocks noGrp="1"/>
          </p:cNvGraphicFramePr>
          <p:nvPr/>
        </p:nvGraphicFramePr>
        <p:xfrm>
          <a:off x="34925" y="44450"/>
          <a:ext cx="9074150" cy="644328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576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لكي تبقى التي لا تتزعزع. لذلك ونحن قابلون ملكوتا لا يتزعزع ليكن عندنا شكر به نخدم الله خدمة مرضية بخشوع وتقوى. لان الهنا نار آكلة</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afin que subsiste ce qui est inébranlable. 28 Puisque nous recevons un royaume inébranlable, tenons bien cette grâce. Par elle, servons Dieu d'une manière qui lui soit agréable, avec soumission et avec crainte. 29 Car notre Dieu est un feu dévorant.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that the things which cannot be shaken may remain. 28 Therefore, since we are receiving a kingdom which cannot be shaken, let us have grace, by which we may serve God acceptably with reverence and godly fear. 29 For our God is a consuming fire.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54862" name="Group 14"/>
          <p:cNvGraphicFramePr>
            <a:graphicFrameLocks noGrp="1"/>
          </p:cNvGraphicFramePr>
          <p:nvPr/>
        </p:nvGraphicFramePr>
        <p:xfrm>
          <a:off x="34925" y="44450"/>
          <a:ext cx="9074150" cy="5905501"/>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576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لتثبت المحبة الاخوية. لا تنسوا اضافة الغرباء لان بها اضاف اناس ملائكة وهم لا يدرون.</a:t>
                      </a:r>
                      <a:endParaRPr kumimoji="0" lang="ar-EG" sz="3200" b="0" i="0" u="none" strike="noStrike" cap="none" normalizeH="0" baseline="0">
                        <a:ln>
                          <a:noFill/>
                        </a:ln>
                        <a:solidFill>
                          <a:schemeClr val="bg1"/>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Que l'amour fraternel demeure. </a:t>
                      </a:r>
                      <a:r>
                        <a:rPr kumimoji="0" lang="en-US" sz="2800" b="0" i="0" u="none" strike="noStrike" cap="none" normalizeH="0" baseline="0">
                          <a:ln>
                            <a:noFill/>
                          </a:ln>
                          <a:solidFill>
                            <a:schemeClr val="bg1"/>
                          </a:solidFill>
                          <a:effectLst/>
                          <a:latin typeface="Arial" charset="0"/>
                          <a:cs typeface="Arial" charset="0"/>
                        </a:rPr>
                        <a:t>2 </a:t>
                      </a:r>
                      <a:r>
                        <a:rPr kumimoji="0" lang="fr-FR" sz="2800" b="0" i="0" u="none" strike="noStrike" cap="none" normalizeH="0" baseline="0">
                          <a:ln>
                            <a:noFill/>
                          </a:ln>
                          <a:solidFill>
                            <a:schemeClr val="bg1"/>
                          </a:solidFill>
                          <a:effectLst/>
                          <a:latin typeface="Arial" charset="0"/>
                          <a:cs typeface="Arial" charset="0"/>
                        </a:rPr>
                        <a:t>N'oubliez pas l'hospitalité, car, grâce à elle, certains, sans le savoir, ont accueilli des anges.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Let brotherly love continue. 2 Do not forget to entertain strangers, for by so doing some have unwittingly entertained angels.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65090"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57958"/>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4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66114"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26611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266116"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4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68200" name="Group 40"/>
          <p:cNvGraphicFramePr>
            <a:graphicFrameLocks noGrp="1"/>
          </p:cNvGraphicFramePr>
          <p:nvPr/>
        </p:nvGraphicFramePr>
        <p:xfrm>
          <a:off x="34925" y="44450"/>
          <a:ext cx="9074150" cy="6265863"/>
        </p:xfrm>
        <a:graphic>
          <a:graphicData uri="http://schemas.openxmlformats.org/drawingml/2006/table">
            <a:tbl>
              <a:tblPr rtl="1"/>
              <a:tblGrid>
                <a:gridCol w="42497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00"/>
                          </a:solidFill>
                          <a:effectLst/>
                          <a:latin typeface="Arial" charset="0"/>
                          <a:cs typeface="Arial" charset="0"/>
                        </a:rPr>
                        <a:t>الكاثوليكون من رسالة </a:t>
                      </a:r>
                      <a:r>
                        <a:rPr kumimoji="0" lang="ar-SA" sz="3600" b="0" i="0" u="sng" strike="noStrike" cap="none" normalizeH="0" baseline="0">
                          <a:ln>
                            <a:noFill/>
                          </a:ln>
                          <a:solidFill>
                            <a:srgbClr val="FF9900"/>
                          </a:solidFill>
                          <a:effectLst/>
                          <a:latin typeface="Arial" charset="0"/>
                          <a:cs typeface="Arial" charset="0"/>
                        </a:rPr>
                        <a:t>بطرس الرسول</a:t>
                      </a:r>
                      <a:r>
                        <a:rPr kumimoji="0" lang="ar-EG" sz="3600" b="0" i="0" u="sng" strike="noStrike" cap="none" normalizeH="0" baseline="0">
                          <a:ln>
                            <a:noFill/>
                          </a:ln>
                          <a:solidFill>
                            <a:srgbClr val="FF9900"/>
                          </a:solidFill>
                          <a:effectLst/>
                          <a:latin typeface="Arial" charset="0"/>
                          <a:cs typeface="Arial" charset="0"/>
                        </a:rPr>
                        <a:t> الأولى(3 : 15 - 22)</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بل قدسوا الرب الاله في قلوبكم مستعدين دائما لمجاوبة كل من يسألكم عن سبب الرجاء الذي فيكم بوداعة وخوف</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00"/>
                          </a:solidFill>
                          <a:effectLst/>
                          <a:latin typeface="Arial" charset="0"/>
                          <a:cs typeface="Arial" charset="0"/>
                        </a:rPr>
                        <a:t>1 Pierre </a:t>
                      </a:r>
                      <a:r>
                        <a:rPr kumimoji="0" lang="en-US" sz="3200" b="0" i="0" u="sng" strike="noStrike" cap="none" normalizeH="0" baseline="0">
                          <a:ln>
                            <a:noFill/>
                          </a:ln>
                          <a:solidFill>
                            <a:srgbClr val="FF9900"/>
                          </a:solidFill>
                          <a:effectLst/>
                          <a:latin typeface="Arial" charset="0"/>
                          <a:cs typeface="Arial" charset="0"/>
                        </a:rPr>
                        <a:t>3:15-22</a:t>
                      </a:r>
                      <a:r>
                        <a:rPr kumimoji="0" lang="fr-FR"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Soyez toujours prêts à justifier votre espérance  devant ceux qui vous en demandent compte. Mais que  ce  soit  avec  douceur  et respect,</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1 Peter 3:15-22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But sanctify the Lord God in your hearts, and always be ready to give a defense to everyone who asks you a reason for the hope that is in you, with meekness and fear;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8c</a:t>
            </a:r>
          </a:p>
        </p:txBody>
      </p:sp>
    </p:spTree>
  </p:cSld>
  <p:clrMapOvr>
    <a:masterClrMapping/>
  </p:clrMapOvr>
</p:sld>
</file>

<file path=ppt/slides/slide4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69224" name="Group 40"/>
          <p:cNvGraphicFramePr>
            <a:graphicFrameLocks noGrp="1"/>
          </p:cNvGraphicFramePr>
          <p:nvPr/>
        </p:nvGraphicFramePr>
        <p:xfrm>
          <a:off x="34925" y="44450"/>
          <a:ext cx="9074150" cy="6305488"/>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ولكم ضمير صالح لكي يكون الذين يشتمون سيرتكم الصالحة في المسيح يخزون في ما يفترون عليكم كفاعلي شر.</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 تألمكم ان شاءت مشيئة الله وانتم صانعون خيرا افضل منه وانتم صانعون شرا.</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en ayant une bonne conscience, afin que, sur le point même où l'on vous calomnie, ceux qui décrient votre bonne conduite en Christ soient confondus. 17 Car mieux vaut souffrir en faisant le bien, si telle est la volonté de Dieu, qu'en faisant le mal.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having a good conscience, that when they defame you as evildoers, those who revile your good conduct in Christ may be ashamed. 17 For it is better, if it is the will of God, to suffer for doing good than for doing evil.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39216" name="Group 16"/>
          <p:cNvGraphicFramePr>
            <a:graphicFrameLocks noGrp="1"/>
          </p:cNvGraphicFramePr>
          <p:nvPr/>
        </p:nvGraphicFramePr>
        <p:xfrm>
          <a:off x="34925" y="44450"/>
          <a:ext cx="9074150" cy="5616576"/>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فان المسيح ايضا تألم مرة واحدة من اجل الخطايا البار من اجل الاثمة لكي يقربنا الى الله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مماتا في الجسد ولكن محيى في الروح</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En effet, le Christ lui-même a souffert pour les péchés, une fois pour toutes, lui le juste pour les injustes, afin de vous présenter à Dieu, lui mis à mort en sa chair, mais rendu à la vie par l'Esprit.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For Christ also suffered once for sins, the just for the unjust, that He might bring us to God, being put to death in the flesh but made alive by the Spirit,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70254" name="Group 46"/>
          <p:cNvGraphicFramePr>
            <a:graphicFrameLocks noGrp="1"/>
          </p:cNvGraphicFramePr>
          <p:nvPr/>
        </p:nvGraphicFramePr>
        <p:xfrm>
          <a:off x="34925" y="115888"/>
          <a:ext cx="8929688" cy="6369685"/>
        </p:xfrm>
        <a:graphic>
          <a:graphicData uri="http://schemas.openxmlformats.org/drawingml/2006/table">
            <a:tbl>
              <a:tblPr rtl="1"/>
              <a:tblGrid>
                <a:gridCol w="41767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فيه ايضا ذهب فكرز للارواح التي في السجن اذ عصت قديما حين كانت اناة الله تنتظر مرة في ايام نوح اذ كان الفلك يبنى الذي فيه خلص قليلون اي ثماني انفس بالماء.</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C'est alors qu'il est allé prêcher même aux esprits en prison, 20 aux rebelles d'autrefois, quand se prolongeait la patience de Dieu aux jours où Noé construisit l'arche, dans laquelle peu de gens, huit personnes, furent sauvés par l'eau.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by whom also He went and preached to the spirits in prison, 20 who formerly were disobedient, when once the Divine longsuffering waited in the days of Noah, while the ark was being prepared, in which a few, that is, eight souls, were saved through water.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71275" name="Group 43"/>
          <p:cNvGraphicFramePr>
            <a:graphicFrameLocks noGrp="1"/>
          </p:cNvGraphicFramePr>
          <p:nvPr/>
        </p:nvGraphicFramePr>
        <p:xfrm>
          <a:off x="34925" y="44450"/>
          <a:ext cx="9074150" cy="5798503"/>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مثاله يخلّصنا نحن الآن اي المعمودية لا ازالة وسخ الجسد بل سؤال ضمير صالح عن الله بقيامة يسوع المسيح</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C'était l'image du baptême qui vous sauve maintenant: il n'est pas la purification des souillures du corps, mais l'engagement envers Dieu d'une bonne conscience; il vous sauve par la résurrection de Jésus Christ,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There is also an antitype which now saves us-- baptism (not the removal of the filth of the flesh, but the answer of a good conscience toward God), through the resurrection of Jesus Christ,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83441" name="Group 17"/>
          <p:cNvGraphicFramePr>
            <a:graphicFrameLocks noGrp="1"/>
          </p:cNvGraphicFramePr>
          <p:nvPr/>
        </p:nvGraphicFramePr>
        <p:xfrm>
          <a:off x="34925" y="44450"/>
          <a:ext cx="9074150" cy="5400676"/>
        </p:xfrm>
        <a:graphic>
          <a:graphicData uri="http://schemas.openxmlformats.org/drawingml/2006/table">
            <a:tbl>
              <a:tblPr rtl="1"/>
              <a:tblGrid>
                <a:gridCol w="4032250">
                  <a:extLst>
                    <a:ext uri="{9D8B030D-6E8A-4147-A177-3AD203B41FA5}">
                      <a16:colId xmlns:a16="http://schemas.microsoft.com/office/drawing/2014/main" val="20000"/>
                    </a:ext>
                  </a:extLst>
                </a:gridCol>
                <a:gridCol w="5041900">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هو في يمين الله اذ قد مضى الى السماء وملائكة وسلاطين وقوات مخضعة له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qui, parti pour le ciel, est à la droite de Dieu et à qui sont soumis anges, autorités et puissances.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who has gone into heaven and is at the right hand of God, angels and authorities and powers having been made subject to Him.</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75330"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76354"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227635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276356"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2276357"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4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78440" name="Group 40"/>
          <p:cNvGraphicFramePr>
            <a:graphicFrameLocks noGrp="1"/>
          </p:cNvGraphicFramePr>
          <p:nvPr/>
        </p:nvGraphicFramePr>
        <p:xfrm>
          <a:off x="34925" y="44450"/>
          <a:ext cx="9074150" cy="682752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3000" b="0" i="0" u="sng" strike="noStrike" cap="none" normalizeH="0" baseline="0">
                          <a:ln>
                            <a:noFill/>
                          </a:ln>
                          <a:solidFill>
                            <a:srgbClr val="FF9900"/>
                          </a:solidFill>
                          <a:effectLst/>
                          <a:latin typeface="Arial" charset="0"/>
                          <a:cs typeface="Arial" charset="0"/>
                        </a:rPr>
                        <a:t>الإبركسيس فصل من أعمال آبائنا الرسل الأطهار</a:t>
                      </a:r>
                      <a:r>
                        <a:rPr kumimoji="0" lang="en-US" sz="3000" b="0" i="0" u="sng" strike="noStrike" cap="none" normalizeH="0" baseline="0">
                          <a:ln>
                            <a:noFill/>
                          </a:ln>
                          <a:solidFill>
                            <a:srgbClr val="FF9900"/>
                          </a:solidFill>
                          <a:effectLst/>
                          <a:latin typeface="Arial" charset="0"/>
                          <a:cs typeface="Arial" charset="0"/>
                        </a:rPr>
                        <a:t>11 : 2 - 14</a:t>
                      </a:r>
                    </a:p>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صعد بطرس الى اورشليم خاصمه الذين من اهل الختان قائلين انك دخلت الى رجال ذوي غلفة واكلت معهم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فابتدأ بطرس يشرح لهم بالتتابع قائلا.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CA" sz="3000" b="0" i="0" u="sng" strike="noStrike" cap="none" normalizeH="0" baseline="0">
                          <a:ln>
                            <a:noFill/>
                          </a:ln>
                          <a:solidFill>
                            <a:srgbClr val="FF9900"/>
                          </a:solidFill>
                          <a:effectLst/>
                          <a:latin typeface="Arial" charset="0"/>
                          <a:cs typeface="Arial" charset="0"/>
                        </a:rPr>
                        <a:t>Actes </a:t>
                      </a:r>
                      <a:r>
                        <a:rPr kumimoji="0" lang="en-US" sz="3000" b="0" i="0" u="sng" strike="noStrike" cap="none" normalizeH="0" baseline="0">
                          <a:ln>
                            <a:noFill/>
                          </a:ln>
                          <a:solidFill>
                            <a:srgbClr val="FF9900"/>
                          </a:solidFill>
                          <a:effectLst/>
                          <a:latin typeface="Arial" charset="0"/>
                          <a:cs typeface="Arial" charset="0"/>
                        </a:rPr>
                        <a:t>11:2-14</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Lorsque Pierre remonta à Jérusalem, les circoncis eurent des discussions avec lui: 3 Tu es entré, disaient-ils, chez des incirconcis notoires et tu as mangé avec eux! 4 Alors Pierre reprit l'affaire depuis le début et la leur exposa point par point.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000" b="0" i="0" u="sng" strike="noStrike" cap="none" normalizeH="0" baseline="0">
                          <a:ln>
                            <a:noFill/>
                          </a:ln>
                          <a:solidFill>
                            <a:srgbClr val="FF9900"/>
                          </a:solidFill>
                          <a:effectLst/>
                          <a:latin typeface="Arial" charset="0"/>
                          <a:cs typeface="Arial" charset="0"/>
                        </a:rPr>
                        <a:t>Acts 11:2-14</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And when Peter came up to Jerusalem, those of the circumcision contended with him, 3 saying, You went in to uncircumcised men and ate with them!</a:t>
                      </a:r>
                      <a:r>
                        <a:rPr kumimoji="0" lang="ar-EG" sz="2800" b="0" i="0" u="none" strike="noStrike" cap="none" normalizeH="0" baseline="0">
                          <a:ln>
                            <a:noFill/>
                          </a:ln>
                          <a:solidFill>
                            <a:schemeClr val="bg1"/>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4 But Peter explained it to them in order from the beginning, saying:</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8a</a:t>
            </a:r>
          </a:p>
        </p:txBody>
      </p:sp>
    </p:spTree>
  </p:cSld>
  <p:clrMapOvr>
    <a:masterClrMapping/>
  </p:clrMapOvr>
</p:sld>
</file>

<file path=ppt/slides/slide4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79461" name="Group 37"/>
          <p:cNvGraphicFramePr>
            <a:graphicFrameLocks noGrp="1"/>
          </p:cNvGraphicFramePr>
          <p:nvPr/>
        </p:nvGraphicFramePr>
        <p:xfrm>
          <a:off x="34925" y="115888"/>
          <a:ext cx="9074150" cy="6089588"/>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انا كنت في مدينة يافا اصلّي فرأيت في غيبة رؤيا اناء نازلا مثل ملاءة عظيمة مدلاة باربعة اطراف من السماء فأتى اليّ.فتفرست فيه متأملا</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"Comme je me trouvais dans la ville de Joppé en train de prier, j'ai vu en extase cette vision: du ciel descendait un objet indéfinissable, une sorte de toile immense qui, par quatre points, venait se poser du ciel, et qui est arrivée jusqu'à moi. 6 Le regard fixé sur elle, je l'examinais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I was in the city of Joppa praying; and in a trance I saw a vision, an object descending like a great sheet, let down from heaven by four corners; and it came to me. 6 When I observed it intently and considered,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80486" name="Group 38"/>
          <p:cNvGraphicFramePr>
            <a:graphicFrameLocks noGrp="1"/>
          </p:cNvGraphicFramePr>
          <p:nvPr/>
        </p:nvGraphicFramePr>
        <p:xfrm>
          <a:off x="107950" y="115888"/>
          <a:ext cx="9001125" cy="6842760"/>
        </p:xfrm>
        <a:graphic>
          <a:graphicData uri="http://schemas.openxmlformats.org/drawingml/2006/table">
            <a:tbl>
              <a:tblPr rtl="1"/>
              <a:tblGrid>
                <a:gridCol w="4752975">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فرأيت دواب الارض والوحوش والزحافات وطيور السماء. وسمعت صوتا قائلا لي قم يا بطرس اذبح وكل. فقلت كلا يا رب لانه لم يدخل فمي قط دنس او نجس</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فاجابني صوت ثانية من السماء</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j'ai vu les quadrupèdes de la terre, les animaux sauvages, ceux qui rampent et ceux qui volent dans le ciel. 7 Puis j'entends une voix me dire: "Allez, Pierre! Tue et mange.8 Je dis alors: "Jamais, Seigneur. Car de ma vie rien d'immonde ou d'impur n'est entré dans ma bouche. 9 Une seconde fois la voix reprend depuis le ciel:</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 saw four-footed animals of the earth, wild beasts, creeping things, and birds of the air. 7 And I heard a voice saying to me, "Rise, Peter; kill and eat.' 8 But I said, "Not so, Lord! For nothing common or unclean has at any time entered my mouth.' 9 But the voice answered me again from heaven,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81503" name="Group 31"/>
          <p:cNvGraphicFramePr>
            <a:graphicFrameLocks noGrp="1"/>
          </p:cNvGraphicFramePr>
          <p:nvPr/>
        </p:nvGraphicFramePr>
        <p:xfrm>
          <a:off x="34925" y="115888"/>
          <a:ext cx="9074150" cy="634416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ما طهره الله لا تنجسه انت. وكان هذا على ثلاث مرات ثم انتشل الجميع الى السماء ايضا. واذا ثلاثة رجال قد وقفوا للوقت عند البيت الذي كنت فيه مرسلين اليّ من قيصرية.</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 que Dieu a rendu pur, toi, ne va pas le déclarer immonde! 10 Cela a recommencé trois fois, puis le tout a été de nouveau hissé dans le ciel.11 Et voilà qu'à l'instant même trois hommes se sont présentés à la maison où nous étions; ils m'étaient envoyés de Césarée.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What God has cleansed you must not call common.' 10 Now this was done three times, and all were drawn up again into heaven. 11 At that very moment, three men stood before the house where I was, having been sent to me from Caesarea.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82525" name="Group 29"/>
          <p:cNvGraphicFramePr>
            <a:graphicFrameLocks noGrp="1"/>
          </p:cNvGraphicFramePr>
          <p:nvPr/>
        </p:nvGraphicFramePr>
        <p:xfrm>
          <a:off x="34925" y="115888"/>
          <a:ext cx="9074150" cy="5917440"/>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لي الروح ان اذهب معهم غير مرتاب في شيء</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وذهب معي ايضا هؤلاء الاخوة الستة.فدخلنا بيت الرجل. فاخبرنا كيف رأى الملاك في بيته قائما وقائلا له</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L'Esprit m'a dit de m'en aller avec eux sans aucun scrupule. Les six frères que voici m'ont accompagné. Et nous sommes entrés dans la maison de l'homme en question. 13 Il nous a raconté comment il avait vu l'ange se présenter dans sa maison et lui dire: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Then the Spirit told me to go with them, doubting nothing. Moreover these six brethren accompanied me, and we entered the man's house. 13 And he told us how he had seen an angel standing in his house, who said to him,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83539" name="Group 19"/>
          <p:cNvGraphicFramePr>
            <a:graphicFrameLocks noGrp="1"/>
          </p:cNvGraphicFramePr>
          <p:nvPr/>
        </p:nvGraphicFramePr>
        <p:xfrm>
          <a:off x="34925" y="115888"/>
          <a:ext cx="9074150" cy="5402263"/>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ارسل الى يافا رجالا واستدع سمعان الملقب بطرس. وهو يكلمك كلاما به تخلص انت وكل بيتك.</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"Envoie quelqu'un à Joppé pour faire venir Simon qu'on surnomme Pierre. 14 Il exposera devant toi les événements qui apporteront le salut à toi et à toute ta maison.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"Send men to Joppa, and call for Simon whose surname is Peter, 14 "who will tell you words by which you and all your household will be saved.</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90690"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4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91714"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92738"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4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93803" name="Group 43"/>
          <p:cNvGraphicFramePr>
            <a:graphicFrameLocks noGrp="1"/>
          </p:cNvGraphicFramePr>
          <p:nvPr/>
        </p:nvGraphicFramePr>
        <p:xfrm>
          <a:off x="34925" y="44450"/>
          <a:ext cx="9074150" cy="6601206"/>
        </p:xfrm>
        <a:graphic>
          <a:graphicData uri="http://schemas.openxmlformats.org/drawingml/2006/table">
            <a:tbl>
              <a:tblPr rtl="1"/>
              <a:tblGrid>
                <a:gridCol w="3960812">
                  <a:extLst>
                    <a:ext uri="{9D8B030D-6E8A-4147-A177-3AD203B41FA5}">
                      <a16:colId xmlns:a16="http://schemas.microsoft.com/office/drawing/2014/main" val="20000"/>
                    </a:ext>
                  </a:extLst>
                </a:gridCol>
                <a:gridCol w="5113338">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2800" b="1" i="0" u="sng" strike="noStrike" cap="none" normalizeH="0" baseline="0" dirty="0">
                          <a:ln>
                            <a:noFill/>
                          </a:ln>
                          <a:solidFill>
                            <a:srgbClr val="FF9900"/>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مزمور </a:t>
                      </a:r>
                      <a:r>
                        <a:rPr kumimoji="0" lang="en-US" sz="3600" b="0" i="0" u="sng" strike="noStrike" cap="none" normalizeH="0" baseline="0" dirty="0">
                          <a:ln>
                            <a:noFill/>
                          </a:ln>
                          <a:solidFill>
                            <a:srgbClr val="FF9933"/>
                          </a:solidFill>
                          <a:effectLst/>
                          <a:latin typeface="Arial" charset="0"/>
                          <a:cs typeface="Arial" charset="0"/>
                        </a:rPr>
                        <a:t>80:1-3</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يا راعي اسرائيل اصغ يا قائد يوسف كالضأن يا جالسا على الكروبيم اشرق</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قدام افرايم وبنيامين ومنسّى ايقظ جبروتك وهلم لخلاصنا.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US" sz="3200" b="1"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005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 </a:t>
                      </a:r>
                      <a:r>
                        <a:rPr kumimoji="0" lang="en-US" sz="3200" b="0" i="0" u="sng" strike="noStrike" cap="none" normalizeH="0" baseline="0" dirty="0">
                          <a:ln>
                            <a:noFill/>
                          </a:ln>
                          <a:solidFill>
                            <a:srgbClr val="FF9933"/>
                          </a:solidFill>
                          <a:effectLst/>
                          <a:latin typeface="Arial" charset="0"/>
                          <a:cs typeface="Times New Roman" pitchFamily="18" charset="0"/>
                        </a:rPr>
                        <a:t>80:1-3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 Toi qui sièges sur les chérubins, relève-toi,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 devant Éphraïm, Benjamin et Manassé. Réveille ta vaillance,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 viens pour nous sauver,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80:1-3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You who dwell between the cherubim, shine forth!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Before Ephraim, Benjamin, and Manasseh, stir up Your strength, and come and save us!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Restore us, O God.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US" sz="24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US" dirty="0"/>
              <a:t>8pg</a:t>
            </a:r>
          </a:p>
        </p:txBody>
      </p:sp>
    </p:spTree>
  </p:cSld>
  <p:clrMapOvr>
    <a:masterClrMapping/>
  </p:clrMapOvr>
</p:sld>
</file>

<file path=ppt/slides/slide4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95844" name="Group 36"/>
          <p:cNvGraphicFramePr>
            <a:graphicFrameLocks noGrp="1"/>
          </p:cNvGraphicFramePr>
          <p:nvPr/>
        </p:nvGraphicFramePr>
        <p:xfrm>
          <a:off x="34925" y="44450"/>
          <a:ext cx="9074150" cy="6452554"/>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يوحنا </a:t>
                      </a:r>
                      <a:r>
                        <a:rPr kumimoji="0" lang="en-US" sz="3600" b="0" i="0" u="sng" strike="noStrike" cap="none" normalizeH="0" baseline="0">
                          <a:ln>
                            <a:noFill/>
                          </a:ln>
                          <a:solidFill>
                            <a:srgbClr val="FF9933"/>
                          </a:solidFill>
                          <a:effectLst/>
                          <a:latin typeface="Arial" charset="0"/>
                          <a:cs typeface="Times New Roman" pitchFamily="18" charset="0"/>
                        </a:rPr>
                        <a:t>1:43-51</a:t>
                      </a:r>
                      <a:r>
                        <a:rPr kumimoji="0" lang="ar-SA"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 الغد اراد يسوع ان يخرج الى الجليل.فوجد فيلبس فقال له اتبعني.  وكان فيلبس من بيت صيدا من مدينة اندراوس وبطرس. فيلبس وجد نثنائيل وقال له</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Jean 1:43-51</a:t>
                      </a:r>
                      <a:r>
                        <a:rPr kumimoji="0" lang="fr-FR"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43 Le lendemain, Jésus résolut de gagner la Galilée. Il trouve Philippe et lui dit: "Suis-moi. 44 Or, Philippe était de Betsaïda, la ville d'André et de Pierre. 45 Il va trouver Nathanaël et lui dit: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John 1:43-51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43 The following day Jesus wanted to go to Galilee, and He found Philip and said to him, Follow Me.'' 44 Now Philip was from Bethsaida, the city of Andrew and Peter. 45 Philip found Nathanael and said to him,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8g</a:t>
            </a:r>
          </a:p>
        </p:txBody>
      </p:sp>
    </p:spTree>
  </p:cSld>
  <p:clrMapOvr>
    <a:masterClrMapping/>
  </p:clrMapOvr>
</p:sld>
</file>

<file path=ppt/slides/slide4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96861" name="Group 29"/>
          <p:cNvGraphicFramePr>
            <a:graphicFrameLocks noGrp="1"/>
          </p:cNvGraphicFramePr>
          <p:nvPr/>
        </p:nvGraphicFramePr>
        <p:xfrm>
          <a:off x="34925" y="44450"/>
          <a:ext cx="9074150" cy="665918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وجدنا الذي كتب عنه موسى في الناموس والانبياء يسوع ابن يوسف الذي من الناصرة.فقال له نثنائيل أمن الناصرة يمكن ان يكون شيء صالح.قال له فيلبس تعال وانظر</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"Celui de qui il est écrit dans la Loi de Moïse et dans les prophètes, nous l'avons trouvé: c'est Jésus, le fils de Joseph, de Nazareth. 46 De Nazareth, lui dit Nathanaël, peut-il sortir quelque chose de bon?" Philippe lui dit: "Viens et vois."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We have found Him of whom Moses in the law, and also the prophets, wrote-- Jesus of Nazareth, the son of Joseph.'' 46 And Nathanael said to him, Can anything good come out of Nazareth?'' Philip said to him, Come and see.''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97881" name="Group 25"/>
          <p:cNvGraphicFramePr>
            <a:graphicFrameLocks noGrp="1"/>
          </p:cNvGraphicFramePr>
          <p:nvPr/>
        </p:nvGraphicFramePr>
        <p:xfrm>
          <a:off x="34925" y="44450"/>
          <a:ext cx="9074150" cy="644328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ورأى يسوع نثنائيل مقبلا اليه فقال عنه هوذا اسرائيلي حقا لا غش فيه.قال له نثنائيل من اين تعرفني.اجاب يسوع وقال له.قبل ان دعاك فيلبس وانت تحت التينة رأيتك.</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47 Jésus regarde Nathanaël qui venait à lui et il dit à son propos: "Voici un véritable Israélite en qui il n'est point d'artifice." 48 "D'où me connais-tu?" lui dit Nathanaël; et Jésus de répondre: "Avant même que Philippe ne t'appelât, alors que tu étais sous le figuier, je t'ai vu."</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47 Jesus saw Nathanael coming toward Him, and said of him, Behold, an Israelite indeed, in whom is no deceit!'' 48 Nathanael said to Him, How do You know me?'' Jesus answered and said to him, Before Philip called you, when you were under the fig tree, I saw you.''</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98909" name="Group 29"/>
          <p:cNvGraphicFramePr>
            <a:graphicFrameLocks noGrp="1"/>
          </p:cNvGraphicFramePr>
          <p:nvPr/>
        </p:nvGraphicFramePr>
        <p:xfrm>
          <a:off x="34925" y="44450"/>
          <a:ext cx="9074150" cy="5905501"/>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اجاب نثنائيل وقال له يا معلّم انت ابن الله.انت ملك اسرائيل. اجاب يسوع وقال له هل آمنت لاني قلت لك اني رأيتك تحت التينة.سوف ترى اعظم من هذا.</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49 Nathanaël reprit: "Rabbi, tu es le fils de Dieu, tu es le roi d'Israël. 50 Jésus lui répondit: "Parce que je t'ai dit que je t'avais vu sous le figuier, tu crois. Tu verras des choses bien plus grandes."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49 Nathanael answered and said to Him, Rabbi, You are the Son of God! You are the King of Israel!'' 50 Jesus answered and said to him, Because I said to you, "I saw you under the fig tree,' do you believe? You will see greater things than these.''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02992" name="Group 16"/>
          <p:cNvGraphicFramePr>
            <a:graphicFrameLocks noGrp="1"/>
          </p:cNvGraphicFramePr>
          <p:nvPr/>
        </p:nvGraphicFramePr>
        <p:xfrm>
          <a:off x="34925" y="44450"/>
          <a:ext cx="9074150" cy="5546726"/>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وقال له الحق الحق اقول لكم من الآن ترون السماء مفتوحة وملائكة الله يصعدون وينزلون على ابن الانسان</a:t>
                      </a:r>
                      <a:r>
                        <a:rPr kumimoji="0" lang="ar-EG"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 )</a:t>
                      </a:r>
                      <a:endParaRPr kumimoji="0" lang="en-CA" sz="3200" b="0" i="0" u="none" strike="noStrike" cap="none" normalizeH="0" baseline="0">
                        <a:ln>
                          <a:noFill/>
                        </a:ln>
                        <a:solidFill>
                          <a:srgbClr val="FF9933"/>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51 Et il ajouta: "En vérité, en vérité, je vous le dis, vous verrez le ciel ouvert et les anges de Dieu monter et descendre au-dessus du Fils de l'homme.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51 And He said to him, Most assuredly, I say to you, hereafter you shall see heaven open, and the angels of God ascending and descending upon the Son of Man.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140"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71330" name="Group 2"/>
          <p:cNvGraphicFramePr>
            <a:graphicFrameLocks noGrp="1"/>
          </p:cNvGraphicFramePr>
          <p:nvPr/>
        </p:nvGraphicFramePr>
        <p:xfrm>
          <a:off x="539750" y="1052513"/>
          <a:ext cx="8137525" cy="509016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Ninth day of The Month of Hatour</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التاسع من </a:t>
                      </a:r>
                      <a:r>
                        <a:rPr kumimoji="0" lang="ar-KW" sz="4000" b="1" i="0" u="none" strike="noStrike" cap="none" normalizeH="0" baseline="0">
                          <a:ln>
                            <a:noFill/>
                          </a:ln>
                          <a:solidFill>
                            <a:srgbClr val="FF9900"/>
                          </a:solidFill>
                          <a:effectLst/>
                          <a:latin typeface="Arial" charset="0"/>
                          <a:cs typeface="Arial" charset="0"/>
                        </a:rPr>
                        <a:t>شهر</a:t>
                      </a:r>
                      <a:r>
                        <a:rPr kumimoji="0" lang="ar-EG" sz="4000" b="1" i="0" u="none" strike="noStrike" cap="none" normalizeH="0" baseline="0">
                          <a:ln>
                            <a:noFill/>
                          </a:ln>
                          <a:solidFill>
                            <a:srgbClr val="FF9900"/>
                          </a:solidFill>
                          <a:effectLst/>
                          <a:latin typeface="Arial" charset="0"/>
                          <a:cs typeface="Arial" charset="0"/>
                        </a:rPr>
                        <a:t> هاتور</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Neuvième jour du mois de Hatour</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4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235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3172355"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4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85474" name="Group 2"/>
          <p:cNvGraphicFramePr>
            <a:graphicFrameLocks noGrp="1"/>
          </p:cNvGraphicFramePr>
          <p:nvPr/>
        </p:nvGraphicFramePr>
        <p:xfrm>
          <a:off x="107950" y="115888"/>
          <a:ext cx="8928100" cy="6049963"/>
        </p:xfrm>
        <a:graphic>
          <a:graphicData uri="http://schemas.openxmlformats.org/drawingml/2006/table">
            <a:tbl>
              <a:tblPr rtl="1"/>
              <a:tblGrid>
                <a:gridCol w="4464050">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عشية </a:t>
                      </a:r>
                      <a:r>
                        <a:rPr kumimoji="0" lang="en-US" sz="3600" b="0" i="0" u="sng" strike="noStrike" cap="none" normalizeH="0" baseline="0">
                          <a:ln>
                            <a:noFill/>
                          </a:ln>
                          <a:solidFill>
                            <a:srgbClr val="FF9933"/>
                          </a:solidFill>
                          <a:effectLst/>
                          <a:latin typeface="Arial" charset="0"/>
                          <a:cs typeface="Arial" charset="0"/>
                        </a:rPr>
                        <a:t>  32:11, 6</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افرحوا بالرب وابتهجوا يا ايها الصدّيقون واهتفوا يا جميع المستقيمي القلوب لهذا يصلّي لك كل تقي في وقت يجدك فيه.</a:t>
                      </a:r>
                      <a:r>
                        <a:rPr kumimoji="0" lang="en-US" sz="3200" b="0" i="0" u="none" strike="noStrike" cap="none" normalizeH="0" baseline="0">
                          <a:ln>
                            <a:noFill/>
                          </a:ln>
                          <a:solidFill>
                            <a:schemeClr val="bg1"/>
                          </a:solidFill>
                          <a:effectLst/>
                          <a:latin typeface="Arial" charset="0"/>
                          <a:cs typeface="Arial" charset="0"/>
                        </a:rPr>
                        <a:t>  </a:t>
                      </a:r>
                      <a:r>
                        <a:rPr kumimoji="0" lang="ar-SA" sz="3200" b="1" i="0" u="none" strike="noStrike" cap="none" normalizeH="0" baseline="0">
                          <a:ln>
                            <a:noFill/>
                          </a:ln>
                          <a:solidFill>
                            <a:schemeClr val="bg1"/>
                          </a:solidFill>
                          <a:effectLst/>
                          <a:latin typeface="Arial" charset="0"/>
                          <a:cs typeface="Arial" charset="0"/>
                        </a:rPr>
                        <a:t>هللويا.</a:t>
                      </a:r>
                      <a:endParaRPr kumimoji="0" lang="en-CA" sz="3200" b="1" i="0" u="none" strike="noStrike" cap="none" normalizeH="0" baseline="0">
                        <a:ln>
                          <a:noFill/>
                        </a:ln>
                        <a:solidFill>
                          <a:schemeClr val="bg1"/>
                        </a:solidFill>
                        <a:effectLst/>
                        <a:latin typeface="Arial" charset="0"/>
                        <a:cs typeface="Arial" charset="0"/>
                      </a:endParaRPr>
                    </a:p>
                  </a:txBody>
                  <a:tcPr marL="109728" marR="109728"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32:11, 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Exultez à cause du Seigneur, Réjouissez-vous, les justes, et criez de joie, vous tous les coeurs droits.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Ainsi tout fidèle te prie, le jour où il te rencontre,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dirty="0">
                          <a:ln>
                            <a:noFill/>
                          </a:ln>
                          <a:solidFill>
                            <a:srgbClr val="FF9933"/>
                          </a:solidFill>
                          <a:effectLst/>
                          <a:latin typeface="Arial" charset="0"/>
                          <a:cs typeface="Times New Roman" pitchFamily="18" charset="0"/>
                        </a:rPr>
                        <a:t>Psalms 32:11, 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11 Be glad in the LORD and rejoice, you righteous; and shout for joy, all you upright in heart!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6 For this cause everyone who is godly shall pray to You in a time when You may be found. Alleluia</a:t>
                      </a:r>
                      <a:endParaRPr kumimoji="0" lang="en-CA" sz="2800" b="0" i="0" u="none" strike="noStrike" cap="none" normalizeH="0" baseline="0" dirty="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US" dirty="0"/>
              <a:t>9pv</a:t>
            </a:r>
          </a:p>
        </p:txBody>
      </p:sp>
    </p:spTree>
  </p:cSld>
  <p:clrMapOvr>
    <a:masterClrMapping/>
  </p:clrMapOvr>
</p:sld>
</file>

<file path=ppt/slides/slide4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86498" name="Group 2"/>
          <p:cNvGraphicFramePr>
            <a:graphicFrameLocks noGrp="1"/>
          </p:cNvGraphicFramePr>
          <p:nvPr/>
        </p:nvGraphicFramePr>
        <p:xfrm>
          <a:off x="107950" y="44450"/>
          <a:ext cx="9001125" cy="6283389"/>
        </p:xfrm>
        <a:graphic>
          <a:graphicData uri="http://schemas.openxmlformats.org/drawingml/2006/table">
            <a:tbl>
              <a:tblPr rtl="1"/>
              <a:tblGrid>
                <a:gridCol w="4176712">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( 25 : 14 – 23 )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وكأنما انسان مسافر دعا عبيده وسلمهم امواله. فاعطى واحدا خمس وزنات وآخر وزنتين وآخر وزنة.</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570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Mathieu 25 :14 - 23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En effet, il en va comme d'un homme qui, partant en voyage, appela ses serviteurs et leur confia ses biens. A l'un il remit cinq talents, à un autre deux,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Matthew 25:14-23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For the kingdom of heaven is like a man traveling to a far country, who called his own servants and delivered his goods to them. 15 And to one he gave five talents, to another two, </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9v</a:t>
            </a:r>
          </a:p>
        </p:txBody>
      </p:sp>
    </p:spTree>
  </p:cSld>
  <p:clrMapOvr>
    <a:masterClrMapping/>
  </p:clrMapOvr>
</p:sld>
</file>

<file path=ppt/slides/slide4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87522" name="Group 2"/>
          <p:cNvGraphicFramePr>
            <a:graphicFrameLocks noGrp="1"/>
          </p:cNvGraphicFramePr>
          <p:nvPr/>
        </p:nvGraphicFramePr>
        <p:xfrm>
          <a:off x="34925" y="44450"/>
          <a:ext cx="9074150" cy="6158865"/>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كل واحد على قدر طاقته.وسافر للوقت. فمضى الذي اخذ الخمس وزنات وتاجر بها فربح خمس وزنات أخر.  وهكذا الذي اخذ الوزنتين ربح ايضا وزنتين أخريين.</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à un autre un seul, à chacun selon ses capacités; puis il partit.16 Aussitôt celui qui avait reçu les cinq talents s'en alla les faire valoir et en gagna cinq autres.17 De même celui des deux talents en gagna deux autres.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to another one, to each according to his own ability; and immediately he went on a journey. 16 Then he who had received the five talents went and traded with them, and made another five talents. 17 And likewise he who had received two gained two more also. </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88546" name="Group 2"/>
          <p:cNvGraphicFramePr>
            <a:graphicFrameLocks noGrp="1"/>
          </p:cNvGraphicFramePr>
          <p:nvPr/>
        </p:nvGraphicFramePr>
        <p:xfrm>
          <a:off x="34925" y="44450"/>
          <a:ext cx="9074150" cy="583406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الذي اخذ الوزنة فمضى وحفر في الارض واخفى فضة سيده.  وبعد زمان طويل أتى سيد اولئك العبيد وحاسبهم.</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Mais celui qui n'en avait reçu qu'un s'en alla creuser un trou dans la terre et y cacha l'argent de son maître. 19 Longtemps après, arrive le maître de ces serviteurs, et il règle ses comptes avec eux.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But he who had received one went and dug in the ground, and hid his lord's money. 19 After a long time the lord of those servants came and settled accounts with them. </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89570" name="Group 2"/>
          <p:cNvGraphicFramePr>
            <a:graphicFrameLocks noGrp="1"/>
          </p:cNvGraphicFramePr>
          <p:nvPr/>
        </p:nvGraphicFramePr>
        <p:xfrm>
          <a:off x="34925" y="0"/>
          <a:ext cx="9074150" cy="6416295"/>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فجاء الذي اخذ الخمس وزنات وقدم خمس وزنات أخر قائلا يا سيد خمس وزنات سلمتني.هوذا خمس وزنات أخر ربحتها فوقها.  فقال له سيده نعمّا ايها العبد الصالح والامين كنت امينا في القليل</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Celui qui avait reçu les cinq talents s'avança et en présenta cinq autres, en disant: "Maître, tu m'avais confié cinq talents; voici cinq autres talents que j'ai gagnés. 21 Son maître lui dit: C'est bien, bon et fidèle serviteur, tu as été fidèle en peu de choses,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So he who had received five talents came and brought five other talents, saying, "Lord, you delivered to me five talents; look, I have gained five more talents besides them.' 21 His lord said to him, "Well done, good and faithful servant; you were faithful over a few things, </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90594" name="Group 2"/>
          <p:cNvGraphicFramePr>
            <a:graphicFrameLocks noGrp="1"/>
          </p:cNvGraphicFramePr>
          <p:nvPr/>
        </p:nvGraphicFramePr>
        <p:xfrm>
          <a:off x="34925" y="0"/>
          <a:ext cx="9074150" cy="5878513"/>
        </p:xfrm>
        <a:graphic>
          <a:graphicData uri="http://schemas.openxmlformats.org/drawingml/2006/table">
            <a:tbl>
              <a:tblPr rtl="1"/>
              <a:tblGrid>
                <a:gridCol w="4105275">
                  <a:extLst>
                    <a:ext uri="{9D8B030D-6E8A-4147-A177-3AD203B41FA5}">
                      <a16:colId xmlns:a16="http://schemas.microsoft.com/office/drawing/2014/main" val="20000"/>
                    </a:ext>
                  </a:extLst>
                </a:gridCol>
                <a:gridCol w="4968875">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فاقيمك على الكثير.ادخل الى فرح سيدك.  ثم جاء الذي اخذ الوزنتين وقال يا سيد وزنتين سلمتني.هوذا وزنتان أخريان ربحتهما فوقهما.</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sur beaucoup je t'établirai; viens te réjouir avec ton maître." 22 Celui des deux talents s'avança à son tour et dit: " Maître, tu m'avais confié deux talents;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 will make you ruler over many things. Enter into the joy of your lord.' 22 He also who had received two talents came and said, "Lord, you delivered to me two talents; look, I have gained two more talents besides them.'</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91618" name="Group 2"/>
          <p:cNvGraphicFramePr>
            <a:graphicFrameLocks noGrp="1"/>
          </p:cNvGraphicFramePr>
          <p:nvPr/>
        </p:nvGraphicFramePr>
        <p:xfrm>
          <a:off x="107950" y="115888"/>
          <a:ext cx="9001125" cy="5546726"/>
        </p:xfrm>
        <a:graphic>
          <a:graphicData uri="http://schemas.openxmlformats.org/drawingml/2006/table">
            <a:tbl>
              <a:tblPr rtl="1"/>
              <a:tblGrid>
                <a:gridCol w="4681537">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قال له سيده نعمّا ايها العبد الصالح والامين.كنت امينا في القليل فاقيمك على الكثير.ادخل الى فرح سيدك.</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voici deux autres talents que j'ai gagnés." Son maître lui dit: " C'est bien, bon et fidèle serviteur, tu as été fidèle en peu de choses, sur beaucoup je t'établirai; viens te réjouir avec ton maître.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His lord said to him, "Well done, good and faithful servant; you have been faithful over a few things, I will make you ruler over many things. Enter into the joy of your lord</a:t>
                      </a:r>
                      <a:endParaRPr kumimoji="0" lang="en-CA"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4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9264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4592643"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4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93666" name="Group 2"/>
          <p:cNvGraphicFramePr>
            <a:graphicFrameLocks noGrp="1"/>
          </p:cNvGraphicFramePr>
          <p:nvPr/>
        </p:nvGraphicFramePr>
        <p:xfrm>
          <a:off x="34925" y="44450"/>
          <a:ext cx="9145588" cy="6449568"/>
        </p:xfrm>
        <a:graphic>
          <a:graphicData uri="http://schemas.openxmlformats.org/drawingml/2006/table">
            <a:tbl>
              <a:tblPr rtl="1"/>
              <a:tblGrid>
                <a:gridCol w="4321175">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باكر </a:t>
                      </a:r>
                      <a:r>
                        <a:rPr kumimoji="0" lang="en-US" sz="3600" b="0" i="0" u="sng" strike="noStrike" cap="none" normalizeH="0" baseline="0" dirty="0">
                          <a:ln>
                            <a:noFill/>
                          </a:ln>
                          <a:solidFill>
                            <a:srgbClr val="FF9933"/>
                          </a:solidFill>
                          <a:effectLst/>
                          <a:latin typeface="Arial" charset="0"/>
                          <a:cs typeface="Arial" charset="0"/>
                        </a:rPr>
                        <a:t>112:1-2</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طوبى للرجل المتقي الرب المسرور جدا بوصاياه. نسله يكون قويا في الارض.جيل المستقيمين يبارك.</a:t>
                      </a:r>
                      <a:r>
                        <a:rPr kumimoji="0" lang="en-US" sz="3200" b="0" i="0" u="none" strike="noStrike" cap="none" normalizeH="0" baseline="0" dirty="0">
                          <a:ln>
                            <a:noFill/>
                          </a:ln>
                          <a:solidFill>
                            <a:schemeClr val="bg1"/>
                          </a:solidFill>
                          <a:effectLst/>
                          <a:latin typeface="Arial" charset="0"/>
                          <a:cs typeface="Arial" charset="0"/>
                        </a:rPr>
                        <a:t>  </a:t>
                      </a:r>
                      <a:r>
                        <a:rPr kumimoji="0" lang="ar-SA" sz="3600" b="1" i="0" u="none" strike="noStrike" cap="none" normalizeH="0" baseline="0" dirty="0">
                          <a:ln>
                            <a:noFill/>
                          </a:ln>
                          <a:solidFill>
                            <a:schemeClr val="bg1"/>
                          </a:solidFill>
                          <a:effectLst/>
                          <a:latin typeface="Arial" charset="0"/>
                          <a:cs typeface="Arial" charset="0"/>
                        </a:rPr>
                        <a:t>هللويا.</a:t>
                      </a:r>
                      <a:r>
                        <a:rPr kumimoji="0" lang="ar-SA" sz="3600" b="0" i="0" u="none" strike="noStrike" cap="none" normalizeH="0" baseline="0" dirty="0">
                          <a:ln>
                            <a:noFill/>
                          </a:ln>
                          <a:solidFill>
                            <a:schemeClr val="bg1"/>
                          </a:solidFill>
                          <a:effectLst/>
                          <a:latin typeface="Arial" charset="0"/>
                          <a:cs typeface="Arial" charset="0"/>
                        </a:rPr>
                        <a:t> </a:t>
                      </a:r>
                      <a:endParaRPr kumimoji="0" lang="ar-EG" sz="36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 </a:t>
                      </a:r>
                      <a:r>
                        <a:rPr kumimoji="0" lang="en-US" sz="3200" b="0" i="0" u="sng" strike="noStrike" cap="none" normalizeH="0" baseline="0" dirty="0">
                          <a:ln>
                            <a:noFill/>
                          </a:ln>
                          <a:solidFill>
                            <a:srgbClr val="FF9933"/>
                          </a:solidFill>
                          <a:effectLst/>
                          <a:latin typeface="Arial" charset="0"/>
                          <a:cs typeface="Times New Roman" pitchFamily="18" charset="0"/>
                        </a:rPr>
                        <a:t>112:1-2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a:t>
                      </a:r>
                      <a:r>
                        <a:rPr kumimoji="0" lang="fr-FR" sz="2800" b="0" i="0" u="none" strike="noStrike" cap="none" normalizeH="0" baseline="0" dirty="0">
                          <a:ln>
                            <a:noFill/>
                          </a:ln>
                          <a:solidFill>
                            <a:schemeClr val="bg1"/>
                          </a:solidFill>
                          <a:effectLst/>
                          <a:latin typeface="Arial" charset="0"/>
                          <a:cs typeface="Arial" charset="0"/>
                        </a:rPr>
                        <a:t>Heureux l'homme qui craint le Seigneur et qui aime ses commandements.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 Sa lignée est puissante sur la terre,	La race des hommes droits sera bénie,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dirty="0">
                          <a:ln>
                            <a:noFill/>
                          </a:ln>
                          <a:solidFill>
                            <a:schemeClr val="bg1"/>
                          </a:solidFill>
                          <a:effectLst/>
                          <a:latin typeface="Arial" charset="0"/>
                          <a:cs typeface="Arial" charset="0"/>
                        </a:rPr>
                        <a:t>Alléluia</a:t>
                      </a:r>
                      <a:r>
                        <a:rPr kumimoji="0" lang="en-US" sz="2400" b="0" i="0" u="none" strike="noStrike" cap="none" normalizeH="0" baseline="0" dirty="0">
                          <a:ln>
                            <a:noFill/>
                          </a:ln>
                          <a:solidFill>
                            <a:schemeClr val="bg1"/>
                          </a:solidFill>
                          <a:effectLst/>
                          <a:latin typeface="Arial" charset="0"/>
                          <a:cs typeface="Arial" charset="0"/>
                        </a:rPr>
                        <a:t>.</a:t>
                      </a:r>
                      <a:endParaRPr kumimoji="0" lang="fr-CA" sz="24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112:1-2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Praise the LORD! Blessed is the man who fears the LORD, who delights greatly in His commandments.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His descendants will be mighty on earth; the generation of the upright will be blessed.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US" dirty="0"/>
              <a:t>9pm</a:t>
            </a:r>
          </a:p>
        </p:txBody>
      </p:sp>
    </p:spTree>
  </p:cSld>
  <p:clrMapOvr>
    <a:masterClrMapping/>
  </p:clrMapOvr>
</p:sld>
</file>

<file path=ppt/slides/slide4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94690" name="Group 2"/>
          <p:cNvGraphicFramePr>
            <a:graphicFrameLocks noGrp="1"/>
          </p:cNvGraphicFramePr>
          <p:nvPr/>
        </p:nvGraphicFramePr>
        <p:xfrm>
          <a:off x="34925" y="44450"/>
          <a:ext cx="9145588" cy="6022912"/>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6 : 17 -23 </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ونزل معهم ووقف في موضع سهل هو وجمع من تلاميذه وجمهور كثير من الشعب من جميع اليهودية واورشليم وساحل صور وصيدا</a:t>
                      </a:r>
                      <a:endParaRPr kumimoji="0" lang="ar-EG" sz="3200" b="0" i="0" u="sng"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766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Luc 6 : 17 – 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Descendant avec eux, il s'arrêta sur un endroit plat avec une grande foule de ses disciples et une grande multitude du peuple de toute la Judée, de Jérusalem et du littoral de Tyr et de Sidon;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Luke 6:17-23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And He came down with them and stood on a level place with a crowd of His disciples and a great multitude of people from all Judea and Jerusalem, and from the seacoast of Tyre and Sidon,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9m</a:t>
            </a:r>
          </a:p>
        </p:txBody>
      </p:sp>
    </p:spTree>
  </p:cSld>
  <p:clrMapOvr>
    <a:masterClrMapping/>
  </p:clrMapOvr>
</p:sld>
</file>

<file path=ppt/slides/slide4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95714" name="Group 2"/>
          <p:cNvGraphicFramePr>
            <a:graphicFrameLocks noGrp="1"/>
          </p:cNvGraphicFramePr>
          <p:nvPr/>
        </p:nvGraphicFramePr>
        <p:xfrm>
          <a:off x="34925" y="44450"/>
          <a:ext cx="9145588" cy="6624638"/>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الذين جاءوا ليسمعوه ويشفوا من امراضهم. والمعذبون من ارواح نجسة.وكانوا يبرأون. وكل الجمع طلبوا ان يلمسوه لان قوة كانت تخرج منه وتشفي الجميع</a:t>
                      </a:r>
                      <a:endParaRPr kumimoji="0" lang="ar-EG" sz="3200" b="0" i="0" u="sng"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529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ils étaient venus pour l'entendre et se faire guérir de leurs maladies; 18 ceux qui étaient affligés d'esprits impurs étaient guéris;19 et toute la foule cherchait à le toucher, parce qu'une force sortait de lui et les guérissait tous.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who came to hear Him and be healed of their diseases, 18 as well as those who were tormented with unclean spirits. And they were healed. 19 And the whole multitude sought to touch Him, for power went out from Him and healed them all.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96738" name="Group 2"/>
          <p:cNvGraphicFramePr>
            <a:graphicFrameLocks noGrp="1"/>
          </p:cNvGraphicFramePr>
          <p:nvPr/>
        </p:nvGraphicFramePr>
        <p:xfrm>
          <a:off x="107950" y="44450"/>
          <a:ext cx="9072563" cy="6158865"/>
        </p:xfrm>
        <a:graphic>
          <a:graphicData uri="http://schemas.openxmlformats.org/drawingml/2006/table">
            <a:tbl>
              <a:tblPr rtl="1"/>
              <a:tblGrid>
                <a:gridCol w="4464050">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ورفع عينيه الى تلاميذه وقال طوباكم ايها المساكين لان لكم ملكوت الله. طوباكم ايها الجياع الآن لانكم تشبعون.طوباكم ايها الباكون الآن لانكم ستضحكون.</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Alors, levant les yeux sur ses disciples, Jésus dit: "Heureux, vous les pauvres: le Royaume de Dieu est à vous. 21 Heureux, vous qui avez faim maintenant: vous serez rassasiés. Heureux, vous qui pleurez maintenant: vous rirez.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Then He lifted up His eyes toward His disciples, and said: Blessed are you poor, for yours is the kingdom of God. 21 Blessed are you who hunger now, for you shall be filled. Blessed are you who weep now, for you shall laugh.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97762" name="Group 2"/>
          <p:cNvGraphicFramePr>
            <a:graphicFrameLocks noGrp="1"/>
          </p:cNvGraphicFramePr>
          <p:nvPr/>
        </p:nvGraphicFramePr>
        <p:xfrm>
          <a:off x="34925" y="44450"/>
          <a:ext cx="9074150" cy="6049963"/>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طوباكم اذا ابغضكم الناس واذا افرزوكم وعيّروكم واخرجوا اسمكم كشرير من اجل ابن الانسان.</a:t>
                      </a:r>
                      <a:endParaRPr kumimoji="0" lang="en-US" sz="36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Heureux êtes-vous lorsque les hommes vous haïssent, lorsqu'ils vous rejettent, et qu'ils insultent et proscrivent votre nom comme infâme, à cause du Fils de l'homme.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Blessed are you when men hate you, and when they exclude you, and revile you, and cast out your name as evil, for the Son of Man's sake.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98786" name="Group 2"/>
          <p:cNvGraphicFramePr>
            <a:graphicFrameLocks noGrp="1"/>
          </p:cNvGraphicFramePr>
          <p:nvPr/>
        </p:nvGraphicFramePr>
        <p:xfrm>
          <a:off x="107950" y="115888"/>
          <a:ext cx="8928100" cy="5978526"/>
        </p:xfrm>
        <a:graphic>
          <a:graphicData uri="http://schemas.openxmlformats.org/drawingml/2006/table">
            <a:tbl>
              <a:tblPr rtl="1"/>
              <a:tblGrid>
                <a:gridCol w="4968875">
                  <a:extLst>
                    <a:ext uri="{9D8B030D-6E8A-4147-A177-3AD203B41FA5}">
                      <a16:colId xmlns:a16="http://schemas.microsoft.com/office/drawing/2014/main" val="20000"/>
                    </a:ext>
                  </a:extLst>
                </a:gridCol>
                <a:gridCol w="395922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افرحوا في ذلك اليوم وتهللوا.فهوذا اجركم عظيم في السماء.لان آباءهم هكذا كانوا يفعلون بالانبياء.</a:t>
                      </a:r>
                      <a:r>
                        <a:rPr kumimoji="0" lang="ar-EG" sz="3200" b="0" i="0" u="none" strike="noStrike" cap="none" normalizeH="0" baseline="0">
                          <a:ln>
                            <a:noFill/>
                          </a:ln>
                          <a:solidFill>
                            <a:schemeClr val="bg1"/>
                          </a:solidFill>
                          <a:effectLst/>
                          <a:latin typeface="Arial" charset="0"/>
                          <a:cs typeface="Arial" charset="0"/>
                        </a:rPr>
                        <a:t>  </a:t>
                      </a:r>
                      <a:r>
                        <a:rPr kumimoji="0" lang="ar-EG"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Réjouissez-vous ce jour-là et bondissez de joie, car voici, votre récompense est grande dans le ciel; c'est en effet de la même manière que leurs pères traitaient les prophètes.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Rejoice in that day and leap for joy! For indeed your reward is great in heaven, for in like manner their fathers did to the prophets</a:t>
                      </a:r>
                      <a:r>
                        <a:rPr kumimoji="0" lang="en-US" sz="20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4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99810"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4599811"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4599812"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4599813"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4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01858" name="Group 2"/>
          <p:cNvGraphicFramePr>
            <a:graphicFrameLocks noGrp="1"/>
          </p:cNvGraphicFramePr>
          <p:nvPr/>
        </p:nvGraphicFramePr>
        <p:xfrm>
          <a:off x="34925" y="115888"/>
          <a:ext cx="9001125" cy="6608890"/>
        </p:xfrm>
        <a:graphic>
          <a:graphicData uri="http://schemas.openxmlformats.org/drawingml/2006/table">
            <a:tbl>
              <a:tblPr rtl="1"/>
              <a:tblGrid>
                <a:gridCol w="4968875">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859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4000" b="0" i="0" u="sng" strike="noStrike" cap="none" normalizeH="0" baseline="0">
                          <a:ln>
                            <a:noFill/>
                          </a:ln>
                          <a:solidFill>
                            <a:srgbClr val="FF9933"/>
                          </a:solidFill>
                          <a:effectLst/>
                          <a:latin typeface="Arial" charset="0"/>
                          <a:cs typeface="Arial" charset="0"/>
                        </a:rPr>
                        <a:t>بولس الرسول إلى أهل </a:t>
                      </a:r>
                      <a:r>
                        <a:rPr kumimoji="0" lang="ar-EG" sz="4000" b="0" i="0" u="sng" strike="noStrike" cap="none" normalizeH="0" baseline="0">
                          <a:ln>
                            <a:noFill/>
                          </a:ln>
                          <a:solidFill>
                            <a:srgbClr val="FF9933"/>
                          </a:solidFill>
                          <a:effectLst/>
                          <a:latin typeface="Arial" charset="0"/>
                          <a:cs typeface="Arial" charset="0"/>
                        </a:rPr>
                        <a:t>رومية </a:t>
                      </a:r>
                      <a:r>
                        <a:rPr kumimoji="0" lang="ar-SA" sz="4000" b="0" i="0" u="sng" strike="noStrike" cap="none" normalizeH="0" baseline="0">
                          <a:ln>
                            <a:noFill/>
                          </a:ln>
                          <a:solidFill>
                            <a:srgbClr val="FF9933"/>
                          </a:solidFill>
                          <a:effectLst/>
                          <a:latin typeface="Arial" charset="0"/>
                          <a:cs typeface="Arial" charset="0"/>
                        </a:rPr>
                        <a:t> (</a:t>
                      </a:r>
                      <a:r>
                        <a:rPr kumimoji="0" lang="en-GB" sz="4000" b="0" i="0" u="sng" strike="noStrike" cap="none" normalizeH="0" baseline="0">
                          <a:ln>
                            <a:noFill/>
                          </a:ln>
                          <a:solidFill>
                            <a:srgbClr val="FF9933"/>
                          </a:solidFill>
                          <a:effectLst/>
                          <a:latin typeface="Arial" charset="0"/>
                          <a:cs typeface="Times New Roman" pitchFamily="18" charset="0"/>
                        </a:rPr>
                        <a:t>4:13-25&amp;5:1-5</a:t>
                      </a:r>
                      <a:r>
                        <a:rPr kumimoji="0" lang="ar-SA" sz="4000" b="0" i="0" u="sng" strike="noStrike" cap="none" normalizeH="0" baseline="0">
                          <a:ln>
                            <a:noFill/>
                          </a:ln>
                          <a:solidFill>
                            <a:srgbClr val="FF9933"/>
                          </a:solidFill>
                          <a:effectLst/>
                          <a:latin typeface="Arial" charset="0"/>
                          <a:cs typeface="Arial" charset="0"/>
                        </a:rPr>
                        <a:t>)</a:t>
                      </a:r>
                      <a:endParaRPr kumimoji="0" lang="en-US" sz="40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فانه ليس بالناموس كان الوعد لابراهيم او لنسله ان يكون وارثا للعالم بل ببر الايمان.</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ar-S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 Romains 4:13 - 5:1-5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En effet, ce n'est pas en vertu de la loi, mais en vertu de la justice de la foi que la promesse de recevoir le monde en héritage fut faite à Abraham ou à sa descendance.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en-GB" sz="2800" b="0" i="0" u="sng" strike="noStrike" cap="none" normalizeH="0" baseline="0">
                          <a:ln>
                            <a:noFill/>
                          </a:ln>
                          <a:solidFill>
                            <a:srgbClr val="FF9933"/>
                          </a:solidFill>
                          <a:effectLst/>
                          <a:latin typeface="Arial" charset="0"/>
                          <a:cs typeface="Times New Roman" pitchFamily="18" charset="0"/>
                        </a:rPr>
                        <a:t>Romans4:13-25&amp;5:1-5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For the promise that he would be the heir of the world was not to Abraham or to his seed through the law, but through the righteousness of faith.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9p</a:t>
            </a:r>
          </a:p>
        </p:txBody>
      </p:sp>
    </p:spTree>
  </p:cSld>
  <p:clrMapOvr>
    <a:masterClrMapping/>
  </p:clrMapOvr>
</p:sld>
</file>

<file path=ppt/slides/slide4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02882" name="Group 2"/>
          <p:cNvGraphicFramePr>
            <a:graphicFrameLocks noGrp="1"/>
          </p:cNvGraphicFramePr>
          <p:nvPr/>
        </p:nvGraphicFramePr>
        <p:xfrm>
          <a:off x="34925" y="44450"/>
          <a:ext cx="9074150" cy="6121401"/>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ان كان الذين من الناموس هم ورثة فقد تعطل الايمان وبطل الوعد. لان الناموس ينشئ غضبا اذ حيث ليس ناموس ليس ايضا تعدّ.</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Si les héritiers le sont en vertu de la loi, la foi n'a plus de sens et la promesse est annulée.15 Car la loi produit la colère; là où il n'y a pas loi, il n'y a pas non plus transgression.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For if those who are of the law are heirs, faith is made void and the promise made of no effect, 15 because the law brings about wrath; for where there is no law there is no transgression.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03906" name="Group 2"/>
          <p:cNvGraphicFramePr>
            <a:graphicFrameLocks noGrp="1"/>
          </p:cNvGraphicFramePr>
          <p:nvPr/>
        </p:nvGraphicFramePr>
        <p:xfrm>
          <a:off x="34925" y="44450"/>
          <a:ext cx="9145588" cy="6338888"/>
        </p:xfrm>
        <a:graphic>
          <a:graphicData uri="http://schemas.openxmlformats.org/drawingml/2006/table">
            <a:tbl>
              <a:tblPr rtl="1"/>
              <a:tblGrid>
                <a:gridCol w="5184775">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2089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لهذا هو من الايمان كي يكون على سبيل النعمة ليكون الوعد وطيدا لجميع النسل ليس لمن هو من الناموس فقط</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Aussi est-ce par la foi qu'on devient héritier, afin que ce soit par grâce et que la promesse demeure valable pour toute la descendance d'Abraham,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Therefore it is of faith that it might be according to grace, so that the promise might be sure to all the seed,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04930" name="Group 2"/>
          <p:cNvGraphicFramePr>
            <a:graphicFrameLocks noGrp="1"/>
          </p:cNvGraphicFramePr>
          <p:nvPr/>
        </p:nvGraphicFramePr>
        <p:xfrm>
          <a:off x="34925" y="-26988"/>
          <a:ext cx="9145588" cy="6847080"/>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ايضا لمن هو من ايمان ابراهيم الذي هو اب لجميعنا.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كما هو مكتوب اني قد جعلتك ابا لامم كثيرة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امام الله الذي آمن به الذي يحيي الموتى ويدعو الاشياء غير الموجودة كانها موجودة.</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non seulement pour ceux qui se réclament de la loi, mais aussi pour ceux qui se réclament de la foi d'Abraham, notre père à tous. 17 En effet, il est écrit: J'ai fait de toi le père d'un grand nombre de peuples, Il est notre père à tous) devant Dieu en qui il a cru, qui donne la vie aux morts et qui appelle à l’existence ce qui n’existe pas.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not only to those who are of the law, but also to those who are of the faith of Abraham, who is the father of us all 17 (as it is written, I have made you a father of many nations'') in the presence of Him whom he believed-- God, who gives life to the dead and calls those things which do not exist as though they did;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05954" name="Group 2"/>
          <p:cNvGraphicFramePr>
            <a:graphicFrameLocks noGrp="1"/>
          </p:cNvGraphicFramePr>
          <p:nvPr/>
        </p:nvGraphicFramePr>
        <p:xfrm>
          <a:off x="34925" y="44450"/>
          <a:ext cx="9074150" cy="6371845"/>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فهو على خلاف الرجاء آمن على الرجاء لكي يصير ابا لامم كثيرة كما قيل هكذا يكون نسلك. واذ لم يكن ضعيفا في الايمان لم يعتبر جسده وهو قد صار مماتا اذ كان ابن نحو مئة سنة</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Espérant contre toute espérance, il crut et devint ainsi père d’un grand nombre de nations, selon la parole: Telle sera ta descendance.19 Il ne faiblit pas dans la foi en considérant son corps - il était presque centenaire - et le sein maternel de Sara,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who, contrary to hope, in hope believed, so that he became the father of many nations, according to what was spoken, So shall your descendants be.'' 19 And not being weak in faith, he did not consider his own body, already dead (since he was about a hundred years old),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06978" name="Group 2"/>
          <p:cNvGraphicFramePr>
            <a:graphicFrameLocks noGrp="1"/>
          </p:cNvGraphicFramePr>
          <p:nvPr/>
        </p:nvGraphicFramePr>
        <p:xfrm>
          <a:off x="34925" y="44450"/>
          <a:ext cx="9074150" cy="6161025"/>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مماتية مستودع سارة.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ولا بعدم ايمان ارتاب في وعد الله بل تقوّى بالايمان معطيا مجدا للّه.</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وتيقن ان ما وعد به هو قادر ان يفعله ايضا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l'un et l'autre atteints par la mort. 20 Devant la promesse divine, il ne succomba pas au doute, mais il fut fortifié par la foi et rendit gloire à Dieu, 21 pleinement convaincu que, ce qu'il a promis, Dieu a aussi la puissance de l'accomplir.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the deadness of Sarah's womb. 20 He did not waver at the promise of God through unbelief, but was strengthened in faith, giving glory to God, 21 and being fully convinced that what He had promised He was also able to perform.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08002" name="Group 2"/>
          <p:cNvGraphicFramePr>
            <a:graphicFrameLocks noGrp="1"/>
          </p:cNvGraphicFramePr>
          <p:nvPr/>
        </p:nvGraphicFramePr>
        <p:xfrm>
          <a:off x="34925" y="44450"/>
          <a:ext cx="9145588" cy="6769100"/>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لذلك ايضا حسب له برا</a:t>
                      </a:r>
                      <a:r>
                        <a:rPr kumimoji="0" lang="ar-EG" sz="3200" b="0" i="0" u="none" strike="noStrike" cap="none" normalizeH="0" baseline="0">
                          <a:ln>
                            <a:noFill/>
                          </a:ln>
                          <a:solidFill>
                            <a:schemeClr val="bg1"/>
                          </a:solidFill>
                          <a:effectLst/>
                          <a:latin typeface="Arial" charset="0"/>
                          <a:cs typeface="Arial" charset="0"/>
                        </a:rPr>
                        <a:t>.</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ولكن لم يكتب من اجله وحده انه حسب له بل من اجلنا نحن ايضا الذين سيحسب لنا الذين نؤمن بمن اقام يسوع ربنا من الاموات.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688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Voilà pourquoi cela lui fut compté comme justice. 23 Or, ce n'est pas pour lui seul qu'il est écrit: Cela lui fut compté, 24 mais pour nous aussi, nous à qui la foi sera comptée, puisque nous croyons en Celui qui a ressuscité d'entre les morts Jésus notre Seigneur,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And therefore it was accounted to him for righteousness.'' 23 Now it was not written for his sake alone that it was imputed to him, 24 but also for us. It shall be imputed to us who believe in Him who raised up Jesus our Lord from the dead,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09026" name="Group 2"/>
          <p:cNvGraphicFramePr>
            <a:graphicFrameLocks noGrp="1"/>
          </p:cNvGraphicFramePr>
          <p:nvPr/>
        </p:nvGraphicFramePr>
        <p:xfrm>
          <a:off x="34925" y="44450"/>
          <a:ext cx="9145588" cy="5762626"/>
        </p:xfrm>
        <a:graphic>
          <a:graphicData uri="http://schemas.openxmlformats.org/drawingml/2006/table">
            <a:tbl>
              <a:tblPr rtl="1"/>
              <a:tblGrid>
                <a:gridCol w="4103688">
                  <a:extLst>
                    <a:ext uri="{9D8B030D-6E8A-4147-A177-3AD203B41FA5}">
                      <a16:colId xmlns:a16="http://schemas.microsoft.com/office/drawing/2014/main" val="20000"/>
                    </a:ext>
                  </a:extLst>
                </a:gridCol>
                <a:gridCol w="504190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أسلم من اجل خطايانا وأقيم لاجل تبريرنا</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فاذ قد تبررنا بالايمان لنا سلام مع الله بربنا يسوع المسيح</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livré pour nos fautes et ressuscité pour notre justification. 1 Ainsi donc, justifiés par la foi, nous sommes en paix avec Dieu par notre Seigneur Jésus Christ;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who was delivered up because of our offenses, and was raised because of our justification. 1 Therefore, having been justified by faith, we have peace with God through our Lord Jesus Christ,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10050" name="Group 2"/>
          <p:cNvGraphicFramePr>
            <a:graphicFrameLocks noGrp="1"/>
          </p:cNvGraphicFramePr>
          <p:nvPr/>
        </p:nvGraphicFramePr>
        <p:xfrm>
          <a:off x="34925" y="44450"/>
          <a:ext cx="9145588" cy="6390832"/>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به ايضا قد صار لنا الدخول بالايمان الى هذه النعمة التي نحن فيها مقيمون ونفتخر على رجاء مجد الله.</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وليس ذلك فقط بل نفتخر ايضا في الضيقات عالمين ان الضيق ينشئ صبرا</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par lui nous avons accès, par la foi, à cette grâce en laquelle nous sommes établis et nous mettons notre orgueil dans l'espérance de la gloire de Dieu. 3 Bien plus, nous mettons notre orgueil dans nos détresses mêmes, sachant que la détresse produit la persévérance,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through whom also we have access by faith into this grace in which we stand, and rejoice in hope of the glory of God.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And not only that, but we also glory in tribulations, knowing that tribulation produces perseverance;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11074" name="Group 2"/>
          <p:cNvGraphicFramePr>
            <a:graphicFrameLocks noGrp="1"/>
          </p:cNvGraphicFramePr>
          <p:nvPr/>
        </p:nvGraphicFramePr>
        <p:xfrm>
          <a:off x="34925" y="44450"/>
          <a:ext cx="9145588" cy="6044376"/>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والصبر تزكية والتزكية رجاء والرجاء لا يخزي لان محبة الله قد انسكبت في قلوبنا بالروح القدس المعطى لنا.</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la persévérance la fidélité éprouvée, la fidélité éprouvée l'espérance; 5 et l'espérance ne trompe pas, car l'amour de Dieu a été répandu dans nos coeurs par l'Esprit Saint qui nous a été donné.</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perseverance, character; and character, hope. 5 Now hope does not disappoint, because the love of God has been poured out in our hearts by the Holy Spirit who was given to us.</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12098"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57958"/>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4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13122"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461312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4613124"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4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15170" name="Group 2"/>
          <p:cNvGraphicFramePr>
            <a:graphicFrameLocks noGrp="1"/>
          </p:cNvGraphicFramePr>
          <p:nvPr/>
        </p:nvGraphicFramePr>
        <p:xfrm>
          <a:off x="-36513" y="-26988"/>
          <a:ext cx="9145588" cy="6742367"/>
        </p:xfrm>
        <a:graphic>
          <a:graphicData uri="http://schemas.openxmlformats.org/drawingml/2006/table">
            <a:tbl>
              <a:tblPr rtl="1"/>
              <a:tblGrid>
                <a:gridCol w="4681537">
                  <a:extLst>
                    <a:ext uri="{9D8B030D-6E8A-4147-A177-3AD203B41FA5}">
                      <a16:colId xmlns:a16="http://schemas.microsoft.com/office/drawing/2014/main" val="20000"/>
                    </a:ext>
                  </a:extLst>
                </a:gridCol>
                <a:gridCol w="4464051">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الكاثوليكون من رسالة بطرس الرسول </a:t>
                      </a:r>
                      <a:r>
                        <a:rPr kumimoji="0" lang="ar-EG" sz="3200" b="0" i="0" u="sng" strike="noStrike" cap="none" normalizeH="0" baseline="0">
                          <a:ln>
                            <a:noFill/>
                          </a:ln>
                          <a:solidFill>
                            <a:srgbClr val="FF9933"/>
                          </a:solidFill>
                          <a:effectLst/>
                          <a:latin typeface="Arial" charset="0"/>
                          <a:cs typeface="Arial" charset="0"/>
                        </a:rPr>
                        <a:t>الأولى(1 : 3 - 12</a:t>
                      </a:r>
                      <a:r>
                        <a:rPr kumimoji="0" lang="ar-SA" sz="3200" b="0" i="0" u="sng" strike="noStrike" cap="none" normalizeH="0" baseline="0">
                          <a:ln>
                            <a:noFill/>
                          </a:ln>
                          <a:solidFill>
                            <a:srgbClr val="FF9933"/>
                          </a:solidFill>
                          <a:effectLst/>
                          <a:latin typeface="Arial" charset="0"/>
                          <a:cs typeface="Arial" charset="0"/>
                        </a:rPr>
                        <a:t>)</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مبارك الله ابو ربنا يسوع المسيح الذي حسب رحمته الكثيرة ولدنا ثانية لرجاء حيّ بقيامة يسوع المسيح من الاموات لميراث لا يفنى </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30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1 Pierre1:3-12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Béni soit Dieu, le Père de notre Seigneur Jésus Christ: dans sa grande miséricorde, il nous a fait renaître pour une espérance vivante, par la résurrection de Jésus Christ d'entre les morts, 4 pour un héritage qui ne se peut corrompre,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1 Peter 1:3-12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Blessed be the God and Father of our Lord Jesus Christ, who according to His abundant mercy has begotten us again to a living hope through the resurrection of Jesus Christ from the dead, 4 to an inheritance incorruptible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9c</a:t>
            </a:r>
          </a:p>
        </p:txBody>
      </p:sp>
    </p:spTree>
  </p:cSld>
  <p:clrMapOvr>
    <a:masterClrMapping/>
  </p:clrMapOvr>
</p:sld>
</file>

<file path=ppt/slides/slide4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16194" name="Group 2"/>
          <p:cNvGraphicFramePr>
            <a:graphicFrameLocks noGrp="1"/>
          </p:cNvGraphicFramePr>
          <p:nvPr/>
        </p:nvGraphicFramePr>
        <p:xfrm>
          <a:off x="34925" y="44450"/>
          <a:ext cx="9145588" cy="6798565"/>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يتدنس ولا يضمحل محفوظ في السموات لاجلكم</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انتم الذين بقوة الله محروسون بايمان لخلاص مستعد ان يعلن في الزمان الاخير. الذي به تبتهجون مع انكم الآن ان كان يجب تحزنون يسيرا بتجارب متنوعة </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ni souiller, ni flétrir; cet héritage vous est réservé dans les cieux, 5 à vous que la puissance de Dieu garde par la foi pour le salut prêt à se révéler au moment de la fin. 6 Aussi tressaillez-vous d'allégresse même s'il faut que, pour un peu de temps, vous soyez affligés par diverses épreuves,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undefiled and that does not fade away, reserved in heaven for you, 5 who are kept by the power of God through faith for salvation ready to be revealed in the last time. 6 In this you greatly rejoice, though now for a little while, if need be, you have been grieved by various trials,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17218" name="Group 2"/>
          <p:cNvGraphicFramePr>
            <a:graphicFrameLocks noGrp="1"/>
          </p:cNvGraphicFramePr>
          <p:nvPr/>
        </p:nvGraphicFramePr>
        <p:xfrm>
          <a:off x="34925" y="44450"/>
          <a:ext cx="9145588" cy="5762626"/>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لكي تكون تزكية ايمانكم وهي اثمن من الذهب الفاني مع انه يمتحن بالنار توجد للمدح والكرامة والمجد عند استعلان يسوع المسيح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afin que la valeur éprouvée de votre foi - beaucoup plus précieuse que l'or périssable qui pourtant est éprouvé par le feu - obtienne louange, gloire et honneur lors de la révélation de Jésus Christ,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that the genuineness of your faith, being much more precious than gold that perishes, though it is tested by fire, may be found to praise, honor, and glory at the revelation of Jesus Christ,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18242" name="Group 2"/>
          <p:cNvGraphicFramePr>
            <a:graphicFrameLocks noGrp="1"/>
          </p:cNvGraphicFramePr>
          <p:nvPr/>
        </p:nvGraphicFramePr>
        <p:xfrm>
          <a:off x="34925" y="44450"/>
          <a:ext cx="9145588" cy="6443283"/>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ذلك وان لم تروه تحبونه.ذلك وان كنتم لا ترونه الآن لكن تؤمنون به فتبتهجون بفرح لا ينطق به ومجيد</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نائلين غاية ايمانكم خلاص النفوس</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الخلاص الذي فتش وبحث عنه انبياء</a:t>
                      </a:r>
                      <a:r>
                        <a:rPr kumimoji="0" lang="ar-EG" sz="3200" b="0" i="0" u="none" strike="noStrike" cap="none" normalizeH="0" baseline="0">
                          <a:ln>
                            <a:noFill/>
                          </a:ln>
                          <a:solidFill>
                            <a:schemeClr val="bg1"/>
                          </a:solidFill>
                          <a:effectLst/>
                          <a:latin typeface="Arial" charset="0"/>
                          <a:cs typeface="Arial" charset="0"/>
                        </a:rPr>
                        <a:t>.</a:t>
                      </a:r>
                      <a:r>
                        <a:rPr kumimoji="0" lang="en-US" sz="3200" b="0" i="0" u="none" strike="noStrike" cap="none" normalizeH="0" baseline="0">
                          <a:ln>
                            <a:noFill/>
                          </a:ln>
                          <a:solidFill>
                            <a:schemeClr val="bg1"/>
                          </a:solidFill>
                          <a:effectLst/>
                          <a:latin typeface="Arial" charset="0"/>
                          <a:cs typeface="Arial" charset="0"/>
                        </a:rPr>
                        <a:t> </a:t>
                      </a:r>
                      <a:endParaRPr kumimoji="0" lang="ar-SA"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Lui que vous aimez sans l'avoir vu, en qui vous croyez sans le voir encore; aussi tressaillez-vous d'une joie ineffable et glorieuse, 9 en remportant, comme prix de la foi, le salut de vos âmes. 10 Sur ce salut ont porté les recherches et les investigations des prophètes,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whom having not seen you love. Though now you do not see Him, yet believing, you rejoice with joy inexpressible and full of glory, 9 receiving the end of your faith-- the salvation of your souls. 10 Of this salvation the prophets have inquired and searched carefully,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19266" name="Group 2"/>
          <p:cNvGraphicFramePr>
            <a:graphicFrameLocks noGrp="1"/>
          </p:cNvGraphicFramePr>
          <p:nvPr/>
        </p:nvGraphicFramePr>
        <p:xfrm>
          <a:off x="34925" y="44450"/>
          <a:ext cx="9145588" cy="6770880"/>
        </p:xfrm>
        <a:graphic>
          <a:graphicData uri="http://schemas.openxmlformats.org/drawingml/2006/table">
            <a:tbl>
              <a:tblPr rtl="1"/>
              <a:tblGrid>
                <a:gridCol w="5256213">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الذين تنبأوا عن النعمة التي لاجلكم  باحثين اي وقت او ما الوقت الذي كان يدل عليه روح المسيح الذي فيهم اذ سبق فشهد بالآلام التي للمسيح والامجاد التي بعدها.</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qui ont prophétisé au sujet de la grâce qui vous était destinée:11 ils recherchaient à quel temps et à quelles circonstances se rapportaient les indications données par l'Esprit du Christ qui était présent en eux, quand il attestait par avance les souffrances réservées au Christ et la gloire qui les suivrait.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who prophesied of the grace that would come to you, 11 searching what, or what manner of time, the Spirit of Christ who was in them was indicating when He testified beforehand the sufferings of Christ and the glories that would follow.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20290" name="Group 2"/>
          <p:cNvGraphicFramePr>
            <a:graphicFrameLocks noGrp="1"/>
          </p:cNvGraphicFramePr>
          <p:nvPr/>
        </p:nvGraphicFramePr>
        <p:xfrm>
          <a:off x="34925" y="44450"/>
          <a:ext cx="9074150" cy="665410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الذين أعلن لهم انهم ليس لانفسهم بل لنا كانوا يخدمون بهذه الامور التي أخبرتم بها انتم الآن بواسطة الذين بشروكم في الروح القدس</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Il leur fut révélé que ce n'était pas pour eux-mêmes, mais pour vous qu'ils transmettaient ce message, que maintenant les prédicateurs de l'Évangile vous ont communiqué sous l'action de l'Esprit Saint envoyé du ciel, et dans lequel les anges désirent plonger leurs regards.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To them it was revealed that, not to themselves, but to us they were ministering the things which now have been reported to you through those who have preached the gospel to you by the Holy Spirit sent from heaven-- things which angels desire to look into.</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21314"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22338"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462233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4622340"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4622341"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4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24386" name="Group 2"/>
          <p:cNvGraphicFramePr>
            <a:graphicFrameLocks noGrp="1"/>
          </p:cNvGraphicFramePr>
          <p:nvPr/>
        </p:nvGraphicFramePr>
        <p:xfrm>
          <a:off x="107950" y="44450"/>
          <a:ext cx="9072563" cy="6900672"/>
        </p:xfrm>
        <a:graphic>
          <a:graphicData uri="http://schemas.openxmlformats.org/drawingml/2006/table">
            <a:tbl>
              <a:tblPr rtl="1"/>
              <a:tblGrid>
                <a:gridCol w="5113338">
                  <a:extLst>
                    <a:ext uri="{9D8B030D-6E8A-4147-A177-3AD203B41FA5}">
                      <a16:colId xmlns:a16="http://schemas.microsoft.com/office/drawing/2014/main" val="20000"/>
                    </a:ext>
                  </a:extLst>
                </a:gridCol>
                <a:gridCol w="395922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3200" b="0" i="0" u="sng" strike="noStrike" cap="none" normalizeH="0" baseline="0">
                          <a:ln>
                            <a:noFill/>
                          </a:ln>
                          <a:solidFill>
                            <a:srgbClr val="FF9933"/>
                          </a:solidFill>
                          <a:effectLst/>
                          <a:latin typeface="Arial" charset="0"/>
                          <a:cs typeface="Arial" charset="0"/>
                        </a:rPr>
                        <a:t> </a:t>
                      </a:r>
                      <a:r>
                        <a:rPr kumimoji="0" lang="ar-SA" sz="3200" b="0" i="0" u="sng" strike="noStrike" cap="none" normalizeH="0" baseline="0">
                          <a:ln>
                            <a:noFill/>
                          </a:ln>
                          <a:solidFill>
                            <a:srgbClr val="FF9933"/>
                          </a:solidFill>
                          <a:effectLst/>
                          <a:latin typeface="Arial" charset="0"/>
                          <a:cs typeface="Arial" charset="0"/>
                        </a:rPr>
                        <a:t>(11 : 15 - 24)</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ابتدأت اتكلم حل الروح القدس عليهم كما علينا ايضا في البداءة.  فتذكرت كلام الرب كيف قال ان يوحنا عمد بماء واما انتم فستعمدون بالروح القدس.</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Act</a:t>
                      </a:r>
                      <a:r>
                        <a:rPr kumimoji="0" lang="fr-CA" sz="2800" b="0" i="0" u="sng" strike="noStrike" cap="none" normalizeH="0" baseline="0">
                          <a:ln>
                            <a:noFill/>
                          </a:ln>
                          <a:solidFill>
                            <a:srgbClr val="FF9933"/>
                          </a:solidFill>
                          <a:effectLst/>
                          <a:latin typeface="Arial" charset="0"/>
                          <a:cs typeface="Arial" charset="0"/>
                        </a:rPr>
                        <a:t>e</a:t>
                      </a:r>
                      <a:r>
                        <a:rPr kumimoji="0" lang="en-US" sz="2800" b="0" i="0" u="sng" strike="noStrike" cap="none" normalizeH="0" baseline="0">
                          <a:ln>
                            <a:noFill/>
                          </a:ln>
                          <a:solidFill>
                            <a:srgbClr val="FF9933"/>
                          </a:solidFill>
                          <a:effectLst/>
                          <a:latin typeface="Arial" charset="0"/>
                          <a:cs typeface="Arial" charset="0"/>
                        </a:rPr>
                        <a:t>s 11 : 15 - 24</a:t>
                      </a: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t>
                      </a:r>
                      <a:r>
                        <a:rPr kumimoji="0" lang="fr-FR" sz="2800" b="0" i="0" u="none" strike="noStrike" cap="none" normalizeH="0" baseline="0">
                          <a:ln>
                            <a:noFill/>
                          </a:ln>
                          <a:solidFill>
                            <a:schemeClr val="bg1"/>
                          </a:solidFill>
                          <a:effectLst/>
                          <a:latin typeface="Arial" charset="0"/>
                          <a:cs typeface="Arial" charset="0"/>
                        </a:rPr>
                        <a:t>A peine avais-je pris la parole que l'Esprit Saint est tombé sur eux comme il l'avait fait sur nous au commencement.16 Je me suis souvenu alors de cette déclaration du Seigneur: "Jean, disait-il, a donné le baptême d'eau, mais vous, vous allez recevoir le baptême dans l'Esprit Saint.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95000"/>
                        </a:lnSpc>
                        <a:spcBef>
                          <a:spcPct val="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Acts 11 :15 - 24</a:t>
                      </a: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And as I began to speak, the Holy Spirit fell upon them, as upon us at the beginning. 16 Then I remembered the word of the Lord, how He said, "John indeed baptized with water, but you shall be baptized with the Holy Spirit.'</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9a</a:t>
            </a:r>
          </a:p>
        </p:txBody>
      </p:sp>
    </p:spTree>
  </p:cSld>
  <p:clrMapOvr>
    <a:masterClrMapping/>
  </p:clrMapOvr>
</p:sld>
</file>

<file path=ppt/slides/slide4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25410" name="Group 2"/>
          <p:cNvGraphicFramePr>
            <a:graphicFrameLocks noGrp="1"/>
          </p:cNvGraphicFramePr>
          <p:nvPr/>
        </p:nvGraphicFramePr>
        <p:xfrm>
          <a:off x="107950" y="44450"/>
          <a:ext cx="9072563" cy="6014403"/>
        </p:xfrm>
        <a:graphic>
          <a:graphicData uri="http://schemas.openxmlformats.org/drawingml/2006/table">
            <a:tbl>
              <a:tblPr rtl="1"/>
              <a:tblGrid>
                <a:gridCol w="4752975">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 كان الله قد اعطاهم الموهبة كما لنا ايضا بالسوية مؤمنين بالرب يسوع المسيح فمن انا.أقادر ان امنع الله. فلما سمعوا ذلك سكتوا وكانوا يمجدون الله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Si Dieu a fait à ces gens le même don gracieux qu'à nous autres pour avoir cru au Seigneur Jésus Christ, étais-je quelqu'un, moi, qui pouvait empêcher Dieu d'agir? 18 A ces mots les auditeurs retrouvèrent leur calme et ils rendirent gloire à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therefore God gave them the same gift as He gave us when we believed on the Lord Jesus Christ, who was I that I could withstand God?'' 18 When they heard these things they became silent; and they glorified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26434" name="Group 2"/>
          <p:cNvGraphicFramePr>
            <a:graphicFrameLocks noGrp="1"/>
          </p:cNvGraphicFramePr>
          <p:nvPr/>
        </p:nvGraphicFramePr>
        <p:xfrm>
          <a:off x="107950" y="44450"/>
          <a:ext cx="9072563" cy="6514148"/>
        </p:xfrm>
        <a:graphic>
          <a:graphicData uri="http://schemas.openxmlformats.org/drawingml/2006/table">
            <a:tbl>
              <a:tblPr rtl="1"/>
              <a:tblGrid>
                <a:gridCol w="4608513">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قائلين اذا اعطى الله الامم ايضا التوبة للحياة اما الذين تشتتوا من جراء الضيق الذي حصل بسبب استفانوس فاجتازوا الى فينيقية وقبرس وانطاكية وهم لا يكلمون احدا بالكلمة الا اليهود فقط.</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"Voilà que Dieu a donné aussi aux nations païennes la conversion qui mène à la Vie."19 Cependant ceux qu'avait dispersés la tourmente survenue à propos d'Etienne étaient passés jusqu'en Phénicie, à Chypre et à Antioche, sans annoncer la Parole à nul autre qu'aux Juifs.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saying, Then God has also granted to the Gentiles repentance to life.''19 Now those who were scattered after the persecution that arose over Stephen traveled as far as Phoenicia, Cyprus, and Antioch, preaching the word to no one but the Jews only.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27458" name="Group 2"/>
          <p:cNvGraphicFramePr>
            <a:graphicFrameLocks noGrp="1"/>
          </p:cNvGraphicFramePr>
          <p:nvPr/>
        </p:nvGraphicFramePr>
        <p:xfrm>
          <a:off x="107950" y="44450"/>
          <a:ext cx="9072563" cy="6867843"/>
        </p:xfrm>
        <a:graphic>
          <a:graphicData uri="http://schemas.openxmlformats.org/drawingml/2006/table">
            <a:tbl>
              <a:tblPr rtl="1"/>
              <a:tblGrid>
                <a:gridCol w="5113338">
                  <a:extLst>
                    <a:ext uri="{9D8B030D-6E8A-4147-A177-3AD203B41FA5}">
                      <a16:colId xmlns:a16="http://schemas.microsoft.com/office/drawing/2014/main" val="20000"/>
                    </a:ext>
                  </a:extLst>
                </a:gridCol>
                <a:gridCol w="395922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كان منهم قوم وهم رجال قبرسيون وقيروانيون الذين لما دخلوا انطاكية كانوا يخاطبون اليونانيين مبشرين بالرب يسوع. وكانت يد الرب معهم فآمن عدد كثير ورجعوا الى الرب</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Certains d'entre eux pourtant, originaires de Chypre et de Cyrène, une fois arrivés à Antioche, adressaient aussi aux Grecs la Bonne Nouvelle du Jésus Seigneur.21 Le Seigneur leur prêtait main forte, si bien que le nombre fut grand de ceux qui se tournèrent vers le Seigneur, en devenant croyants.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But some of them were men from Cyprus and Cyrene, who, when they had come to Antioch, spoke to the Hellenists, preaching the Lord Jesus. 21 And the hand of the Lord was with them, and a great number believed and turned to the Lord.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28482" name="Group 2"/>
          <p:cNvGraphicFramePr>
            <a:graphicFrameLocks noGrp="1"/>
          </p:cNvGraphicFramePr>
          <p:nvPr/>
        </p:nvGraphicFramePr>
        <p:xfrm>
          <a:off x="107950" y="44450"/>
          <a:ext cx="9001125" cy="6867843"/>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فسمع الخبر عنهم في آذان الكنيسة التي في اورشليم فارسلوا برنابا لكي يجتاز الى انطاكية. الذي لما أتى ورأى نعمة الله فرح ووعظ الجميع ان يثبتوا في الرب بعزم القلب.</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a:t>
                      </a:r>
                      <a:r>
                        <a:rPr kumimoji="0" lang="fr-FR" sz="2800" b="0" i="0" u="none" strike="noStrike" cap="none" normalizeH="0" baseline="0">
                          <a:ln>
                            <a:noFill/>
                          </a:ln>
                          <a:solidFill>
                            <a:schemeClr val="bg1"/>
                          </a:solidFill>
                          <a:effectLst/>
                          <a:latin typeface="Arial" charset="0"/>
                          <a:cs typeface="Arial" charset="0"/>
                        </a:rPr>
                        <a:t>La nouvelle de cet événement parvint aux oreilles de l'Église qui était à Jérusalem et l'on délégua Barnabas à Antioche. 23 Quand il vit sur place la grâce de Dieu à l'oeuvre, il fut dans la joie et il les pressait tous de rester du fond du coeur attachés au Seigneur.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Then news of these things came to the ears of the church in Jerusalem, and they sent out Barnabas to go as far as Antioch. 23 When he came and had seen the grace of God, he was glad, and encouraged them all that with purpose of heart they should continue with the Lord.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29506" name="Group 2"/>
          <p:cNvGraphicFramePr>
            <a:graphicFrameLocks noGrp="1"/>
          </p:cNvGraphicFramePr>
          <p:nvPr/>
        </p:nvGraphicFramePr>
        <p:xfrm>
          <a:off x="107950" y="44450"/>
          <a:ext cx="9072563" cy="6265863"/>
        </p:xfrm>
        <a:graphic>
          <a:graphicData uri="http://schemas.openxmlformats.org/drawingml/2006/table">
            <a:tbl>
              <a:tblPr rtl="1"/>
              <a:tblGrid>
                <a:gridCol w="4752975">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كان رجلا صالحا وممتلئا من الروح القدس والايمان.فانضم الى الرب جمع غفير</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a:t>
                      </a:r>
                      <a:r>
                        <a:rPr kumimoji="0" lang="fr-FR" sz="2800" b="0" i="0" u="none" strike="noStrike" cap="none" normalizeH="0" baseline="0">
                          <a:ln>
                            <a:noFill/>
                          </a:ln>
                          <a:solidFill>
                            <a:schemeClr val="bg1"/>
                          </a:solidFill>
                          <a:effectLst/>
                          <a:latin typeface="Arial" charset="0"/>
                          <a:cs typeface="Arial" charset="0"/>
                        </a:rPr>
                        <a:t>C'était en effet un homme droit, rempli d'Esprit Saint et de foi. Une foule considérable se joignit ainsi au Seigneur.</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For he was a good man, full of the Holy Spirit and of faith. And a great many people were added to the Lord</a:t>
                      </a:r>
                    </a:p>
                    <a:p>
                      <a:pPr marL="0" marR="0" lvl="0" indent="0" algn="l" defTabSz="914400" rtl="1"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1"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1"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30530"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4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31554" name="Rectangle 2"/>
          <p:cNvSpPr>
            <a:spLocks noGrp="1" noChangeArrowheads="1"/>
          </p:cNvSpPr>
          <p:nvPr>
            <p:ph type="title"/>
          </p:nvPr>
        </p:nvSpPr>
        <p:spPr>
          <a:xfrm>
            <a:off x="468313" y="981075"/>
            <a:ext cx="8229600" cy="2016125"/>
          </a:xfrm>
        </p:spPr>
        <p:txBody>
          <a:bodyPr/>
          <a:lstStyle/>
          <a:p>
            <a:pPr rtl="0"/>
            <a:r>
              <a:rPr lang="en-CA" sz="6000" dirty="0">
                <a:solidFill>
                  <a:schemeClr val="bg1"/>
                </a:solidFill>
              </a:rPr>
              <a:t>THE SYNEXARIUM</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32578"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
        <p:nvSpPr>
          <p:cNvPr id="3" name="Title 2"/>
          <p:cNvSpPr>
            <a:spLocks noGrp="1"/>
          </p:cNvSpPr>
          <p:nvPr>
            <p:ph type="ctrTitle"/>
          </p:nvPr>
        </p:nvSpPr>
        <p:spPr/>
        <p:txBody>
          <a:bodyPr/>
          <a:lstStyle/>
          <a:p>
            <a:endParaRPr lang="en-US" dirty="0"/>
          </a:p>
        </p:txBody>
      </p:sp>
    </p:spTree>
  </p:cSld>
  <p:clrMapOvr>
    <a:masterClrMapping/>
  </p:clrMapOvr>
</p:sld>
</file>

<file path=ppt/slides/slide4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33602" name="Group 2"/>
          <p:cNvGraphicFramePr>
            <a:graphicFrameLocks noGrp="1"/>
          </p:cNvGraphicFramePr>
          <p:nvPr/>
        </p:nvGraphicFramePr>
        <p:xfrm>
          <a:off x="34925" y="44450"/>
          <a:ext cx="9145588" cy="6595556"/>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مزمور </a:t>
                      </a:r>
                      <a:r>
                        <a:rPr kumimoji="0" lang="en-US" sz="3600" b="0" i="0" u="sng" strike="noStrike" cap="none" normalizeH="0" baseline="0" dirty="0">
                          <a:ln>
                            <a:noFill/>
                          </a:ln>
                          <a:solidFill>
                            <a:srgbClr val="FF9933"/>
                          </a:solidFill>
                          <a:effectLst/>
                          <a:latin typeface="Arial" charset="0"/>
                          <a:cs typeface="Arial" charset="0"/>
                        </a:rPr>
                        <a:t>19:4 &amp; 132:9-10</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none" strike="noStrike" cap="none" normalizeH="0" baseline="0" dirty="0">
                          <a:ln>
                            <a:noFill/>
                          </a:ln>
                          <a:solidFill>
                            <a:schemeClr val="bg1"/>
                          </a:solidFill>
                          <a:effectLst/>
                          <a:latin typeface="Arial" charset="0"/>
                          <a:cs typeface="Arial" charset="0"/>
                        </a:rPr>
                        <a:t>في كل الارض خرج منطقهم والى اقصى المسكونة كلماتهم.</a:t>
                      </a:r>
                      <a:r>
                        <a:rPr kumimoji="0" lang="en-US" sz="2800" b="0" i="0" u="none" strike="noStrike" cap="none" normalizeH="0" baseline="0" dirty="0">
                          <a:ln>
                            <a:noFill/>
                          </a:ln>
                          <a:solidFill>
                            <a:schemeClr val="bg1"/>
                          </a:solidFill>
                          <a:effectLst/>
                          <a:latin typeface="Arial" charset="0"/>
                          <a:cs typeface="Arial" charset="0"/>
                        </a:rPr>
                        <a:t> </a:t>
                      </a:r>
                      <a:r>
                        <a:rPr kumimoji="0" lang="ar-SA" sz="2800" b="0" i="0" u="none" strike="noStrike" cap="none" normalizeH="0" baseline="0" dirty="0">
                          <a:ln>
                            <a:noFill/>
                          </a:ln>
                          <a:solidFill>
                            <a:schemeClr val="bg1"/>
                          </a:solidFill>
                          <a:effectLst/>
                          <a:latin typeface="Arial" charset="0"/>
                          <a:cs typeface="Arial" charset="0"/>
                        </a:rPr>
                        <a:t>جعل للشمس مسكنا فيها كهنتك يلبسون البر واتقياؤك يهتفون. من اجل داود عبدك</a:t>
                      </a:r>
                      <a:r>
                        <a:rPr kumimoji="0" lang="ar-SA" sz="3200" b="0" i="0" u="none" strike="noStrike" cap="none" normalizeH="0" baseline="0" dirty="0">
                          <a:ln>
                            <a:noFill/>
                          </a:ln>
                          <a:solidFill>
                            <a:schemeClr val="bg1"/>
                          </a:solidFill>
                          <a:effectLst/>
                          <a:latin typeface="Arial" charset="0"/>
                          <a:cs typeface="Arial" charset="0"/>
                        </a:rPr>
                        <a:t> </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هللويا.</a:t>
                      </a:r>
                      <a:endParaRPr kumimoji="0" lang="en-CA" sz="32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578350">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 </a:t>
                      </a:r>
                      <a:r>
                        <a:rPr kumimoji="0" lang="en-US" sz="2800" b="0" i="0" u="sng" strike="noStrike" cap="none" normalizeH="0" baseline="0" dirty="0">
                          <a:ln>
                            <a:noFill/>
                          </a:ln>
                          <a:solidFill>
                            <a:srgbClr val="FF9933"/>
                          </a:solidFill>
                          <a:effectLst/>
                          <a:latin typeface="Arial" charset="0"/>
                          <a:cs typeface="Times New Roman" pitchFamily="18" charset="0"/>
                        </a:rPr>
                        <a:t>19:4 &amp; 132:9-10</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4 Leur trace apparaît sur toute la terre, Leurs accents vont aux extrémités du monde, 9 Que tes sacrificateurs soient revêtus de justice, Et que tes fidèles poussent des cris de joie ! 10  A cause de David, ton serviteur, 	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19:4 &amp;132:9-10</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Their line has gone out through all the earth, and their words to the end of the world. 9 Let Your priests be clothed with righteousness, and let Your saints shout for joy.</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For Your servant David's sake.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US" dirty="0"/>
              <a:t>9pg</a:t>
            </a:r>
          </a:p>
        </p:txBody>
      </p:sp>
    </p:spTree>
  </p:cSld>
  <p:clrMapOvr>
    <a:masterClrMapping/>
  </p:clrMapOvr>
</p:sld>
</file>

<file path=ppt/slides/slide4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34626" name="Group 2"/>
          <p:cNvGraphicFramePr>
            <a:graphicFrameLocks noGrp="1"/>
          </p:cNvGraphicFramePr>
          <p:nvPr/>
        </p:nvGraphicFramePr>
        <p:xfrm>
          <a:off x="107950" y="44450"/>
          <a:ext cx="9072563" cy="6553200"/>
        </p:xfrm>
        <a:graphic>
          <a:graphicData uri="http://schemas.openxmlformats.org/drawingml/2006/table">
            <a:tbl>
              <a:tblPr rtl="1"/>
              <a:tblGrid>
                <a:gridCol w="4608513">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متى ( 16 : 13 – 19 )</a:t>
                      </a:r>
                      <a:endParaRPr kumimoji="0" lang="ar-EG" sz="24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جاء يسوع الى نواحي قيصرية فيلبس سأل تلاميذه قائلا من يقول الناس اني انا ابن الانسان. فقالوا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قوم يوحنا المعمدان.وآخرون ايليا.وآخرون ارميا او واحد من الانبياء.</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Mathieu 16 : 13 - 19</a:t>
                      </a:r>
                    </a:p>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Arrivé dans la région de Césarée de Philippe, Jésus interrogeait ses disciples: "Au dire des hommes, qui est le Fils de l'homme?" Ils dirent: "Pour les uns, Jean le Baptiste; pour d'autres, Elie; pour d'autres encore, Jérémie ou l'un  des prophètes."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Matthew 16:13-19</a:t>
                      </a: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When Jesus came into the region of Caesarea Philippi, He asked His disciples, saying, Who do men say that I, the Son of Man, am?'' 14 So they said, Some say John the Baptist, some Elijah, and others Jeremiah or one of the prophets.''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9g</a:t>
            </a:r>
          </a:p>
        </p:txBody>
      </p:sp>
    </p:spTree>
  </p:cSld>
  <p:clrMapOvr>
    <a:masterClrMapping/>
  </p:clrMapOvr>
</p:sld>
</file>

<file path=ppt/slides/slide5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35650" name="Group 2"/>
          <p:cNvGraphicFramePr>
            <a:graphicFrameLocks noGrp="1"/>
          </p:cNvGraphicFramePr>
          <p:nvPr/>
        </p:nvGraphicFramePr>
        <p:xfrm>
          <a:off x="34925" y="44450"/>
          <a:ext cx="9145588" cy="6851904"/>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لهم وانتم من تقولون اني انا. فاجاب سمعان بطرس وقال انت هو المسيح ابن الله الحي. فاجاب يسوع وقال له طوبى لك يا سمعان بن يونا.ان لحما ودما لم يعلن لك لكن ابي الذي في السموات.</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Il leur dit: "Et vous, qui dites-vous que je suis?"   Prenant la parole, Simon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Pierre répondit: "Tu es le Christ, le Fils du Dieu vivant. 17 Reprenant alors la parole, Jésus lui déclara: "Heureux es-tu, Simon fils de Jonas, car ce n'est pas la chair et le sang qui t'ont révélé cela, mais mon Père qui est aux cieux.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He said to them, But who do you say that I am?'' 16 Simon Peter answered and said, You are the Christ, the Son of the living God.'' 17 Jesus answered and said to him, Blessed are you, Simon Bar-Jonah, for flesh and blood has not revealed this to you, but My Father who is in heaven.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36674" name="Group 2"/>
          <p:cNvGraphicFramePr>
            <a:graphicFrameLocks noGrp="1"/>
          </p:cNvGraphicFramePr>
          <p:nvPr/>
        </p:nvGraphicFramePr>
        <p:xfrm>
          <a:off x="107950" y="44450"/>
          <a:ext cx="9001125" cy="5905501"/>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وانا اقول لك ايضا انت بطرس وعلى هذه الصخرة ابني كنيستي وابواب الجحيم لن تقوى عليها.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Et moi, je te le déclare: Tu es Pierre, et sur cette pierre je bâtirai mon Église, et la Puissance de la mort n'aura pas de force contre elle. </a:t>
                      </a:r>
                      <a:endParaRPr kumimoji="0" lang="ar-EG" sz="20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And I also say to you that you are Peter, and on this rock I will build My church, and the gates of Hades shall not prevail against it. </a:t>
                      </a:r>
                      <a:endParaRPr kumimoji="0" lang="en-US" sz="21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37698" name="Group 2"/>
          <p:cNvGraphicFramePr>
            <a:graphicFrameLocks noGrp="1"/>
          </p:cNvGraphicFramePr>
          <p:nvPr/>
        </p:nvGraphicFramePr>
        <p:xfrm>
          <a:off x="107950" y="44450"/>
          <a:ext cx="9001125" cy="5865178"/>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وأعطيك مفاتيح ملكوت السموات.فكل ما تربطه على الارض يكون مربوطا في السموات.وكل ما تحله على الارض يكون محلولا في السموات.</a:t>
                      </a:r>
                      <a:r>
                        <a:rPr kumimoji="0" lang="ar-EG" sz="3200" b="0" i="0" u="none" strike="noStrike" cap="none" normalizeH="0" baseline="0">
                          <a:ln>
                            <a:noFill/>
                          </a:ln>
                          <a:solidFill>
                            <a:schemeClr val="bg1"/>
                          </a:solidFill>
                          <a:effectLst/>
                          <a:latin typeface="Arial" charset="0"/>
                          <a:cs typeface="Arial" charset="0"/>
                        </a:rPr>
                        <a:t> </a:t>
                      </a:r>
                      <a:r>
                        <a:rPr kumimoji="0" lang="ar-EG" sz="3600" b="0" i="0" u="none" strike="noStrike" cap="none" normalizeH="0" baseline="0">
                          <a:ln>
                            <a:noFill/>
                          </a:ln>
                          <a:solidFill>
                            <a:srgbClr val="FF9933"/>
                          </a:solidFill>
                          <a:effectLst/>
                          <a:latin typeface="Arial" charset="0"/>
                          <a:cs typeface="Arial" charset="0"/>
                        </a:rPr>
                        <a:t>( والمجد للـه دائماً )</a:t>
                      </a:r>
                      <a:endParaRPr kumimoji="0" lang="en-CA" sz="36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Je te donnerai les clefs du Royaume des cieux; tout ce que tu lieras sur la terre sera lié aux cieux, et tout ce que tu délieras sur la terre sera délié aux cieux.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And I will give you the keys of the kingdom of heaven, and whatever you bind on earth will be bound in heaven, and whatever you loose on earth will be loosed in heaven.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26628"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05773" name="Group 13"/>
          <p:cNvGraphicFramePr>
            <a:graphicFrameLocks noGrp="1"/>
          </p:cNvGraphicFramePr>
          <p:nvPr/>
        </p:nvGraphicFramePr>
        <p:xfrm>
          <a:off x="468313" y="692150"/>
          <a:ext cx="8137525" cy="582168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Tenth day of The Month of Hatour</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a:ln>
                            <a:noFill/>
                          </a:ln>
                          <a:solidFill>
                            <a:srgbClr val="FF9900"/>
                          </a:solidFill>
                          <a:effectLst/>
                          <a:latin typeface="Arial" charset="0"/>
                          <a:cs typeface="Arial" charset="0"/>
                        </a:rPr>
                        <a:t>(30</a:t>
                      </a:r>
                      <a:r>
                        <a:rPr kumimoji="0" lang="en-US" sz="4000" b="1" i="0" u="none" strike="noStrike" cap="none" normalizeH="0" baseline="30000">
                          <a:ln>
                            <a:noFill/>
                          </a:ln>
                          <a:solidFill>
                            <a:srgbClr val="FF9900"/>
                          </a:solidFill>
                          <a:effectLst/>
                          <a:latin typeface="Arial" charset="0"/>
                          <a:cs typeface="Arial" charset="0"/>
                        </a:rPr>
                        <a:t>th</a:t>
                      </a:r>
                      <a:r>
                        <a:rPr kumimoji="0" lang="en-US" sz="4000" b="1" i="0" u="none" strike="noStrike" cap="none" normalizeH="0" baseline="0">
                          <a:ln>
                            <a:noFill/>
                          </a:ln>
                          <a:solidFill>
                            <a:srgbClr val="FF9900"/>
                          </a:solidFill>
                          <a:effectLst/>
                          <a:latin typeface="Arial" charset="0"/>
                          <a:cs typeface="Arial" charset="0"/>
                        </a:rPr>
                        <a:t> of Tubah)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a:ln>
                            <a:noFill/>
                          </a:ln>
                          <a:solidFill>
                            <a:srgbClr val="FF9900"/>
                          </a:solidFill>
                          <a:effectLst/>
                          <a:latin typeface="Arial" charset="0"/>
                          <a:cs typeface="Arial" charset="0"/>
                        </a:rPr>
                        <a:t>اليوم العاشر</a:t>
                      </a:r>
                      <a:r>
                        <a:rPr kumimoji="0" lang="ar-KW" sz="4000" b="0" i="0" u="none" strike="noStrike" cap="none" normalizeH="0" baseline="0">
                          <a:ln>
                            <a:noFill/>
                          </a:ln>
                          <a:solidFill>
                            <a:srgbClr val="FF9900"/>
                          </a:solidFill>
                          <a:effectLst/>
                          <a:latin typeface="Arial" charset="0"/>
                          <a:cs typeface="Arial" charset="0"/>
                        </a:rPr>
                        <a:t> من</a:t>
                      </a:r>
                      <a:r>
                        <a:rPr kumimoji="0" lang="ar-EG" sz="4000" b="0" i="0" u="none" strike="noStrike" cap="none" normalizeH="0" baseline="0">
                          <a:ln>
                            <a:noFill/>
                          </a:ln>
                          <a:solidFill>
                            <a:srgbClr val="FF9900"/>
                          </a:solidFill>
                          <a:effectLst/>
                          <a:latin typeface="Arial" charset="0"/>
                          <a:cs typeface="Arial" charset="0"/>
                        </a:rPr>
                        <a:t> </a:t>
                      </a:r>
                      <a:r>
                        <a:rPr kumimoji="0" lang="ar-KW" sz="4000" b="0" i="0" u="none" strike="noStrike" cap="none" normalizeH="0" baseline="0">
                          <a:ln>
                            <a:noFill/>
                          </a:ln>
                          <a:solidFill>
                            <a:srgbClr val="FF9900"/>
                          </a:solidFill>
                          <a:effectLst/>
                          <a:latin typeface="Arial" charset="0"/>
                          <a:cs typeface="Arial" charset="0"/>
                        </a:rPr>
                        <a:t>شهر </a:t>
                      </a:r>
                      <a:r>
                        <a:rPr kumimoji="0" lang="ar-EG" sz="4000" b="0" i="0" u="none" strike="noStrike" cap="none" normalizeH="0" baseline="0">
                          <a:ln>
                            <a:noFill/>
                          </a:ln>
                          <a:solidFill>
                            <a:srgbClr val="FF9900"/>
                          </a:solidFill>
                          <a:effectLst/>
                          <a:latin typeface="Arial" charset="0"/>
                          <a:cs typeface="Arial" charset="0"/>
                        </a:rPr>
                        <a:t>هاتور</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r>
                        <a:rPr kumimoji="0" lang="ar-EG" sz="4000" b="1" i="0" u="none" strike="noStrike" cap="none" normalizeH="0" baseline="0">
                          <a:ln>
                            <a:noFill/>
                          </a:ln>
                          <a:solidFill>
                            <a:srgbClr val="FF9900"/>
                          </a:solidFill>
                          <a:effectLst/>
                          <a:latin typeface="Arial" charset="0"/>
                          <a:cs typeface="Arial" charset="0"/>
                        </a:rPr>
                        <a:t>( الثلاثون من طوبة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Dixième  jour du mois de Hatour</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1"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Trentième</a:t>
                      </a:r>
                      <a:r>
                        <a:rPr kumimoji="0" lang="fr-CA" sz="4000" b="1" i="0" u="none" strike="noStrike" cap="none" normalizeH="0" baseline="0">
                          <a:ln>
                            <a:noFill/>
                          </a:ln>
                          <a:solidFill>
                            <a:srgbClr val="FF9900"/>
                          </a:solidFill>
                          <a:effectLst/>
                          <a:latin typeface="Arial" charset="0"/>
                          <a:cs typeface="Arial" charset="0"/>
                        </a:rPr>
                        <a:t> </a:t>
                      </a:r>
                      <a:r>
                        <a:rPr kumimoji="0" lang="fr-CA" sz="4000" b="0" i="0" u="none" strike="noStrike" cap="none" normalizeH="0" baseline="0">
                          <a:ln>
                            <a:noFill/>
                          </a:ln>
                          <a:solidFill>
                            <a:srgbClr val="FF9900"/>
                          </a:solidFill>
                          <a:effectLst/>
                          <a:latin typeface="Arial" charset="0"/>
                          <a:cs typeface="Arial" charset="0"/>
                        </a:rPr>
                        <a:t>du Tubah)</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5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0678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2806787"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5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39746" name="Group 2"/>
          <p:cNvGraphicFramePr>
            <a:graphicFrameLocks noGrp="1"/>
          </p:cNvGraphicFramePr>
          <p:nvPr/>
        </p:nvGraphicFramePr>
        <p:xfrm>
          <a:off x="34925" y="44450"/>
          <a:ext cx="9074150" cy="6880608"/>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dirty="0">
                          <a:ln>
                            <a:noFill/>
                          </a:ln>
                          <a:solidFill>
                            <a:srgbClr val="FF9933"/>
                          </a:solidFill>
                          <a:effectLst/>
                          <a:latin typeface="Arial" charset="0"/>
                          <a:cs typeface="Arial" charset="0"/>
                        </a:rPr>
                        <a:t>مز</a:t>
                      </a:r>
                      <a:r>
                        <a:rPr kumimoji="0" lang="ar-EG" sz="3200" b="0" i="0" u="sng" strike="noStrike" cap="none" normalizeH="0" baseline="0" dirty="0">
                          <a:ln>
                            <a:noFill/>
                          </a:ln>
                          <a:solidFill>
                            <a:srgbClr val="FF9933"/>
                          </a:solidFill>
                          <a:effectLst/>
                          <a:latin typeface="Arial" charset="0"/>
                          <a:cs typeface="Arial" charset="0"/>
                        </a:rPr>
                        <a:t>مور عشية </a:t>
                      </a:r>
                      <a:r>
                        <a:rPr kumimoji="0" lang="en-US" sz="3200" b="0" i="0" u="sng" strike="noStrike" cap="none" normalizeH="0" baseline="0" dirty="0">
                          <a:ln>
                            <a:noFill/>
                          </a:ln>
                          <a:solidFill>
                            <a:srgbClr val="FF9933"/>
                          </a:solidFill>
                          <a:effectLst/>
                          <a:latin typeface="Arial" charset="0"/>
                          <a:cs typeface="Arial" charset="0"/>
                        </a:rPr>
                        <a:t>68:25-26</a:t>
                      </a:r>
                      <a:endParaRPr kumimoji="0" lang="fr-FR" sz="32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من قدام المغنون ومن وراء ضاربو الاوتار في الوسط فتيات ضاربات الدفوف.</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في الجماعات باركوا الله الرب ايها الخارجون من عين اسرائيل.</a:t>
                      </a:r>
                      <a:r>
                        <a:rPr kumimoji="0" lang="en-US"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CA" sz="32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Psalms 68:25-26</a:t>
                      </a:r>
                      <a:endParaRPr kumimoji="0" lang="fr-FR" sz="3600" b="0" i="0" u="sng" strike="noStrike" cap="none" normalizeH="0" baseline="0" dirty="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25 </a:t>
                      </a:r>
                      <a:r>
                        <a:rPr kumimoji="0" lang="fr-FR" sz="2800" b="0" i="0" u="none" strike="noStrike" cap="none" normalizeH="0" baseline="0" dirty="0">
                          <a:ln>
                            <a:noFill/>
                          </a:ln>
                          <a:solidFill>
                            <a:schemeClr val="bg1"/>
                          </a:solidFill>
                          <a:effectLst/>
                          <a:latin typeface="Arial" charset="0"/>
                          <a:cs typeface="Arial" charset="0"/>
                        </a:rPr>
                        <a:t>dans le sanctuaire, en tête les chanteurs, les musiciens derrière, parmi les filles jouant du tambourin. Dans les assemblées,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26 bénissez Dieu, le Seigneur, à la source d'Israël, 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68:25-26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The singers went before, the players on instruments followed after; Among them were the maidens playing timbrels.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Bless God in the congregations, the Lord, from the fountain of Israel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US" dirty="0"/>
              <a:t>10pv</a:t>
            </a:r>
          </a:p>
        </p:txBody>
      </p:sp>
    </p:spTree>
  </p:cSld>
  <p:clrMapOvr>
    <a:masterClrMapping/>
  </p:clrMapOvr>
</p:sld>
</file>

<file path=ppt/slides/slide5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40770" name="Group 2"/>
          <p:cNvGraphicFramePr>
            <a:graphicFrameLocks noGrp="1"/>
          </p:cNvGraphicFramePr>
          <p:nvPr/>
        </p:nvGraphicFramePr>
        <p:xfrm>
          <a:off x="34925" y="44450"/>
          <a:ext cx="9074150" cy="678497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a:t>
                      </a:r>
                      <a:r>
                        <a:rPr kumimoji="0" lang="en-US" sz="3600" b="0" i="0" u="sng" strike="noStrike" cap="none" normalizeH="0" baseline="0">
                          <a:ln>
                            <a:noFill/>
                          </a:ln>
                          <a:solidFill>
                            <a:srgbClr val="FF9933"/>
                          </a:solidFill>
                          <a:effectLst/>
                          <a:latin typeface="Arial" charset="0"/>
                          <a:cs typeface="Arial" charset="0"/>
                        </a:rPr>
                        <a:t>26 : 6 - 13</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كان يسوع في بيت عنيا في بيت سمعان الابرص</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تقدمت اليه امرأة معها قارورة طيب كثير الثمن فسكبته على راسه وهو متكئ.</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Times New Roman" pitchFamily="18" charset="0"/>
                        </a:rPr>
                        <a:t>Matthieu 26:6-13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Comme Jésus se trouvait à Béthanie, dans la maison de Simon le lépreux, 7 une femme s'approcha de lui, avec un flacon d'albâtre contenant un parfum de grand prix; elle le versa sur la tête de Jésus pendant qu'il était à table.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Matthew 26:6-13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6 And when Jesus was in Bethany at the house of Simon the leper, 7 a woman came to Him having an alabaster flask of very costly fragrant oil, and she poured it on His head as He sat at the table.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10v</a:t>
            </a:r>
          </a:p>
        </p:txBody>
      </p:sp>
    </p:spTree>
  </p:cSld>
  <p:clrMapOvr>
    <a:masterClrMapping/>
  </p:clrMapOvr>
</p:sld>
</file>

<file path=ppt/slides/slide5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41794" name="Group 2"/>
          <p:cNvGraphicFramePr>
            <a:graphicFrameLocks noGrp="1"/>
          </p:cNvGraphicFramePr>
          <p:nvPr/>
        </p:nvGraphicFramePr>
        <p:xfrm>
          <a:off x="34925" y="115888"/>
          <a:ext cx="9074150" cy="6570663"/>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رأى تلاميذه ذلك اغتاظوا قائلين لماذا هذا الاتلاف. لانه كان يمكن ان يباع هذا الطيب بكثير ويعطى للفقراء. فعلم يسوع وقال لهم لماذا تزعجون المرأة فانها قد عملت بي عملا حسنا.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Voyant cela, les disciples s'indignèrent: " A quoi bon, disaient-ils, cette perte? 9 On aurait pu le vendre très cher et donner la somme à des pauvres." 10 S'en apercevant, Jésus leur dit: " Pourquoi tracasser cette femme? C'est une bonne oeuvre qu'elle vient d'accomplir envers moi.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8 But when His disciples saw it, they were indignant, saying, Why this waste? 9 For this fragrant oil might have been sold for much and given to the poor.'' 10 But when Jesus was aware of it, He said to them, Why do you trouble the woman? For she has done a good work for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42818" name="Group 2"/>
          <p:cNvGraphicFramePr>
            <a:graphicFrameLocks noGrp="1"/>
          </p:cNvGraphicFramePr>
          <p:nvPr/>
        </p:nvGraphicFramePr>
        <p:xfrm>
          <a:off x="34925" y="188913"/>
          <a:ext cx="9074150" cy="6424613"/>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الفقراء معكم في كل حين.واما انا فلست معكم في كل حين. فانها اذ سكبت هذا الطيب على جسدي انما فعلت ذلك لاجل تكفيني</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Des pauvres, en effet, vous en avez toujours avec vous; mais moi, vous ne m'avez pas pour toujours. 12 En répandant ce parfum sur mon corps, elle a préparé mon ensevelissement. </a:t>
                      </a:r>
                      <a:endParaRPr kumimoji="0" lang="fr-FR" sz="3200" b="0" i="0" u="sng" strike="noStrike" cap="none" normalizeH="0" baseline="0">
                        <a:ln>
                          <a:noFill/>
                        </a:ln>
                        <a:solidFill>
                          <a:schemeClr val="bg1"/>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11 For you have the poor with you always, but Me you do not have always. 12 For in pouring this fragrant oil on My body, she did it for My burial.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43842" name="Group 2"/>
          <p:cNvGraphicFramePr>
            <a:graphicFrameLocks noGrp="1"/>
          </p:cNvGraphicFramePr>
          <p:nvPr/>
        </p:nvGraphicFramePr>
        <p:xfrm>
          <a:off x="179388" y="188913"/>
          <a:ext cx="8929687" cy="5834063"/>
        </p:xfrm>
        <a:graphic>
          <a:graphicData uri="http://schemas.openxmlformats.org/drawingml/2006/table">
            <a:tbl>
              <a:tblPr rtl="1"/>
              <a:tblGrid>
                <a:gridCol w="4681537">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الحق اقول لكم حيثما يكرز بهذا الانجيل في كل العالم يخبر ايضا بما فعلته هذه تذكارا لها</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En vérité, je vous le déclare: partout où sera proclamé cet Évangile dans le monde entier, on racontera aussi, en souvenir d'elle, ce qu'elle a fait.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Assuredly, I say to you, wherever this gospel is preached in the whole world, what this woman has done will also be told as a memorial to her.”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5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4486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4644867"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5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45890" name="Group 2"/>
          <p:cNvGraphicFramePr>
            <a:graphicFrameLocks noGrp="1"/>
          </p:cNvGraphicFramePr>
          <p:nvPr/>
        </p:nvGraphicFramePr>
        <p:xfrm>
          <a:off x="34925" y="44450"/>
          <a:ext cx="9145588" cy="6450394"/>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باكر</a:t>
                      </a:r>
                      <a:r>
                        <a:rPr kumimoji="0" lang="ar-SA" sz="3600" b="0" i="0" u="sng" strike="noStrike" cap="none" normalizeH="0" baseline="0" dirty="0">
                          <a:ln>
                            <a:noFill/>
                          </a:ln>
                          <a:solidFill>
                            <a:srgbClr val="FF9933"/>
                          </a:solidFill>
                          <a:effectLst/>
                          <a:latin typeface="Arial" charset="0"/>
                          <a:cs typeface="Arial" charset="0"/>
                        </a:rPr>
                        <a:t> </a:t>
                      </a:r>
                      <a:r>
                        <a:rPr kumimoji="0" lang="ar-EG" sz="3200" b="0" i="0" u="sng" strike="noStrike" cap="none" normalizeH="0" baseline="0" dirty="0">
                          <a:ln>
                            <a:noFill/>
                          </a:ln>
                          <a:solidFill>
                            <a:srgbClr val="FF9933"/>
                          </a:solidFill>
                          <a:effectLst/>
                          <a:latin typeface="Arial" charset="0"/>
                          <a:cs typeface="Arial" charset="0"/>
                        </a:rPr>
                        <a:t> </a:t>
                      </a:r>
                      <a:r>
                        <a:rPr kumimoji="0" lang="en-US" sz="3200" b="0" i="0" u="sng" strike="noStrike" cap="none" normalizeH="0" baseline="0" dirty="0">
                          <a:ln>
                            <a:noFill/>
                          </a:ln>
                          <a:solidFill>
                            <a:srgbClr val="FF9933"/>
                          </a:solidFill>
                          <a:effectLst/>
                          <a:latin typeface="Arial" charset="0"/>
                          <a:cs typeface="Arial" charset="0"/>
                        </a:rPr>
                        <a:t>8:2-3</a:t>
                      </a:r>
                      <a:endParaRPr kumimoji="0" lang="ar-EG"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من افواه الاطفال والرضّع اسست حمدا بسبب اضدادك لتسكيت عدوّ ومنتقم</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اذا ارى سمواتك عمل اصابعك القمر والنجوم التي كوّنتها</a:t>
                      </a:r>
                      <a:r>
                        <a:rPr kumimoji="0" lang="ar-EG"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r>
                        <a:rPr kumimoji="0" lang="ar-SA" sz="3200" b="0" i="0" u="none" strike="noStrike" cap="none" normalizeH="0" baseline="0" dirty="0">
                          <a:ln>
                            <a:noFill/>
                          </a:ln>
                          <a:solidFill>
                            <a:schemeClr val="bg1"/>
                          </a:solidFill>
                          <a:effectLst/>
                          <a:latin typeface="Arial" charset="0"/>
                          <a:cs typeface="Arial" charset="0"/>
                        </a:rPr>
                        <a:t> </a:t>
                      </a:r>
                      <a:endParaRPr kumimoji="0" lang="ar-EG"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Arial" charset="0"/>
                        </a:rPr>
                        <a:t>Psaume </a:t>
                      </a:r>
                      <a:r>
                        <a:rPr kumimoji="0" lang="en-US" sz="3200" b="0" i="0" u="sng" strike="noStrike" cap="none" normalizeH="0" baseline="0" dirty="0">
                          <a:ln>
                            <a:noFill/>
                          </a:ln>
                          <a:solidFill>
                            <a:srgbClr val="FF9933"/>
                          </a:solidFill>
                          <a:effectLst/>
                          <a:latin typeface="Arial" charset="0"/>
                          <a:cs typeface="Arial" charset="0"/>
                        </a:rPr>
                        <a:t>8:2-3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 Par la bouche des tout-petits et des nourrissons, tu as fondé une forteresse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contre tes adversaires.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 Quand je vois les cieux, </a:t>
                      </a:r>
                      <a:r>
                        <a:rPr kumimoji="0" lang="fr-FR" sz="2800" b="0" i="0" u="none" strike="noStrike" cap="none" normalizeH="0" baseline="0" dirty="0" err="1">
                          <a:ln>
                            <a:noFill/>
                          </a:ln>
                          <a:solidFill>
                            <a:schemeClr val="bg1"/>
                          </a:solidFill>
                          <a:effectLst/>
                          <a:latin typeface="Arial" charset="0"/>
                          <a:cs typeface="Arial" charset="0"/>
                        </a:rPr>
                        <a:t>oeuvres</a:t>
                      </a:r>
                      <a:r>
                        <a:rPr kumimoji="0" lang="fr-FR" sz="2800" b="0" i="0" u="none" strike="noStrike" cap="none" normalizeH="0" baseline="0" dirty="0">
                          <a:ln>
                            <a:noFill/>
                          </a:ln>
                          <a:solidFill>
                            <a:schemeClr val="bg1"/>
                          </a:solidFill>
                          <a:effectLst/>
                          <a:latin typeface="Arial" charset="0"/>
                          <a:cs typeface="Arial" charset="0"/>
                        </a:rPr>
                        <a:t> de tes doigts, la lune et les étoiles que tu as fixés,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Psalms</a:t>
                      </a:r>
                      <a:r>
                        <a:rPr kumimoji="0" lang="ar-EG" sz="3200" b="0" i="0" u="sng" strike="noStrike" cap="none" normalizeH="0" baseline="0">
                          <a:ln>
                            <a:noFill/>
                          </a:ln>
                          <a:solidFill>
                            <a:srgbClr val="FF9933"/>
                          </a:solidFill>
                          <a:effectLst/>
                          <a:latin typeface="Arial" charset="0"/>
                          <a:cs typeface="Arial" charset="0"/>
                        </a:rPr>
                        <a:t> </a:t>
                      </a:r>
                      <a:r>
                        <a:rPr kumimoji="0" lang="en-US" sz="3200" b="0" i="0" u="sng" strike="noStrike" cap="none" normalizeH="0" baseline="0">
                          <a:ln>
                            <a:noFill/>
                          </a:ln>
                          <a:solidFill>
                            <a:srgbClr val="FF9933"/>
                          </a:solidFill>
                          <a:effectLst/>
                          <a:latin typeface="Arial" charset="0"/>
                          <a:cs typeface="Arial" charset="0"/>
                        </a:rPr>
                        <a:t>8:2-3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Out of the mouth of babes and nursing infants you have ordained strength.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When I consider Your heavens, the work of Your fingers, the moon and the stars, which You have ordained.  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US" dirty="0"/>
              <a:t>10pm</a:t>
            </a:r>
          </a:p>
        </p:txBody>
      </p:sp>
    </p:spTree>
  </p:cSld>
  <p:clrMapOvr>
    <a:masterClrMapping/>
  </p:clrMapOvr>
</p:sld>
</file>

<file path=ppt/slides/slide5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46914" name="Group 2"/>
          <p:cNvGraphicFramePr>
            <a:graphicFrameLocks noGrp="1"/>
          </p:cNvGraphicFramePr>
          <p:nvPr/>
        </p:nvGraphicFramePr>
        <p:xfrm>
          <a:off x="107950" y="44450"/>
          <a:ext cx="9072563" cy="6480176"/>
        </p:xfrm>
        <a:graphic>
          <a:graphicData uri="http://schemas.openxmlformats.org/drawingml/2006/table">
            <a:tbl>
              <a:tblPr rtl="1"/>
              <a:tblGrid>
                <a:gridCol w="4608513">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يوحنا  </a:t>
                      </a:r>
                      <a:r>
                        <a:rPr kumimoji="0" lang="fr-FR" sz="3200" b="0" i="0" u="sng" strike="noStrike" cap="none" normalizeH="0" baseline="0">
                          <a:ln>
                            <a:noFill/>
                          </a:ln>
                          <a:solidFill>
                            <a:srgbClr val="FF9933"/>
                          </a:solidFill>
                          <a:effectLst/>
                          <a:latin typeface="Arial" charset="0"/>
                          <a:cs typeface="Arial" charset="0"/>
                        </a:rPr>
                        <a:t>4 : 15 - 24</a:t>
                      </a:r>
                      <a:r>
                        <a:rPr kumimoji="0" lang="ar-SA" sz="2800" b="0" i="0" u="none" strike="noStrike" cap="none" normalizeH="0" baseline="0">
                          <a:ln>
                            <a:noFill/>
                          </a:ln>
                          <a:solidFill>
                            <a:schemeClr val="tx1"/>
                          </a:solidFill>
                          <a:effectLst/>
                          <a:latin typeface="Arial" charset="0"/>
                          <a:cs typeface="Arial" charset="0"/>
                        </a:rPr>
                        <a:t> </a:t>
                      </a:r>
                      <a:endParaRPr kumimoji="0" lang="ar-EG" sz="2800" b="0" i="0" u="none" strike="noStrike" cap="none" normalizeH="0" baseline="0">
                        <a:ln>
                          <a:noFill/>
                        </a:ln>
                        <a:solidFill>
                          <a:schemeClr val="tx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قالت له المرأة يا سيد اعطني هذا الماء لكي لا اعطش ولا آتي الى هنا لاستقي.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قال لها يسوع اذهبي وادعي زوجك وتعالي الى ههنا.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195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Jean 4 : 15 - 24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La femme lui dit: " Seigneur, donne-moi cette eau pour que je n'aie plus soif et que je n'aie plus à venir puiser ici. 16  Jésus lui dit: " Va, appelle ton mari et reviens ici."</a:t>
                      </a:r>
                      <a:endParaRPr kumimoji="0" lang="en-US" sz="3200" b="0" i="0" u="sng"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John 4:15-24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15</a:t>
                      </a:r>
                      <a:r>
                        <a:rPr kumimoji="0" lang="en-US" sz="2800" b="0" i="0" u="none" strike="noStrike" cap="none" normalizeH="0" baseline="0">
                          <a:ln>
                            <a:noFill/>
                          </a:ln>
                          <a:solidFill>
                            <a:schemeClr val="bg1"/>
                          </a:solidFill>
                          <a:effectLst/>
                          <a:latin typeface="Arial" charset="0"/>
                          <a:cs typeface="Arial" charset="0"/>
                        </a:rPr>
                        <a:t> The woman said to Him, Sir, give me this water, that I may not thirst, nor come here to draw.'' 16 Jesus said to her, Go, call your husband, and come here.''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10m</a:t>
            </a:r>
          </a:p>
        </p:txBody>
      </p:sp>
    </p:spTree>
  </p:cSld>
  <p:clrMapOvr>
    <a:masterClrMapping/>
  </p:clrMapOvr>
</p:sld>
</file>

<file path=ppt/slides/slide5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47938" name="Group 2"/>
          <p:cNvGraphicFramePr>
            <a:graphicFrameLocks noGrp="1"/>
          </p:cNvGraphicFramePr>
          <p:nvPr/>
        </p:nvGraphicFramePr>
        <p:xfrm>
          <a:off x="107950" y="44450"/>
          <a:ext cx="9072563" cy="6253163"/>
        </p:xfrm>
        <a:graphic>
          <a:graphicData uri="http://schemas.openxmlformats.org/drawingml/2006/table">
            <a:tbl>
              <a:tblPr rtl="1"/>
              <a:tblGrid>
                <a:gridCol w="4321175">
                  <a:extLst>
                    <a:ext uri="{9D8B030D-6E8A-4147-A177-3AD203B41FA5}">
                      <a16:colId xmlns:a16="http://schemas.microsoft.com/office/drawing/2014/main" val="20000"/>
                    </a:ext>
                  </a:extLst>
                </a:gridCol>
                <a:gridCol w="47513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اجابت المرأة وقالت ليس لي زوج.قال لها يسوع حسنا قلت ليس لي زوج.</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لانه كان لك خمسة ازواج والذي لك الآن ليس هو زوجك.هذا قلت بالصدق.</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688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La femme lui répondit: " Je n'ai pas de mari." 18 Jésus lui dit: " Tu dis bien; je n'ai pas de mari; tu en as eu cinq et l'homme que tu as maintenant n'est pas ton mari. En cela tu as dit vrai."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The woman answered and said, I have no husband.'' Jesus said to her, You have well said, "I have no husband,' 18 for you have had five husbands, and the one whom you now have is not your husband; in that you spoke truly.''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48962" name="Group 2"/>
          <p:cNvGraphicFramePr>
            <a:graphicFrameLocks noGrp="1"/>
          </p:cNvGraphicFramePr>
          <p:nvPr/>
        </p:nvGraphicFramePr>
        <p:xfrm>
          <a:off x="107950" y="44450"/>
          <a:ext cx="9001125" cy="5975350"/>
        </p:xfrm>
        <a:graphic>
          <a:graphicData uri="http://schemas.openxmlformats.org/drawingml/2006/table">
            <a:tbl>
              <a:tblPr rtl="1"/>
              <a:tblGrid>
                <a:gridCol w="4321175">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قالت له المرأة يا سيد ارى انك نبي. آباؤنا سجدوا في هذا الجبل وانتم تقولون ان في اورشليم الموضع الذي ينبغي ان يسجد فيه.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Seigneur, lui dit la femme, je vois que tu es un prophète. Nos pères ont adoré sur cette montagne et vous, vous affirmez qu'à Jérusalem se trouve le lieu où il faut adorer."</a:t>
                      </a:r>
                      <a:endParaRPr kumimoji="0" lang="en-US" sz="3200" b="0" i="0" u="sng"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The woman said to Him, Sir, I perceive that You are a prophet. 20 Our fathers worshiped on this mountain, and you Jews say that in Jerusalem is the place where one ought to worship.''</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49986" name="Group 2"/>
          <p:cNvGraphicFramePr>
            <a:graphicFrameLocks noGrp="1"/>
          </p:cNvGraphicFramePr>
          <p:nvPr/>
        </p:nvGraphicFramePr>
        <p:xfrm>
          <a:off x="107950" y="115888"/>
          <a:ext cx="9001125" cy="6335713"/>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قال لها يسوع يا امرأة صدقيني انه تأتي ساعة لا في هذا الجبل ولا في اورشليم تسجدون للآب.</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انتم تسجدون لما لستم تعلمون.اما نحن فنسجد لما نعلم.لان الخلاص هو من اليهود.</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Jésus lui dit:  " Crois-moi, femme, l'heure vient où ce n'est ni sur cette montagne ni à Jérusalem que vous adorerez le Père. 22 Vous adorez ce que vous ne connaissez pas, nous adorons ce que nous connaissons, car le salut vient des Juifs.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Jesus said to her, Woman, believe Me, the hour is coming when you will neither on this mountain, nor in Jerusalem, worship the Father. 22 You worship what you do not know; we know what we worship, for salvation is of the Jews.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51023" name="Group 15"/>
          <p:cNvGraphicFramePr>
            <a:graphicFrameLocks noGrp="1"/>
          </p:cNvGraphicFramePr>
          <p:nvPr/>
        </p:nvGraphicFramePr>
        <p:xfrm>
          <a:off x="34925" y="115888"/>
          <a:ext cx="9074150" cy="653796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22555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تأتي ساعة وهي الآن حين الساجدون الحقيقيون يسجدون للآب بالروح والحق.لان الآب طالب مثل هؤلاء الساجدين له.  الله روح</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والذين يسجدون له فبالروح والحق ينبغي ان يسجدوا.</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en-US" sz="3200" b="0" i="0" u="none" strike="noStrike" cap="none" normalizeH="0" baseline="0">
                          <a:ln>
                            <a:noFill/>
                          </a:ln>
                          <a:solidFill>
                            <a:schemeClr val="bg1"/>
                          </a:solidFill>
                          <a:effectLst/>
                          <a:latin typeface="Arial" charset="0"/>
                          <a:cs typeface="Arial" charset="0"/>
                        </a:rPr>
                        <a:t> </a:t>
                      </a:r>
                      <a:r>
                        <a:rPr kumimoji="0" lang="ar-EG" sz="2400" b="1" i="0" u="none" strike="noStrike" cap="none" normalizeH="0" baseline="0">
                          <a:ln>
                            <a:noFill/>
                          </a:ln>
                          <a:solidFill>
                            <a:srgbClr val="FF9900"/>
                          </a:solidFill>
                          <a:effectLst/>
                          <a:latin typeface="Arial" charset="0"/>
                          <a:cs typeface="Arial" charset="0"/>
                        </a:rPr>
                        <a:t>( والمجد للـه دائماً )</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23</a:t>
                      </a:r>
                      <a:r>
                        <a:rPr kumimoji="0" lang="en-US" sz="2800" b="0" i="0" u="none" strike="noStrike" cap="none" normalizeH="0" baseline="0">
                          <a:ln>
                            <a:noFill/>
                          </a:ln>
                          <a:solidFill>
                            <a:schemeClr val="bg1"/>
                          </a:solidFill>
                          <a:effectLst/>
                          <a:latin typeface="Arial" charset="0"/>
                          <a:cs typeface="Arial" charset="0"/>
                        </a:rPr>
                        <a:t> </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Mais l'heure vient, elle est là, où les vrais adorateurs adoreront le Père en esprit et en vérité; tels sont, en effet, les adorateurs que cherche le Père. 24 Dieu est esprit et c'est pourquoi ceux qui l'adorent doivent adorer en esprit et en vérité.</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CA" sz="2000" b="1" i="0" u="none" strike="noStrike" cap="none" normalizeH="0" baseline="0">
                          <a:ln>
                            <a:noFill/>
                          </a:ln>
                          <a:solidFill>
                            <a:srgbClr val="FF9900"/>
                          </a:solidFill>
                          <a:effectLst/>
                          <a:latin typeface="Arial" charset="0"/>
                          <a:cs typeface="Arial" charset="0"/>
                        </a:rPr>
                        <a:t>(Gloire à Dieu éternellement.)</a:t>
                      </a:r>
                      <a:endParaRPr kumimoji="0" lang="ar-EG" sz="20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But the hour is coming, and now is, when the true worshipers will worship the Father in spirit and truth; for the Father is seeking such to worship Him. 24 God is Spirit, and those who worship Him must worship in spirit and truth.”</a:t>
                      </a:r>
                      <a:endParaRPr kumimoji="0" lang="en-US" sz="20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000" b="1" i="0" u="none" strike="noStrike" cap="none" normalizeH="0" baseline="0">
                          <a:ln>
                            <a:noFill/>
                          </a:ln>
                          <a:solidFill>
                            <a:srgbClr val="FF9900"/>
                          </a:solidFill>
                          <a:effectLst/>
                          <a:latin typeface="Arial" charset="0"/>
                          <a:cs typeface="Arial" charset="0"/>
                        </a:rPr>
                        <a:t>(Glory be to God forever.)</a:t>
                      </a:r>
                      <a:endParaRPr kumimoji="0" lang="en-CA" sz="20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5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52034"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4652035"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4652036"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4652037"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5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54082" name="Group 2"/>
          <p:cNvGraphicFramePr>
            <a:graphicFrameLocks noGrp="1"/>
          </p:cNvGraphicFramePr>
          <p:nvPr/>
        </p:nvGraphicFramePr>
        <p:xfrm>
          <a:off x="34925" y="44450"/>
          <a:ext cx="9074150" cy="6629146"/>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رسالة بولس الرسول إلى </a:t>
                      </a:r>
                      <a:r>
                        <a:rPr kumimoji="0" lang="ar-EG" sz="3200" b="0" i="0" u="sng" strike="noStrike" cap="none" normalizeH="0" baseline="0">
                          <a:ln>
                            <a:noFill/>
                          </a:ln>
                          <a:solidFill>
                            <a:srgbClr val="FF9933"/>
                          </a:solidFill>
                          <a:effectLst/>
                          <a:latin typeface="Arial" charset="0"/>
                          <a:cs typeface="Arial" charset="0"/>
                        </a:rPr>
                        <a:t>أهل أفسس ( 5 : 8 - 21 </a:t>
                      </a:r>
                      <a:r>
                        <a:rPr kumimoji="0" lang="ar-SA" sz="3200" b="0" i="0" u="sng" strike="noStrike" cap="none" normalizeH="0" baseline="0">
                          <a:ln>
                            <a:noFill/>
                          </a:ln>
                          <a:solidFill>
                            <a:srgbClr val="FF9933"/>
                          </a:solidFill>
                          <a:effectLst/>
                          <a:latin typeface="Arial" charset="0"/>
                          <a:cs typeface="Arial" charset="0"/>
                        </a:rPr>
                        <a:t> )</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اسلكوا كاولاد نور.لان ثمر الروح هو في كل صلاح وبر </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وحق</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مختبرين ما هو مرضي عند الرب.ولا تشتركوا في اعمال الظلمة غير المثمرة بل بالحري وبخوها.</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33"/>
                          </a:solidFill>
                          <a:effectLst/>
                          <a:latin typeface="Arial" charset="0"/>
                          <a:cs typeface="Arial" charset="0"/>
                        </a:rPr>
                        <a:t>Éphésiens 5 : 8 - 21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Vivez en enfants de lumière. 9 Et le fruit de la lumière s'appelle: bonté, justice, vérité. 10 Discernez ce qui plaît au Seigneur. 11Ne vous associez pas aux oeuvres stériles des ténèbres; démasquez-les plutôt.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Ephesians 5:8-21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Walk as children of light 9 (for the fruit of the Spirit is in all goodness, </a:t>
                      </a:r>
                      <a:r>
                        <a:rPr kumimoji="0" lang="en-US" sz="2600" b="0" i="0" u="none" strike="noStrike" cap="none" normalizeH="0" baseline="0">
                          <a:ln>
                            <a:noFill/>
                          </a:ln>
                          <a:solidFill>
                            <a:schemeClr val="bg1"/>
                          </a:solidFill>
                          <a:effectLst/>
                          <a:latin typeface="Arial" charset="0"/>
                          <a:cs typeface="Arial" charset="0"/>
                        </a:rPr>
                        <a:t>righteousness,</a:t>
                      </a:r>
                      <a:r>
                        <a:rPr kumimoji="0" lang="en-US" sz="2800" b="0" i="0" u="none" strike="noStrike" cap="none" normalizeH="0" baseline="0">
                          <a:ln>
                            <a:noFill/>
                          </a:ln>
                          <a:solidFill>
                            <a:schemeClr val="bg1"/>
                          </a:solidFill>
                          <a:effectLst/>
                          <a:latin typeface="Arial" charset="0"/>
                          <a:cs typeface="Arial" charset="0"/>
                        </a:rPr>
                        <a:t> and truth), 10 finding out what is acceptable to the Lord. 11 And have no fellowship with the unfruitful works of darkness, but rather expose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10p</a:t>
            </a:r>
          </a:p>
        </p:txBody>
      </p:sp>
    </p:spTree>
  </p:cSld>
  <p:clrMapOvr>
    <a:masterClrMapping/>
  </p:clrMapOvr>
</p:sld>
</file>

<file path=ppt/slides/slide5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55106" name="Group 2"/>
          <p:cNvGraphicFramePr>
            <a:graphicFrameLocks noGrp="1"/>
          </p:cNvGraphicFramePr>
          <p:nvPr/>
        </p:nvGraphicFramePr>
        <p:xfrm>
          <a:off x="34925" y="44450"/>
          <a:ext cx="9074150" cy="6796405"/>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الامور الحادثة منهم سرّا ذكرها ايضا قبيح.</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ولكن الكل اذا توبخ يظهر بالنور</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 كل ما اظهر فهو نور.</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لذلك يقول استيقظ ايها النائم وقم من الاموات فيضيء لك المسيح</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Ce que ces gens font en secret, on a honte même d'en parler;13 mais tout ce qui est démasqué, est manifesté par la lumière, car tout ce qui est manifesté est lumière.14 C'est pourquoi l'on dit: Éveille-toi, toi qui dors, lève-toi d'entre les morts, et sur toi le Christ resplendira.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For it is shameful even to speak of those things which are done by them in secret. 13 But all things that are exposed are made manifest by the light, for whatever makes manifest is light. 14 Therefore He says: Awake, you who sleep, arise from the dead, and Christ will give you light.''</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56130" name="Group 2"/>
          <p:cNvGraphicFramePr>
            <a:graphicFrameLocks noGrp="1"/>
          </p:cNvGraphicFramePr>
          <p:nvPr/>
        </p:nvGraphicFramePr>
        <p:xfrm>
          <a:off x="34925" y="44450"/>
          <a:ext cx="9145588" cy="6842760"/>
        </p:xfrm>
        <a:graphic>
          <a:graphicData uri="http://schemas.openxmlformats.org/drawingml/2006/table">
            <a:tbl>
              <a:tblPr rtl="1"/>
              <a:tblGrid>
                <a:gridCol w="5040313">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فانظروا كيف تسلكون بالتدقيق لا كجهلاء بل كحكماء</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مفتدين الوقت لان الايام شريرة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من اجل ذلك لا تكونوا اغبياء بل فاهمين ما هي مشيئة الرب. ولا تسكروا بالخمر الذي فيه الخلاعة بل امتلئوا بالروح</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Soyez vraiment attentifs à votre manière de vivre: ne vous montrez pas insensés, mais soyez des hommes sensés, 16 qui mettent à profit le temps présent, car les jours sont mauvais. 17 Ne soyez donc pas inintelligents, mais comprenez bien quelle est la volonté du Seigneur. Ne vous enivrez pas de vin, il mène à la perdition, mais soyez remplis de l'Esprit.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See then that you walk circumspectly, not as fools but as wise, 16 redeeming the time, because the days are evil. 17 Therefore do not be unwise, but understand what the will of the Lord is. 18 And do not be drunk with wine, in which is dissipation; but be filled with the Spirit,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57154" name="Group 2"/>
          <p:cNvGraphicFramePr>
            <a:graphicFrameLocks noGrp="1"/>
          </p:cNvGraphicFramePr>
          <p:nvPr/>
        </p:nvGraphicFramePr>
        <p:xfrm>
          <a:off x="34925" y="44450"/>
          <a:ext cx="9145588" cy="6766560"/>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مكلمين بعضكم بعضا بمزامير وتسابيح واغاني روحية مترنمين ومرتلين في قلوبكم للرب.</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شاكرين كل حين على كل شيء في اسم ربنا يسوع المسيح للّه والآب. خاضعين بعضكم لبعض في خوف الله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Dites ensemble des psaumes, des hymnes et des chants inspirés; chantez et célébrez le Seigneur de tout votre coeur.20 En tout temps, à tout sujet, rendez grâce à Dieu le Père au nom de notre Seigneur Jésus Christ.21 Vous qui craignez le Christ, soumettez-vous les uns aux autres</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speaking to one another in psalms and hymns and spiritual songs, singing and making melody in your heart to the Lord, 20 giving thanks always for all things to God the Father in the name of our Lord Jesus Christ, 21 submitting to one another in the fear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58178"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57958"/>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5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59202"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465920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4659204"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5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61250" name="Group 2"/>
          <p:cNvGraphicFramePr>
            <a:graphicFrameLocks noGrp="1"/>
          </p:cNvGraphicFramePr>
          <p:nvPr/>
        </p:nvGraphicFramePr>
        <p:xfrm>
          <a:off x="34925" y="115888"/>
          <a:ext cx="9074150" cy="5978526"/>
        </p:xfrm>
        <a:graphic>
          <a:graphicData uri="http://schemas.openxmlformats.org/drawingml/2006/table">
            <a:tbl>
              <a:tblPr rtl="1"/>
              <a:tblGrid>
                <a:gridCol w="4032250">
                  <a:extLst>
                    <a:ext uri="{9D8B030D-6E8A-4147-A177-3AD203B41FA5}">
                      <a16:colId xmlns:a16="http://schemas.microsoft.com/office/drawing/2014/main" val="20000"/>
                    </a:ext>
                  </a:extLst>
                </a:gridCol>
                <a:gridCol w="504190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الكاثوليكون من رسالة </a:t>
                      </a:r>
                      <a:r>
                        <a:rPr kumimoji="0" lang="ar-EG" sz="3600" b="0" i="0" u="sng" strike="noStrike" cap="none" normalizeH="0" baseline="0">
                          <a:ln>
                            <a:noFill/>
                          </a:ln>
                          <a:solidFill>
                            <a:srgbClr val="FF9933"/>
                          </a:solidFill>
                          <a:effectLst/>
                          <a:latin typeface="Arial" charset="0"/>
                          <a:cs typeface="Arial" charset="0"/>
                        </a:rPr>
                        <a:t>بطرس</a:t>
                      </a:r>
                      <a:r>
                        <a:rPr kumimoji="0" lang="ar-SA" sz="3600" b="0" i="0" u="sng" strike="noStrike" cap="none" normalizeH="0" baseline="0">
                          <a:ln>
                            <a:noFill/>
                          </a:ln>
                          <a:solidFill>
                            <a:srgbClr val="FF9933"/>
                          </a:solidFill>
                          <a:effectLst/>
                          <a:latin typeface="Arial" charset="0"/>
                          <a:cs typeface="Arial" charset="0"/>
                        </a:rPr>
                        <a:t> الرسول </a:t>
                      </a:r>
                      <a:r>
                        <a:rPr kumimoji="0" lang="ar-EG" sz="3600" b="0" i="0" u="sng" strike="noStrike" cap="none" normalizeH="0" baseline="0">
                          <a:ln>
                            <a:noFill/>
                          </a:ln>
                          <a:solidFill>
                            <a:srgbClr val="FF9933"/>
                          </a:solidFill>
                          <a:effectLst/>
                          <a:latin typeface="Arial" charset="0"/>
                          <a:cs typeface="Arial" charset="0"/>
                        </a:rPr>
                        <a:t>الأولى (</a:t>
                      </a:r>
                      <a:r>
                        <a:rPr kumimoji="0" lang="fr-FR" sz="3600" b="0" i="0" u="sng" strike="noStrike" cap="none" normalizeH="0" baseline="0">
                          <a:ln>
                            <a:noFill/>
                          </a:ln>
                          <a:solidFill>
                            <a:srgbClr val="FF9933"/>
                          </a:solidFill>
                          <a:effectLst/>
                          <a:latin typeface="Arial" charset="0"/>
                          <a:cs typeface="Times New Roman" pitchFamily="18" charset="0"/>
                        </a:rPr>
                        <a:t>3 : 5 - 14</a:t>
                      </a:r>
                      <a:r>
                        <a:rPr kumimoji="0" lang="ar-SA" sz="3600" b="0" i="0" u="sng" strike="noStrike" cap="none" normalizeH="0" baseline="0">
                          <a:ln>
                            <a:noFill/>
                          </a:ln>
                          <a:solidFill>
                            <a:srgbClr val="FF9933"/>
                          </a:solidFill>
                          <a:effectLst/>
                          <a:latin typeface="Arial" charset="0"/>
                          <a:cs typeface="Arial" charset="0"/>
                        </a:rPr>
                        <a:t>)</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فانه هكذا كانت قديما النساء القديسات ايضا المتوكلات على الله يزيّن انفسهن خاضعات لرجالهن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Times New Roman" pitchFamily="18" charset="0"/>
                        </a:rPr>
                        <a:t>1 Pierre 3 : 5 - 14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C'est ainsi qu'autrefois se paraient les saintes femmes qui espéraient en Dieu, étant soumises à leurs maris: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1 Peter 3:5-14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5</a:t>
                      </a:r>
                      <a:r>
                        <a:rPr kumimoji="0" lang="en-US" sz="2800" b="0" i="0" u="none" strike="noStrike" cap="none" normalizeH="0" baseline="0">
                          <a:ln>
                            <a:noFill/>
                          </a:ln>
                          <a:solidFill>
                            <a:schemeClr val="bg1"/>
                          </a:solidFill>
                          <a:effectLst/>
                          <a:latin typeface="Arial" charset="0"/>
                          <a:cs typeface="Arial" charset="0"/>
                        </a:rPr>
                        <a:t> </a:t>
                      </a:r>
                      <a:r>
                        <a:rPr kumimoji="0" lang="ar-EG" sz="2800" b="0" i="0" u="none" strike="noStrike" cap="none" normalizeH="0" baseline="0">
                          <a:ln>
                            <a:noFill/>
                          </a:ln>
                          <a:solidFill>
                            <a:schemeClr val="bg1"/>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For in this manner, in former times, the holy women who trusted in God also adorned themselves, being submissive to their own husbands,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10c</a:t>
            </a:r>
          </a:p>
        </p:txBody>
      </p:sp>
    </p:spTree>
  </p:cSld>
  <p:clrMapOvr>
    <a:masterClrMapping/>
  </p:clrMapOvr>
</p:sld>
</file>

<file path=ppt/slides/slide5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62274" name="Group 2"/>
          <p:cNvGraphicFramePr>
            <a:graphicFrameLocks noGrp="1"/>
          </p:cNvGraphicFramePr>
          <p:nvPr/>
        </p:nvGraphicFramePr>
        <p:xfrm>
          <a:off x="34925" y="115888"/>
          <a:ext cx="9074150" cy="5978526"/>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كما كانت سارة تطيع ابراهيم داعية اياه سيدها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التي صرتنّ اولادها صانعات خيرا وغير خائفات خوفا البتة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telle Sara, qui obéissait à Abraham, l'appelant son seigneur, elle dont vous êtes devenues les filles en faisant le bien, et en ne vous laissant troubler par aucune crainte.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as Sarah obeyed Abraham, calling him lord, whose daughters you are if you do good and are not afraid with any terror.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63298" name="Group 2"/>
          <p:cNvGraphicFramePr>
            <a:graphicFrameLocks noGrp="1"/>
          </p:cNvGraphicFramePr>
          <p:nvPr/>
        </p:nvGraphicFramePr>
        <p:xfrm>
          <a:off x="107950" y="115888"/>
          <a:ext cx="9001125" cy="6049963"/>
        </p:xfrm>
        <a:graphic>
          <a:graphicData uri="http://schemas.openxmlformats.org/drawingml/2006/table">
            <a:tbl>
              <a:tblPr rtl="1"/>
              <a:tblGrid>
                <a:gridCol w="4681537">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كذلكم ايها الرجال كونوا ساكنين بحسب الفطنة مع الاناء النسائي كالاضعف معطين اياهنّ كرامة كالوارثات ايضا معكم نعمة الحياة لكي لا تعاق صلواتكم</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Vous les maris, de même, menez la vie commune en tenant compte de la nature plus délicate de vos femmes; montrez-leur du respect, puisqu'elles doivent hériter avec vous la grâce de la vie, afin que rien n'entrave vos prières.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Husbands, likewise, dwell with them with understanding, giving honor to the wife, as to the weaker vessel, and as being heirs together of the grace of life, that your prayers may not be hindered.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64322" name="Group 2"/>
          <p:cNvGraphicFramePr>
            <a:graphicFrameLocks noGrp="1"/>
          </p:cNvGraphicFramePr>
          <p:nvPr/>
        </p:nvGraphicFramePr>
        <p:xfrm>
          <a:off x="34925" y="44450"/>
          <a:ext cx="9074150" cy="676656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والنهاية كونوا جميعا متحدي الرأي بحس واحد ذوي محبة اخوية مشفقين لطفاء</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غير مجازين عن شر بشر او عن شتيمة بشتيمة بل بالعكس مباركين عالمين انكم لهذا دعيتم لكي ترثوا بركة.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Enfin, soyez tous dans de mêmes dispositions, compatissants, animés d'un amour fraternel, miséricordieux, humbles.9  Ne rendez pas le mal pour le mal, ou l'insulte pour l'insulte; au contraire, bénissez, car c'est à cela que vous avez été appelés, afin d'hériter la bénédiction.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Finally, all of you be of one mind, having compassion for one another; love as brothers, be tenderhearted, be courteous; 9 not returning evil for evil or reviling for reviling, but on the contrary blessing, knowing that you were called to this, that you may inherit a blessing.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65346" name="Group 2"/>
          <p:cNvGraphicFramePr>
            <a:graphicFrameLocks noGrp="1"/>
          </p:cNvGraphicFramePr>
          <p:nvPr/>
        </p:nvGraphicFramePr>
        <p:xfrm>
          <a:off x="34925" y="44450"/>
          <a:ext cx="9074150" cy="619442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من اراد ان يحب الحياة ويرى اياما صالحة فليكفف لسانه عن الشر وشفتيه ان تتكلما بالمكر</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ليعرض عن الشر ويصنع الخير ليطلب السلام ويجدّ في اثره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En effet, qui veut aimer la vie et voir des jours heureux doit garder sa langue du mal et ses lèvres des paroles trompeuses,11 se détourner du mal et faire le bien, rechercher la paix et la poursuivre.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For He who would love life and see good days, let him refrain his tongue from evil, and his lips from speaking deceit. 11 Let him turn away from evil and do good; let him seek peace and pursue 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66370" name="Group 2"/>
          <p:cNvGraphicFramePr>
            <a:graphicFrameLocks noGrp="1"/>
          </p:cNvGraphicFramePr>
          <p:nvPr/>
        </p:nvGraphicFramePr>
        <p:xfrm>
          <a:off x="34925" y="44450"/>
          <a:ext cx="9074150" cy="6265863"/>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عيني الرب على الابرار واذنيه الى طلبتهم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ولكن وجه الرب ضد فاعلي الشر</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Car les yeux du Seigneur sont sur les justes, et ses oreilles sont attentives à leur prière; mais la face du Seigneur se tourne contre ceux qui font le mal.</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For the eyes of the Lord are on the righteous, and His ears are open to their prayers; but the face of the Lord is against those who do evil.''</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67394" name="Group 2"/>
          <p:cNvGraphicFramePr>
            <a:graphicFrameLocks noGrp="1"/>
          </p:cNvGraphicFramePr>
          <p:nvPr/>
        </p:nvGraphicFramePr>
        <p:xfrm>
          <a:off x="34925" y="115888"/>
          <a:ext cx="9074150" cy="5907088"/>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فمن يؤذيكم ان كنتم متمثلين بالخير</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ولكن وان تألمتم من اجل البر فطوباكم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واما خوفهم فلا تخافوه ولا تضطربوا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Et qui vous fera du mal, si vous vous montrez zélés pour le bien? 14 Bien plus, au cas où vous auriez à souffrir pour la justice, heureux êtes-vous. N'ayez d'eux aucune crainte et ne soyez pas troublés.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And who is he who will harm you if you become followers of what is good? 14 But even if you should suffer for righteousness' sake, you are blessed.</a:t>
                      </a:r>
                      <a:r>
                        <a:rPr kumimoji="0" lang="ar-EG" sz="2800" b="0" i="0" u="none" strike="noStrike" cap="none" normalizeH="0" baseline="0">
                          <a:ln>
                            <a:noFill/>
                          </a:ln>
                          <a:solidFill>
                            <a:schemeClr val="bg1"/>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And do not be afraid of their threats, nor be troubled.”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68418"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69442"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466944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4669444"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4669445"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5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71490" name="Group 2"/>
          <p:cNvGraphicFramePr>
            <a:graphicFrameLocks noGrp="1"/>
          </p:cNvGraphicFramePr>
          <p:nvPr/>
        </p:nvGraphicFramePr>
        <p:xfrm>
          <a:off x="71438" y="115888"/>
          <a:ext cx="9072562" cy="6421438"/>
        </p:xfrm>
        <a:graphic>
          <a:graphicData uri="http://schemas.openxmlformats.org/drawingml/2006/table">
            <a:tbl>
              <a:tblPr rtl="1"/>
              <a:tblGrid>
                <a:gridCol w="5076825">
                  <a:extLst>
                    <a:ext uri="{9D8B030D-6E8A-4147-A177-3AD203B41FA5}">
                      <a16:colId xmlns:a16="http://schemas.microsoft.com/office/drawing/2014/main" val="20000"/>
                    </a:ext>
                  </a:extLst>
                </a:gridCol>
                <a:gridCol w="3995737">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3200" b="0" i="0" u="sng" strike="noStrike" cap="none" normalizeH="0" baseline="0">
                          <a:ln>
                            <a:noFill/>
                          </a:ln>
                          <a:solidFill>
                            <a:srgbClr val="FF9933"/>
                          </a:solidFill>
                          <a:effectLst/>
                          <a:latin typeface="Arial" charset="0"/>
                          <a:cs typeface="Arial" charset="0"/>
                        </a:rPr>
                        <a:t> (</a:t>
                      </a:r>
                      <a:r>
                        <a:rPr kumimoji="0" lang="en-US" sz="3200" b="0" i="0" u="sng" strike="noStrike" cap="none" normalizeH="0" baseline="0">
                          <a:ln>
                            <a:noFill/>
                          </a:ln>
                          <a:solidFill>
                            <a:srgbClr val="FF9900"/>
                          </a:solidFill>
                          <a:effectLst/>
                          <a:latin typeface="Arial" charset="0"/>
                          <a:cs typeface="Arial" charset="0"/>
                        </a:rPr>
                        <a:t>21 :5 -14 </a:t>
                      </a:r>
                      <a:r>
                        <a:rPr kumimoji="0" lang="ar-SA" sz="3200" b="0" i="0" u="sng" strike="noStrike" cap="none" normalizeH="0" baseline="0">
                          <a:ln>
                            <a:noFill/>
                          </a:ln>
                          <a:solidFill>
                            <a:srgbClr val="FF9933"/>
                          </a:solidFill>
                          <a:effectLst/>
                          <a:latin typeface="Arial" charset="0"/>
                          <a:cs typeface="Arial" charset="0"/>
                        </a:rPr>
                        <a:t>)</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لما استكملنا الايام خرجنا ذاهبين وهم جميعا يشيعوننا مع النساء والاولاد الى خارج المدينة.فجثونا على ركبنا على الشاطئ وصلّينا.</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926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a:t>
                      </a:r>
                      <a:r>
                        <a:rPr kumimoji="0" lang="fr-CA" sz="2800" b="0" i="0" u="sng" strike="noStrike" cap="none" normalizeH="0" baseline="0">
                          <a:ln>
                            <a:noFill/>
                          </a:ln>
                          <a:solidFill>
                            <a:srgbClr val="FF9900"/>
                          </a:solidFill>
                          <a:effectLst/>
                          <a:latin typeface="Arial" charset="0"/>
                          <a:cs typeface="Arial" charset="0"/>
                        </a:rPr>
                        <a:t>e</a:t>
                      </a:r>
                      <a:r>
                        <a:rPr kumimoji="0" lang="en-US" sz="2800" b="0" i="0" u="sng" strike="noStrike" cap="none" normalizeH="0" baseline="0">
                          <a:ln>
                            <a:noFill/>
                          </a:ln>
                          <a:solidFill>
                            <a:srgbClr val="FF9900"/>
                          </a:solidFill>
                          <a:effectLst/>
                          <a:latin typeface="Arial" charset="0"/>
                          <a:cs typeface="Arial" charset="0"/>
                        </a:rPr>
                        <a:t>s</a:t>
                      </a:r>
                      <a:r>
                        <a:rPr kumimoji="0" lang="en-US" sz="2400" b="0" i="0" u="sng" strike="noStrike" cap="none" normalizeH="0" baseline="0">
                          <a:ln>
                            <a:noFill/>
                          </a:ln>
                          <a:solidFill>
                            <a:srgbClr val="FF9933"/>
                          </a:solidFill>
                          <a:effectLst/>
                          <a:latin typeface="Arial" charset="0"/>
                          <a:cs typeface="Times New Roman" pitchFamily="18" charset="0"/>
                        </a:rPr>
                        <a:t> </a:t>
                      </a:r>
                      <a:r>
                        <a:rPr kumimoji="0" lang="fr-FR" sz="2800" b="0" i="0" u="sng" strike="noStrike" cap="none" normalizeH="0" baseline="0">
                          <a:ln>
                            <a:noFill/>
                          </a:ln>
                          <a:solidFill>
                            <a:srgbClr val="FF9900"/>
                          </a:solidFill>
                          <a:effectLst/>
                          <a:latin typeface="Arial" charset="0"/>
                          <a:cs typeface="Arial" charset="0"/>
                        </a:rPr>
                        <a:t>21 : 5 - 14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a:t>
                      </a:r>
                      <a:r>
                        <a:rPr kumimoji="0" lang="fr-FR" sz="2800" b="0" i="0" u="none" strike="noStrike" cap="none" normalizeH="0" baseline="0">
                          <a:ln>
                            <a:noFill/>
                          </a:ln>
                          <a:solidFill>
                            <a:schemeClr val="bg1"/>
                          </a:solidFill>
                          <a:effectLst/>
                          <a:latin typeface="Arial" charset="0"/>
                          <a:cs typeface="Arial" charset="0"/>
                        </a:rPr>
                        <a:t>Le temps de notre séjour une fois achevé, nous sommes néanmoins repartis et, tandis que nous marchions, tous nous accompagnaient, femmes et enfants compris, jusqu'à l'extérieur de la ville. Là, à genoux sur la plage, nous avons prié;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21:5-14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5</a:t>
                      </a:r>
                      <a:r>
                        <a:rPr kumimoji="0" lang="en-US" sz="2800" b="0" i="0" u="none" strike="noStrike" cap="none" normalizeH="0" baseline="0">
                          <a:ln>
                            <a:noFill/>
                          </a:ln>
                          <a:solidFill>
                            <a:schemeClr val="bg1"/>
                          </a:solidFill>
                          <a:effectLst/>
                          <a:latin typeface="Arial" charset="0"/>
                          <a:cs typeface="Arial" charset="0"/>
                        </a:rPr>
                        <a:t>When we had come to the end of those days, we departed and went on our way; and they all accompanied us, with wives and children, till we were out of the city. And we knelt down on the shore and prayed.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10a</a:t>
            </a:r>
          </a:p>
        </p:txBody>
      </p:sp>
    </p:spTree>
  </p:cSld>
  <p:clrMapOvr>
    <a:masterClrMapping/>
  </p:clrMapOvr>
</p:sld>
</file>

<file path=ppt/slides/slide5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72514" name="Group 2"/>
          <p:cNvGraphicFramePr>
            <a:graphicFrameLocks noGrp="1"/>
          </p:cNvGraphicFramePr>
          <p:nvPr/>
        </p:nvGraphicFramePr>
        <p:xfrm>
          <a:off x="34925" y="44450"/>
          <a:ext cx="9145588" cy="6230303"/>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ودعنا بعضنا بعضا صعدنا الى السفينة.واما هم فرجعوا الى خاصتهم</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ولما اكملنا السفر في البحر من صور اقبلنا الى بتولمايس فسلمنا على الاخوة ومكثنا عندهم يوما واحدا.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puis, les adieux échangés, nous sommes montés sur le bateau et ils sont retournés chez eux. 7 Quant à nous, au terme de notre traversée depuis Tyr, nous sommes arrivés à Ptolémaïs et, après avoir salué les frères, nous avons passé une journée avec eux.</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When we had taken our leave of one another, we boarded the ship, and they returned home.  7 And when we had finished our voyage from Tyre, we came to Ptolemais, greeted the brethren, and stayed with them one day.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73538" name="Group 2"/>
          <p:cNvGraphicFramePr>
            <a:graphicFrameLocks noGrp="1"/>
          </p:cNvGraphicFramePr>
          <p:nvPr/>
        </p:nvGraphicFramePr>
        <p:xfrm>
          <a:off x="34925" y="44450"/>
          <a:ext cx="9145588" cy="6014403"/>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خرجنا في الغد نحن رفقاء بولس وجئنا الى قيصرية فدخلنا بيت فيلبس المبشر اذ كان واحدا من السبعة واقمنا عنده. وكان لهذا اربع بنات عذارى كنّ يتنبأن.</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Repartis le lendemain, nous avons gagné Césarée où nous nous sommes rendus à la maison de Philippe l'Évangéliste, un des sept, et nous avons séjourné chez lui. 9 Il avait quatre filles vierges qui prophétisaient?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On the next day we who were Paul's companions departed and came to Caesarea, and entered the house of Philip the evangelist, who was one of the seven, and stayed with him. 9 Now this man had four virgin daughters who prophesied.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74562" name="Group 2"/>
          <p:cNvGraphicFramePr>
            <a:graphicFrameLocks noGrp="1"/>
          </p:cNvGraphicFramePr>
          <p:nvPr/>
        </p:nvGraphicFramePr>
        <p:xfrm>
          <a:off x="34925" y="44450"/>
          <a:ext cx="9145588" cy="5762626"/>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وبينما نحن مقيمون اياما كثيرة انحدر من اليهودية نبي اسمه اغابوس.</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Alors que nous passions là plusieurs jours, il est arrivé un prophète de Judée, nommé Agabus.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And as we stayed many days, a certain prophet named Agabus came down from Judea.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75586" name="Group 2"/>
          <p:cNvGraphicFramePr>
            <a:graphicFrameLocks noGrp="1"/>
          </p:cNvGraphicFramePr>
          <p:nvPr/>
        </p:nvGraphicFramePr>
        <p:xfrm>
          <a:off x="34925" y="44450"/>
          <a:ext cx="9145588" cy="6158865"/>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فجاء الينا واخذ منطقة بولس وربط يدي نفسه ورجليه وقال هذا يقوله الروح القدس.الرجل الذي له هذه المنطقة هكذا سيربطه اليهود في اورشليم ويسلمونه الى ايدي الامم.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Venant nous trouver, il a pris la ceinture de Paul, s'est attaché les pieds et les mains et a déclaré: "Voici ce que dit l'Esprit Saint. L'homme à qui appartient cette ceinture, voilà comment à Jérusalem, les Juifs l'attacheront et le livreront aux mains des païens!"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When he had come to us, he took Paul's belt, bound his own hands and feet, and said, Thus says the Holy Spirit, "So shall the Jews at Jerusalem bind the man who owns this belt, and deliver him into the hands of the Gentiles.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76610" name="Group 2"/>
          <p:cNvGraphicFramePr>
            <a:graphicFrameLocks noGrp="1"/>
          </p:cNvGraphicFramePr>
          <p:nvPr/>
        </p:nvGraphicFramePr>
        <p:xfrm>
          <a:off x="34925" y="115888"/>
          <a:ext cx="9074150" cy="5691188"/>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سمعنا هذا طلبنا اليه نحن والذين من المكان ان لا يصعد الى اورشليم.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A ces mots, nous et les frères de la ville, nous avons supplié Paul de ne pas monter à Jérusalem.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Now when we heard these things, both we and those from that place pleaded with him not to go</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up to Jerusalem.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77634" name="Group 2"/>
          <p:cNvGraphicFramePr>
            <a:graphicFrameLocks noGrp="1"/>
          </p:cNvGraphicFramePr>
          <p:nvPr/>
        </p:nvGraphicFramePr>
        <p:xfrm>
          <a:off x="34925" y="44450"/>
          <a:ext cx="9145588" cy="6514148"/>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فاجاب بولس ماذا تفعلون تبكون وتكسرون قلبي لاني مستعد ليس ان أربط فقط بل ان اموت ايضا في اورشليم لاجل اسم الرب يسوع. ولما لم يقنع سكتنا قائلين لتكن مشيئة الرب</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Alors il nous a répondu: "Qu'avez-vous à pleurer et à me briser le coeur? Je suis prêt, moi, non seulement à être lié mais à mourir à Jérusalem pour le nom du Seigneur Jésus.14  Comme il ne se laissait pas convaincre, nous n'avons pas insisté. "Que  la volonté du Seigneur soit faite!" disions-nous.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Then Paul answered, What do you mean by weeping and breaking my heart? For I am ready not only to be bound, but also to die at Jerusalem for the name of the Lord Jesus.'' 14 So when he would not be persuaded, we ceased, saying, The will of the Lord be done.”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78658"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5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79682"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80706"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5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81742" name="Group 14"/>
          <p:cNvGraphicFramePr>
            <a:graphicFrameLocks noGrp="1"/>
          </p:cNvGraphicFramePr>
          <p:nvPr/>
        </p:nvGraphicFramePr>
        <p:xfrm>
          <a:off x="107950" y="44450"/>
          <a:ext cx="9001125" cy="6449568"/>
        </p:xfrm>
        <a:graphic>
          <a:graphicData uri="http://schemas.openxmlformats.org/drawingml/2006/table">
            <a:tbl>
              <a:tblPr rtl="1"/>
              <a:tblGrid>
                <a:gridCol w="3960812">
                  <a:extLst>
                    <a:ext uri="{9D8B030D-6E8A-4147-A177-3AD203B41FA5}">
                      <a16:colId xmlns:a16="http://schemas.microsoft.com/office/drawing/2014/main" val="20000"/>
                    </a:ext>
                  </a:extLst>
                </a:gridCol>
                <a:gridCol w="50403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مزمور </a:t>
                      </a:r>
                      <a:r>
                        <a:rPr kumimoji="0" lang="en-US" sz="3200" b="0" i="0" u="sng" strike="noStrike" cap="none" normalizeH="0" baseline="0" dirty="0">
                          <a:ln>
                            <a:noFill/>
                          </a:ln>
                          <a:solidFill>
                            <a:srgbClr val="FF9933"/>
                          </a:solidFill>
                          <a:effectLst/>
                          <a:latin typeface="Arial" charset="0"/>
                          <a:cs typeface="Arial" charset="0"/>
                        </a:rPr>
                        <a:t>44 : 14-15</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بملابس مطرّزة تحضر الى الملك.في اثرها عذارى صاحباتها.</a:t>
                      </a:r>
                      <a:r>
                        <a:rPr kumimoji="0" lang="en-CA"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مقدمات اليك</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 يحضرن بفرح وابتهاج.يدخلنّ الى قصر الملك.</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هللويا.</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Arial" charset="0"/>
                        </a:rPr>
                        <a:t>Psaume </a:t>
                      </a:r>
                      <a:r>
                        <a:rPr kumimoji="0" lang="en-US" sz="3200" b="0" i="0" u="sng" strike="noStrike" cap="none" normalizeH="0" baseline="0" dirty="0">
                          <a:ln>
                            <a:noFill/>
                          </a:ln>
                          <a:solidFill>
                            <a:srgbClr val="FF9933"/>
                          </a:solidFill>
                          <a:effectLst/>
                          <a:latin typeface="Arial" charset="0"/>
                          <a:cs typeface="Arial" charset="0"/>
                        </a:rPr>
                        <a:t>44 : 14-15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14 Les demoiselles de sa suite, ses compagnes, sont introduites auprès de toi.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15 En un joyeux cortège, elles entrent dans le palais royal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Psalms 45:14-15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She shall be brought to the King in robes of many colors; the virgins, her companions who follow her, shall be brought to You.</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With gladness and rejoicing they shall be brought; they shall enter the King's palace.  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US" dirty="0"/>
              <a:t>10pg</a:t>
            </a:r>
          </a:p>
        </p:txBody>
      </p:sp>
    </p:spTree>
  </p:cSld>
  <p:clrMapOvr>
    <a:masterClrMapping/>
  </p:clrMapOvr>
</p:sld>
</file>

<file path=ppt/slides/slide5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82754" name="Group 2"/>
          <p:cNvGraphicFramePr>
            <a:graphicFrameLocks noGrp="1"/>
          </p:cNvGraphicFramePr>
          <p:nvPr/>
        </p:nvGraphicFramePr>
        <p:xfrm>
          <a:off x="34925" y="44450"/>
          <a:ext cx="9145588" cy="6194426"/>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4000" b="0" i="0" u="sng" strike="noStrike" cap="none" normalizeH="0" baseline="0">
                          <a:ln>
                            <a:noFill/>
                          </a:ln>
                          <a:solidFill>
                            <a:srgbClr val="FF9933"/>
                          </a:solidFill>
                          <a:effectLst/>
                          <a:latin typeface="Arial" charset="0"/>
                          <a:cs typeface="Arial" charset="0"/>
                        </a:rPr>
                        <a:t>متى ( 25 : 1 – 13 )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حينئذ يشبه ملكوت السموات عشر عذارى اخذن مصابيحهن وخرجن للقاء العريس.</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وكان خمس منهنّ حكيمات وخمس جاهلات.</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4000" b="0" i="0" u="sng" strike="noStrike" cap="none" normalizeH="0" baseline="0">
                          <a:ln>
                            <a:noFill/>
                          </a:ln>
                          <a:solidFill>
                            <a:srgbClr val="FF9933"/>
                          </a:solidFill>
                          <a:effectLst/>
                          <a:latin typeface="Arial" charset="0"/>
                          <a:cs typeface="Arial" charset="0"/>
                        </a:rPr>
                        <a:t>Matthieu 25 : 1 - 13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1</a:t>
                      </a:r>
                      <a:r>
                        <a:rPr kumimoji="0" lang="fr-FR" sz="2800" b="0" i="0" u="none" strike="noStrike" cap="none" normalizeH="0" baseline="0">
                          <a:ln>
                            <a:noFill/>
                          </a:ln>
                          <a:solidFill>
                            <a:schemeClr val="bg1"/>
                          </a:solidFill>
                          <a:effectLst/>
                          <a:latin typeface="Arial" charset="0"/>
                          <a:cs typeface="Arial" charset="0"/>
                        </a:rPr>
                        <a:t>Alors, il en sera du Royaume des cieux comme de dix jeunes filles qui prirent leurs lampes et sortirent à la rencontre de l'époux. </a:t>
                      </a:r>
                      <a:r>
                        <a:rPr kumimoji="0" lang="ar-EG" sz="2800" b="0" i="0" u="none" strike="noStrike" cap="none" normalizeH="0" baseline="0">
                          <a:ln>
                            <a:noFill/>
                          </a:ln>
                          <a:solidFill>
                            <a:schemeClr val="bg1"/>
                          </a:solidFill>
                          <a:effectLst/>
                          <a:latin typeface="Arial" charset="0"/>
                          <a:cs typeface="Arial" charset="0"/>
                        </a:rPr>
                        <a:t>2</a:t>
                      </a:r>
                      <a:r>
                        <a:rPr kumimoji="0" lang="en-US" sz="2800" b="0" i="0" u="none" strike="noStrike" cap="none" normalizeH="0" baseline="0">
                          <a:ln>
                            <a:noFill/>
                          </a:ln>
                          <a:solidFill>
                            <a:schemeClr val="bg1"/>
                          </a:solidFill>
                          <a:effectLst/>
                          <a:latin typeface="Arial" charset="0"/>
                          <a:cs typeface="Arial" charset="0"/>
                        </a:rPr>
                        <a:t> </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Cinq d'entre elles étaient insensées et cinq étaient avisées.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4000" b="0" i="0" u="sng" strike="noStrike" cap="none" normalizeH="0" baseline="0">
                          <a:ln>
                            <a:noFill/>
                          </a:ln>
                          <a:solidFill>
                            <a:srgbClr val="FF9933"/>
                          </a:solidFill>
                          <a:effectLst/>
                          <a:latin typeface="Arial" charset="0"/>
                          <a:cs typeface="Arial" charset="0"/>
                        </a:rPr>
                        <a:t>Matthew 25:1-13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1</a:t>
                      </a:r>
                      <a:r>
                        <a:rPr kumimoji="0" lang="en-US" sz="2800" b="0" i="0" u="none" strike="noStrike" cap="none" normalizeH="0" baseline="0">
                          <a:ln>
                            <a:noFill/>
                          </a:ln>
                          <a:solidFill>
                            <a:schemeClr val="bg1"/>
                          </a:solidFill>
                          <a:effectLst/>
                          <a:latin typeface="Arial" charset="0"/>
                          <a:cs typeface="Arial" charset="0"/>
                        </a:rPr>
                        <a:t>Then the kingdom of heaven shall be likened to ten virgins who took their lamps and went out to meet the bridegroom. 2 Now five of them were wise, and five were foolish.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10g</a:t>
            </a:r>
          </a:p>
        </p:txBody>
      </p:sp>
    </p:spTree>
  </p:cSld>
  <p:clrMapOvr>
    <a:masterClrMapping/>
  </p:clrMapOvr>
</p:sld>
</file>

<file path=ppt/slides/slide5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83789" name="Group 13"/>
          <p:cNvGraphicFramePr>
            <a:graphicFrameLocks noGrp="1"/>
          </p:cNvGraphicFramePr>
          <p:nvPr/>
        </p:nvGraphicFramePr>
        <p:xfrm>
          <a:off x="34925" y="44450"/>
          <a:ext cx="9145588" cy="6121401"/>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اما الجاهلات فاخذن مصابيحهن ولم ياخذن معهن زيتا.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واما الحكيمات فاخذن زيتا في آنيتهن مع مصابيحهن. وفيما ابطأ العريس نعسن جميعهن ونمن.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En prenant leurs lampes, les filles insensées n'avaient pas emporté d'huile; 4 les filles avisées, elles, avaient pris, avec leurs lampes, de l'huile dans des fioles. 5 Comme l'époux tardait, elles s'assoupirent toutes et dormirent. </a:t>
                      </a:r>
                      <a:endParaRPr kumimoji="0" lang="fr-FR" sz="2800" b="0" i="0" u="none" strike="noStrike" cap="none" normalizeH="0" baseline="0">
                        <a:ln>
                          <a:noFill/>
                        </a:ln>
                        <a:solidFill>
                          <a:schemeClr val="bg1"/>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Those who were foolish took their lamps and took no oil with them, 4 but the wise took oil in their vessels with their lamps. 5 But while the bridegroom was delayed, they all slumbered and slept.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84802" name="Group 2"/>
          <p:cNvGraphicFramePr>
            <a:graphicFrameLocks noGrp="1"/>
          </p:cNvGraphicFramePr>
          <p:nvPr/>
        </p:nvGraphicFramePr>
        <p:xfrm>
          <a:off x="34925" y="115888"/>
          <a:ext cx="9145588" cy="5942965"/>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ففي نصف الليل صار صراخ هوذا العريس مقبل فاخرجن للقائه.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فقامت جميع اولئك العذارى واصلحن مصابيحهن.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فقالت الجاهلات للحكيمات اعطيننا من زيتكن فان مصابيحنا تنطفئ.</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Au milieu de la nuit, un cri retentit: "Voici l'époux! Sortez à sa rencontre. 7 Alors toutes ces jeunes filles se réveillèrent et apprêtèrent leurs lampes. 8 Les insensées dirent aux avisées: "Donnez-nous de votre huile, car nos lampes s'éteignent."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And at midnight a cry was heard: "Behold, the bridegroom is coming; go out to meet him!'7 Then all those virgins arose and trimmed their lamps. 8 And the foolish said to the wise, "Give us some of your oil, for our lamps are going out.'</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85826" name="Group 2"/>
          <p:cNvGraphicFramePr>
            <a:graphicFrameLocks noGrp="1"/>
          </p:cNvGraphicFramePr>
          <p:nvPr/>
        </p:nvGraphicFramePr>
        <p:xfrm>
          <a:off x="34925" y="44450"/>
          <a:ext cx="9145588" cy="6766560"/>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فاجابت الحكيمات قائلات لعله لا يكفي لنا ولكنّ بل اذهبن الى الباعة وابتعن لكنّ. وفيما هنّ ذاهبات ليبتعن جاء العريس والمستعدات دخلن معه الى العرس وأغلق الباب.</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Les avisées répondirent: "Certes pas, il n'y aurait pas assez pour nous et pour vous! Allez plutôt chez les marchands et achetez-en pour vous."10 Pendant qu'elles allaient en acheter, l'époux arriva; celles qui étaient prêtes entrèrent avec lui dans la salle des noces, et l'on ferma la porte.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But the wise answered, saying, "No, lest there should not be enough for us and you; but go rather to those who sell, and buy for yourselves.'10 And while they went to buy, the bridegroom came, and those who were ready went in with him to the wedding; and the door was shut.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86850" name="Group 2"/>
          <p:cNvGraphicFramePr>
            <a:graphicFrameLocks noGrp="1"/>
          </p:cNvGraphicFramePr>
          <p:nvPr/>
        </p:nvGraphicFramePr>
        <p:xfrm>
          <a:off x="34925" y="44450"/>
          <a:ext cx="9145588" cy="6352032"/>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اخيرا جاءت بقية العذارى ايضا قائلات يا سيد يا سيد افتح لنا.  فاجاب وقال الحق اقول لكن اني ما اعرفكنّ.  فاسهروا اذا لانكم لا تعرفون اليوم ولا الساعة التي يأتي فيها ابن الانسان</a:t>
                      </a:r>
                      <a:r>
                        <a:rPr kumimoji="0" lang="ar-EG"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Finalement, arrivent à leur tour les autres jeunes filles, qui disent: " Seigneur, seigneur, ouvre-nous!" 12 Mais il répondit: "En vérité, je vous le déclare, je ne vous connais pas." 13 Veillez donc, car vous ne savez ni le jour ni l'heure.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Afterward the other virgins came also, saying, "Lord, Lord, open to us!'12 But he answered and said, "Assuredly, I say to you, I do not know you.' 13 Watch therefore, for you know neither the day nor the hour in which the Son of Man is coming.”</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54916"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55951" name="Group 15"/>
          <p:cNvGraphicFramePr>
            <a:graphicFrameLocks noGrp="1"/>
          </p:cNvGraphicFramePr>
          <p:nvPr/>
        </p:nvGraphicFramePr>
        <p:xfrm>
          <a:off x="539750" y="260350"/>
          <a:ext cx="8137525" cy="643128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80828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Eleventh day of The Month of Hatour</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(26</a:t>
                      </a:r>
                      <a:r>
                        <a:rPr kumimoji="0" lang="en-US" sz="4000" b="0" i="0" u="none" strike="noStrike" cap="none" normalizeH="0" baseline="30000">
                          <a:ln>
                            <a:noFill/>
                          </a:ln>
                          <a:solidFill>
                            <a:srgbClr val="FF9900"/>
                          </a:solidFill>
                          <a:effectLst/>
                          <a:latin typeface="Arial" charset="0"/>
                          <a:cs typeface="Arial" charset="0"/>
                        </a:rPr>
                        <a:t>th</a:t>
                      </a:r>
                      <a:r>
                        <a:rPr kumimoji="0" lang="en-US" sz="4000" b="0" i="0" u="none" strike="noStrike" cap="none" normalizeH="0" baseline="0">
                          <a:ln>
                            <a:noFill/>
                          </a:ln>
                          <a:solidFill>
                            <a:srgbClr val="FF9900"/>
                          </a:solidFill>
                          <a:effectLst/>
                          <a:latin typeface="Arial" charset="0"/>
                          <a:cs typeface="Arial" charset="0"/>
                        </a:rPr>
                        <a:t> of Tout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الحادى عشر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هاتور</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 السادس والعشرون من توت )</a:t>
                      </a:r>
                      <a:endParaRPr kumimoji="0" lang="en-US"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Onzième jour du mois de Hatour</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Vingt-sixième</a:t>
                      </a:r>
                      <a:r>
                        <a:rPr kumimoji="0" lang="en-US" sz="4000" b="0" i="0" u="none" strike="noStrike" cap="none" normalizeH="0" baseline="0">
                          <a:ln>
                            <a:noFill/>
                          </a:ln>
                          <a:solidFill>
                            <a:srgbClr val="FF9900"/>
                          </a:solidFill>
                          <a:effectLst/>
                          <a:latin typeface="Arial" charset="0"/>
                          <a:cs typeface="Arial" charset="0"/>
                        </a:rPr>
                        <a:t> of Tout )</a:t>
                      </a: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5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5696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2856963"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5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87874" name="Group 2"/>
          <p:cNvGraphicFramePr>
            <a:graphicFrameLocks noGrp="1"/>
          </p:cNvGraphicFramePr>
          <p:nvPr/>
        </p:nvGraphicFramePr>
        <p:xfrm>
          <a:off x="34925" y="44450"/>
          <a:ext cx="9074150" cy="597986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عشية </a:t>
                      </a:r>
                      <a:r>
                        <a:rPr kumimoji="0" lang="en-US" sz="3600" b="0" i="0" u="sng" strike="noStrike" cap="none" normalizeH="0" baseline="0">
                          <a:ln>
                            <a:noFill/>
                          </a:ln>
                          <a:solidFill>
                            <a:srgbClr val="FF9933"/>
                          </a:solidFill>
                          <a:effectLst/>
                          <a:latin typeface="Arial" charset="0"/>
                          <a:cs typeface="Arial" charset="0"/>
                        </a:rPr>
                        <a:t>9:11, 14</a:t>
                      </a:r>
                      <a:r>
                        <a:rPr kumimoji="0" lang="ar-EG" sz="3600" b="0" i="0" u="sng" strike="noStrike" cap="none" normalizeH="0" baseline="0">
                          <a:ln>
                            <a:noFill/>
                          </a:ln>
                          <a:solidFill>
                            <a:srgbClr val="FF9933"/>
                          </a:solidFill>
                          <a:effectLst/>
                          <a:latin typeface="Arial" charset="0"/>
                          <a:cs typeface="Arial" charset="0"/>
                        </a:rPr>
                        <a:t> </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رتِّلوا للربِّ السَّاكن في صهيون، وأخبروا في الأُمَم بكلِّ أعمالهِ. لكي ما أُخبرَ بجميع تسابيحكَ في أبوابِ ابنةِ صهيون. 	 </a:t>
                      </a:r>
                      <a:r>
                        <a:rPr kumimoji="0" lang="ar-SA" sz="3200" b="1" i="0" u="none" strike="noStrike" cap="none" normalizeH="0" baseline="0">
                          <a:ln>
                            <a:noFill/>
                          </a:ln>
                          <a:solidFill>
                            <a:schemeClr val="bg1"/>
                          </a:solidFill>
                          <a:effectLst/>
                          <a:latin typeface="Arial" charset="0"/>
                          <a:cs typeface="Arial" charset="0"/>
                        </a:rPr>
                        <a:t>هللويا.</a:t>
                      </a:r>
                      <a:endParaRPr kumimoji="0" lang="en-US" sz="32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Arial" charset="0"/>
                        </a:rPr>
                        <a:t>Psaume </a:t>
                      </a:r>
                      <a:r>
                        <a:rPr kumimoji="0" lang="en-US" sz="3200" b="0" i="0" u="sng" strike="noStrike" cap="none" normalizeH="0" baseline="0">
                          <a:ln>
                            <a:noFill/>
                          </a:ln>
                          <a:solidFill>
                            <a:srgbClr val="FF9933"/>
                          </a:solidFill>
                          <a:effectLst/>
                          <a:latin typeface="Arial" charset="0"/>
                          <a:cs typeface="Arial" charset="0"/>
                        </a:rPr>
                        <a:t>9:11, 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a:t>
                      </a:r>
                      <a:r>
                        <a:rPr kumimoji="0" lang="fr-FR" sz="2800" b="0" i="0" u="none" strike="noStrike" cap="none" normalizeH="0" baseline="0">
                          <a:ln>
                            <a:noFill/>
                          </a:ln>
                          <a:solidFill>
                            <a:schemeClr val="bg1"/>
                          </a:solidFill>
                          <a:effectLst/>
                          <a:latin typeface="Arial" charset="0"/>
                          <a:cs typeface="Arial" charset="0"/>
                        </a:rPr>
                        <a:t>Chantons pour le Seigneur qui siège à Sion, proclamez parmi les peuples ses exploits;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Pour que je redise toutes tes louanges, aux portes de la fille de Sion,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dirty="0">
                          <a:ln>
                            <a:noFill/>
                          </a:ln>
                          <a:solidFill>
                            <a:srgbClr val="FF9933"/>
                          </a:solidFill>
                          <a:effectLst/>
                          <a:latin typeface="Arial" charset="0"/>
                          <a:cs typeface="Arial" charset="0"/>
                        </a:rPr>
                        <a:t>Psalms 9:11, 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11 Sing praises to the Lord, who dwells in Zion! Declare His deeds among the people. </a:t>
                      </a:r>
                      <a:endParaRPr kumimoji="0" lang="ar-EG" sz="28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14 That I may tell of all Your praise In the gates of the daughter of Zion.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US" dirty="0"/>
              <a:t>11pv</a:t>
            </a:r>
          </a:p>
        </p:txBody>
      </p:sp>
    </p:spTree>
  </p:cSld>
  <p:clrMapOvr>
    <a:masterClrMapping/>
  </p:clrMapOvr>
</p:sld>
</file>

<file path=ppt/slides/slide5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88898" name="Group 2"/>
          <p:cNvGraphicFramePr>
            <a:graphicFrameLocks noGrp="1"/>
          </p:cNvGraphicFramePr>
          <p:nvPr/>
        </p:nvGraphicFramePr>
        <p:xfrm>
          <a:off x="107950" y="44450"/>
          <a:ext cx="9001125" cy="6888480"/>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مرقس</a:t>
                      </a:r>
                      <a:r>
                        <a:rPr kumimoji="0" lang="ar-SA"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14 : 3 - 9 </a:t>
                      </a:r>
                      <a:r>
                        <a:rPr kumimoji="0" lang="ar-SA" sz="3600" b="0" i="0" u="sng" strike="noStrike" cap="none" normalizeH="0" baseline="0">
                          <a:ln>
                            <a:noFill/>
                          </a:ln>
                          <a:solidFill>
                            <a:srgbClr val="FF9933"/>
                          </a:solidFill>
                          <a:effectLst/>
                          <a:latin typeface="Arial" charset="0"/>
                          <a:cs typeface="Arial" charset="0"/>
                        </a:rPr>
                        <a:t>)</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كان في بيتِ عنيا في بيتِ سمعانَ الأبرصِ مُتَّكئاً جاءت امرأةٌ معها قارورةُ طيبِ ناردينٍ خالصٍ كثير الثَّمنِ فكسرتِ القارورةَ وسكبتُها على رأسهِ.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sng" strike="noStrike" cap="none" normalizeH="0" baseline="0">
                          <a:ln>
                            <a:noFill/>
                          </a:ln>
                          <a:solidFill>
                            <a:srgbClr val="FF9933"/>
                          </a:solidFill>
                          <a:effectLst/>
                          <a:latin typeface="Arial" charset="0"/>
                          <a:cs typeface="Arial" charset="0"/>
                        </a:rPr>
                        <a:t>Marc 14 : 3 - 9</a:t>
                      </a:r>
                      <a:r>
                        <a:rPr kumimoji="0" lang="fr-FR"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Jésus était à Béthanie dans la maison de Simon le lépreux et, pendant qu'il était à table, une femme vint, avec un flacon d'albâtre contenant un parfum de nard, pur et très coûteux. Elle brisa le flacon d'albâtre et lui versa le parfum sur la tête.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Mark 14:3-9</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And being in Bethany at the house of Simon the leper, as He sat at the table, a woman came having an alabaster flask of very costly oil of spikenard. Then she broke the flask and poured it on His head.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11v</a:t>
            </a:r>
          </a:p>
        </p:txBody>
      </p:sp>
    </p:spTree>
  </p:cSld>
  <p:clrMapOvr>
    <a:masterClrMapping/>
  </p:clrMapOvr>
</p:sld>
</file>

<file path=ppt/slides/slide5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89922" name="Group 2"/>
          <p:cNvGraphicFramePr>
            <a:graphicFrameLocks noGrp="1"/>
          </p:cNvGraphicFramePr>
          <p:nvPr/>
        </p:nvGraphicFramePr>
        <p:xfrm>
          <a:off x="107950" y="115888"/>
          <a:ext cx="9001125" cy="5834063"/>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قومٌ مُتذمرينَ في أنفُسهم قائلين: " لماذا كان إتلاف هذا الطِّيب؟ فإنَّهُ قد كان يُمكنُ أن يُباعَ هذا بأكثر مِن ثلاث مئة دينارٍ وتُعطى للمساكين ". وكانوا يؤنِّبونَها.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Quelques-uns se disaient entre eux avec indignation: A quoi bon perdre ainsi  ce parfum?5  On aurait bien pu vendre ce parfum-là plus de trois cents pièces d'argent et les donner aux pauvres! Et ils s'irritaient contre elle.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But there were some who were indignant among themselves, and said, Why was this fragrant oil wasted? 5 For it might have been sold for more than three hundred denarii and given to the poor. And they criticized her sharply.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90946" name="Group 2"/>
          <p:cNvGraphicFramePr>
            <a:graphicFrameLocks noGrp="1"/>
          </p:cNvGraphicFramePr>
          <p:nvPr/>
        </p:nvGraphicFramePr>
        <p:xfrm>
          <a:off x="107950" y="115888"/>
          <a:ext cx="9001125" cy="5942965"/>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أمَّا يسوعُ فقال لهم: " اترُكوها! لماذا تزعجونها؟ قد عَمِلَت بي عملاً حسـناً. لأنَّ الفقـراءَ معكُم في كلِّ حيـنٍ وإذا  أردتم تقدرون أن تصنعوا معهم خيراً كلَّ حينٍ. وأمَّا أنا فلستُ معكُم في كلِّ حينٍ.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Mais Jésus dit: "Laissez-la, pourquoi la tracasser? C'est une bonne oeuvre qu'elle vient d'accomplir à mon égard.7 Des pauvres, en effet, vous en avez toujours avec vous, et quand vous voulez, vous pouvez leur faire du bien. Mais moi, vous ne m'avez pas pour toujours.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But Jesus said, Let her alone. Why do you trouble her? She has done a good work for Me. 7 For you have the poor with you always, and whenever you wish you may do them good; but Me you do not have always.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91970" name="Group 2"/>
          <p:cNvGraphicFramePr>
            <a:graphicFrameLocks noGrp="1"/>
          </p:cNvGraphicFramePr>
          <p:nvPr/>
        </p:nvGraphicFramePr>
        <p:xfrm>
          <a:off x="107950" y="115888"/>
          <a:ext cx="9001125" cy="6356352"/>
        </p:xfrm>
        <a:graphic>
          <a:graphicData uri="http://schemas.openxmlformats.org/drawingml/2006/table">
            <a:tbl>
              <a:tblPr rtl="1"/>
              <a:tblGrid>
                <a:gridCol w="4752975">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2255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فما كان لها قد فعلتُه لأنَّها سبقَت فدهنت بالطِّيب جسدي لدفني. الحقَّ أقولُ لكُم: إنَّه حيث يُبَشَّرُ بهذا الإنجيل في كلِّ العالم، يُخبَر أيضاً بما صنعتهُ هذه تذكاراً لها.</a:t>
                      </a:r>
                      <a:r>
                        <a:rPr kumimoji="0" lang="en-US"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FR" sz="2800" b="0" i="0" u="none" strike="noStrike" cap="none" normalizeH="0" baseline="0">
                          <a:ln>
                            <a:noFill/>
                          </a:ln>
                          <a:solidFill>
                            <a:schemeClr val="bg1"/>
                          </a:solidFill>
                          <a:effectLst/>
                          <a:latin typeface="Arial" charset="0"/>
                          <a:cs typeface="Arial" charset="0"/>
                        </a:rPr>
                        <a:t>8 Ce qu'elle pouvait faire, elle l'a fait: d'avance elle a parfumé mon corps pour l'ensevelissement. 9 En vérité, je vous le déclare, partout où sera proclamé l'Évangile dans le monde entier, on racontera aussi, en souvenir d'elle, ce qu'elle a fait."</a:t>
                      </a:r>
                      <a:endParaRPr kumimoji="0" lang="fr-CA" sz="2400" b="1" i="0" u="none"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She has done what she could. She has come beforehand to anoint My body for burial. 9 Assuredly, I say to you, wherever this gospel is preached in the whole world, what this woman has done will also be told as a memorial to her.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5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9299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4692995"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5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94018" name="Group 2"/>
          <p:cNvGraphicFramePr>
            <a:graphicFrameLocks noGrp="1"/>
          </p:cNvGraphicFramePr>
          <p:nvPr/>
        </p:nvGraphicFramePr>
        <p:xfrm>
          <a:off x="34925" y="44450"/>
          <a:ext cx="9074150" cy="6126164"/>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en-US"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باكر ( 102 : 19 – 20 , 21 )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الربُّ نظرَ مِن السماءِ على الأرضِ، ليسَمعَ تَنهُدَ المغلولين. ليُخبِروا في  صهيونَ بِاسم الربِّ، وتسبحتهِ في أورشليم.  	</a:t>
                      </a:r>
                      <a:r>
                        <a:rPr kumimoji="0" lang="ar-SA" sz="2800" b="1" i="0" u="none" strike="noStrike" cap="none" normalizeH="0" baseline="0" dirty="0">
                          <a:ln>
                            <a:noFill/>
                          </a:ln>
                          <a:solidFill>
                            <a:schemeClr val="bg1"/>
                          </a:solidFill>
                          <a:effectLst/>
                          <a:latin typeface="Arial" charset="0"/>
                          <a:cs typeface="Arial" charset="0"/>
                        </a:rPr>
                        <a:t>هللويا.</a:t>
                      </a:r>
                      <a:endParaRPr kumimoji="0" lang="en-US" sz="28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a:t>
                      </a:r>
                      <a:r>
                        <a:rPr kumimoji="0" lang="en-US" sz="3600" b="0" i="0" u="sng" strike="noStrike" cap="none" normalizeH="0" baseline="0" dirty="0">
                          <a:ln>
                            <a:noFill/>
                          </a:ln>
                          <a:solidFill>
                            <a:srgbClr val="FF9933"/>
                          </a:solidFill>
                          <a:effectLst/>
                          <a:latin typeface="Arial" charset="0"/>
                          <a:cs typeface="Times New Roman" pitchFamily="18" charset="0"/>
                        </a:rPr>
                        <a:t> </a:t>
                      </a:r>
                      <a:r>
                        <a:rPr kumimoji="0" lang="en-US" sz="3200" b="0" i="0" u="sng" strike="noStrike" cap="none" normalizeH="0" baseline="0" dirty="0">
                          <a:ln>
                            <a:noFill/>
                          </a:ln>
                          <a:solidFill>
                            <a:srgbClr val="FF9933"/>
                          </a:solidFill>
                          <a:effectLst/>
                          <a:latin typeface="Arial" charset="0"/>
                          <a:cs typeface="Times New Roman" pitchFamily="18" charset="0"/>
                        </a:rPr>
                        <a:t>102:19-20, 21</a:t>
                      </a:r>
                      <a:endParaRPr kumimoji="0" lang="en-US" sz="3600" b="0" i="0" u="sng" strike="noStrike" cap="none" normalizeH="0" baseline="0" dirty="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19 Le Seigneur, depuis les cieux, a regardé la terre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 20 pour écouter le gémissement des </a:t>
                      </a:r>
                      <a:r>
                        <a:rPr kumimoji="0" lang="fr-FR" sz="2600" b="0" i="0" u="none" strike="noStrike" cap="none" normalizeH="0" baseline="0" dirty="0">
                          <a:ln>
                            <a:noFill/>
                          </a:ln>
                          <a:solidFill>
                            <a:schemeClr val="bg1"/>
                          </a:solidFill>
                          <a:effectLst/>
                          <a:latin typeface="Arial" charset="0"/>
                          <a:cs typeface="Arial" charset="0"/>
                        </a:rPr>
                        <a:t>prisonniers.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21 On publiera le nom du Seigneur dans Sion, et sa louange dans Jérusalem,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endParaRPr kumimoji="0" lang="fr-CA"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Psalms102:19-20, 21</a:t>
                      </a:r>
                      <a:endParaRPr kumimoji="0" lang="en-US" sz="24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From heaven the Lord viewed the earth</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To hear the groaning of the prisoner.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To declare the name of the Lord in Zion, And His praise in Jerusalem,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US" dirty="0"/>
              <a:t>11pm</a:t>
            </a:r>
          </a:p>
        </p:txBody>
      </p:sp>
    </p:spTree>
  </p:cSld>
  <p:clrMapOvr>
    <a:masterClrMapping/>
  </p:clrMapOvr>
</p:sld>
</file>

<file path=ppt/slides/slide5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95042" name="Group 2"/>
          <p:cNvGraphicFramePr>
            <a:graphicFrameLocks noGrp="1"/>
          </p:cNvGraphicFramePr>
          <p:nvPr/>
        </p:nvGraphicFramePr>
        <p:xfrm>
          <a:off x="34925" y="44450"/>
          <a:ext cx="9074150" cy="6493512"/>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مرقس ( 12 : 41 – 44 )</a:t>
                      </a:r>
                      <a:endParaRPr kumimoji="0" lang="fr-FR" sz="28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جلسَ يسوعُ قدَّام خزانةِ الهيكل وكان ينظر كيف يُلقي الجميعُ نُحاساً في الخزانةِ وكان أغنياءُ كثيرونَ يُلقونَ كثيراً. فجاءت أرملةٌ مسكينة فألقت فلسينِ، قيمتُهُما رُبعٌ.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Arial" charset="0"/>
                        </a:rPr>
                        <a:t>Marc 12 : 41 - 44</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41 Assis en face du tronc, Jésus regardait comment la foule mettait de l'argent dans le tronc. De nombreux riches mettaient beaucoup.42 Vint une veuve pauvre qui mit deux petites pièces, quelques centimes.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Mark 12:41-44</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41 Now Jesus sat opposite the treasury and saw how the people put money into the treasury. And many who were rich put in much. 42 Then one poor widow came and threw in two mites, which make a quadrans.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11m</a:t>
            </a:r>
          </a:p>
        </p:txBody>
      </p:sp>
    </p:spTree>
  </p:cSld>
  <p:clrMapOvr>
    <a:masterClrMapping/>
  </p:clrMapOvr>
</p:sld>
</file>

<file path=ppt/slides/slide5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96066" name="Group 2"/>
          <p:cNvGraphicFramePr>
            <a:graphicFrameLocks noGrp="1"/>
          </p:cNvGraphicFramePr>
          <p:nvPr/>
        </p:nvGraphicFramePr>
        <p:xfrm>
          <a:off x="34925" y="115888"/>
          <a:ext cx="9074150" cy="5762626"/>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فدَعا تلاميذهُ وقال لهُم: " الحقَّ أقولُ لكُم: إنَّ هذه الأرملةَ الفقيرةَ قد ألقت أكثر من جميع الذينَ ألقوا في الخزانةِ،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43 Appelant ses disciples, Jésus leur dit: "En vérité, je vous le déclare, cette veuve pauvre a mis plus que tous ceux qui mettent dans le tronc.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43 So He called His disciples to Himself and said to them, Assuredly, I say to you that this poor widow has put in more than all those who have given to the treasury;</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97090" name="Group 2"/>
          <p:cNvGraphicFramePr>
            <a:graphicFrameLocks noGrp="1"/>
          </p:cNvGraphicFramePr>
          <p:nvPr/>
        </p:nvGraphicFramePr>
        <p:xfrm>
          <a:off x="34925" y="115888"/>
          <a:ext cx="8929688" cy="6194426"/>
        </p:xfrm>
        <a:graphic>
          <a:graphicData uri="http://schemas.openxmlformats.org/drawingml/2006/table">
            <a:tbl>
              <a:tblPr rtl="1"/>
              <a:tblGrid>
                <a:gridCol w="5040313">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الجميعَ من فضلتُهُم ألقوا. وأمَّا هذه فمن إعوازها ألقت كلَّ ما عِندها، وكل معيشتها ".</a:t>
                      </a:r>
                      <a:r>
                        <a:rPr kumimoji="0" lang="ar-EG" sz="3200" b="0" i="0" u="none" strike="noStrike" cap="none" normalizeH="0" baseline="0">
                          <a:ln>
                            <a:noFill/>
                          </a:ln>
                          <a:solidFill>
                            <a:schemeClr val="bg1"/>
                          </a:solidFill>
                          <a:effectLst/>
                          <a:latin typeface="Arial" charset="0"/>
                          <a:cs typeface="Arial" charset="0"/>
                        </a:rPr>
                        <a:t>   </a:t>
                      </a:r>
                      <a:r>
                        <a:rPr kumimoji="0" lang="ar-EG" sz="2800" b="1" i="0" u="none" strike="noStrike" cap="none" normalizeH="0" baseline="0">
                          <a:ln>
                            <a:noFill/>
                          </a:ln>
                          <a:solidFill>
                            <a:srgbClr val="FF9900"/>
                          </a:solidFill>
                          <a:effectLst/>
                          <a:latin typeface="Arial" charset="0"/>
                          <a:cs typeface="Arial" charset="0"/>
                        </a:rPr>
                        <a:t>( والمجد للـه دائماً ) </a:t>
                      </a:r>
                      <a:endParaRPr kumimoji="0" lang="ar-SA" sz="28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44 Car tous ont mis en prenant sur leur superflu; mais elle, elle a pris sur sa misère pour mettre tout ce qu'elle possédait, tout ce qu'elle avait pour vivre.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44 for they all put in out of their abundance, but she out of her poverty put in all that she had, her whole livelihood.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5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98114"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4698115"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4698116"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4698117"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5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00162" name="Group 2"/>
          <p:cNvGraphicFramePr>
            <a:graphicFrameLocks noGrp="1"/>
          </p:cNvGraphicFramePr>
          <p:nvPr/>
        </p:nvGraphicFramePr>
        <p:xfrm>
          <a:off x="34925" y="44450"/>
          <a:ext cx="9074150" cy="6317807"/>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7166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رسالة بولس الرسول</a:t>
                      </a:r>
                      <a:r>
                        <a:rPr kumimoji="0" lang="ar-EG" sz="3200" b="0" i="0" u="sng" strike="noStrike" cap="none" normalizeH="0" baseline="0">
                          <a:ln>
                            <a:noFill/>
                          </a:ln>
                          <a:solidFill>
                            <a:srgbClr val="FF9900"/>
                          </a:solidFill>
                          <a:effectLst/>
                          <a:latin typeface="Arial" charset="0"/>
                          <a:cs typeface="Arial" charset="0"/>
                        </a:rPr>
                        <a:t> الثانية</a:t>
                      </a:r>
                      <a:r>
                        <a:rPr kumimoji="0" lang="ar-SA" sz="3200" b="0" i="0" u="sng" strike="noStrike" cap="none" normalizeH="0" baseline="0">
                          <a:ln>
                            <a:noFill/>
                          </a:ln>
                          <a:solidFill>
                            <a:srgbClr val="FF9900"/>
                          </a:solidFill>
                          <a:effectLst/>
                          <a:latin typeface="Arial" charset="0"/>
                          <a:cs typeface="Arial" charset="0"/>
                        </a:rPr>
                        <a:t> إلى أهل رومية </a:t>
                      </a:r>
                      <a:r>
                        <a:rPr kumimoji="0" lang="ar-EG" sz="3200" b="0" i="0" u="sng" strike="noStrike" cap="none" normalizeH="0" baseline="0">
                          <a:ln>
                            <a:noFill/>
                          </a:ln>
                          <a:solidFill>
                            <a:srgbClr val="FF9900"/>
                          </a:solidFill>
                          <a:effectLst/>
                          <a:latin typeface="Arial" charset="0"/>
                          <a:cs typeface="Arial" charset="0"/>
                        </a:rPr>
                        <a:t>(1:1</a:t>
                      </a:r>
                      <a:r>
                        <a:rPr kumimoji="0" lang="ar-SA" sz="3200" b="0" i="0" u="sng" strike="noStrike" cap="none" normalizeH="0" baseline="0">
                          <a:ln>
                            <a:noFill/>
                          </a:ln>
                          <a:solidFill>
                            <a:srgbClr val="FF9900"/>
                          </a:solidFill>
                          <a:effectLst/>
                          <a:latin typeface="Arial" charset="0"/>
                          <a:cs typeface="Arial" charset="0"/>
                        </a:rPr>
                        <a:t>-17)</a:t>
                      </a:r>
                      <a:endParaRPr kumimoji="0" lang="ar-EG" sz="3200" b="0" i="0" u="sng" strike="noStrike" cap="none" normalizeH="0" baseline="0">
                        <a:ln>
                          <a:noFill/>
                        </a:ln>
                        <a:solidFill>
                          <a:srgbClr val="FF9900"/>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بولس، عبدٌ ليسوعَ المسيح، المدعُوُّ رسولاً، المُفرَزُ لإنجيلِ اللـهِ، الذي سبق فوعد به من قبل أنبيائه في الكُتُبِ المُقدَّسةِ، عن ابنه.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Romains 1:1-17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a:t>
                      </a:r>
                      <a:r>
                        <a:rPr kumimoji="0" lang="fr-FR" sz="2800" b="0" i="0" u="none" strike="noStrike" cap="none" normalizeH="0" baseline="0">
                          <a:ln>
                            <a:noFill/>
                          </a:ln>
                          <a:solidFill>
                            <a:schemeClr val="bg1"/>
                          </a:solidFill>
                          <a:effectLst/>
                          <a:latin typeface="Arial" charset="0"/>
                          <a:cs typeface="Arial" charset="0"/>
                        </a:rPr>
                        <a:t>Paul, serviteur de Jésus Christ, appelé à être apôtre, mis à part pour annoncer l'Évangile de Dieu. 2 Cet Évangile, qu'il avait déjà promis par ses prophètes dans les Écritures saintes,3 concerne son Fils,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Romans 1:1-17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Paul, a bondservant of Jesus Christ, called to be an apostle, separated to the gospel of God 2 which He promised before through His prophets in the Holy Scriptures, 3 concerning His Son Jesus Christ our Lord,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11p</a:t>
            </a:r>
          </a:p>
        </p:txBody>
      </p:sp>
    </p:spTree>
  </p:cSld>
  <p:clrMapOvr>
    <a:masterClrMapping/>
  </p:clrMapOvr>
</p:sld>
</file>

<file path=ppt/slides/slide5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01186" name="Group 2"/>
          <p:cNvGraphicFramePr>
            <a:graphicFrameLocks noGrp="1"/>
          </p:cNvGraphicFramePr>
          <p:nvPr/>
        </p:nvGraphicFramePr>
        <p:xfrm>
          <a:off x="34925" y="115888"/>
          <a:ext cx="9074150" cy="6856224"/>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4414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صار مِن نسلِ داود بحسب الجسد، ابنَ اللـهِ المرسوم بقوَّةٍ بحسبِ روح القداسةِ، بقيامةِ الأمواتِ: يسوعَ المسيح ربِّنا. الذي به نُلنا النعمة والرسالة لإطاعة الإيمان في جميع الأمم على اسمه،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issu selon la chair de la lignée de David, établi,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selon l'Esprit Saint, Fils de Dieu avec puissance par sa Résurrection d'entre les morts, Jésus Christ notre Seigneur.5 Par lui nous avons reçu la grâce d'être apôtre pour conduire à l'obéissance de la foi, à la gloire de son nom,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who was born of the seed of David according to the flesh, 4 and declared to be the Son of God with power according to the Spirit of holiness, by the resurrection from the dead. 5 Through Him we have received grace and apostleship for obedience to the faith among all nations for His name,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02210" name="Group 2"/>
          <p:cNvGraphicFramePr>
            <a:graphicFrameLocks noGrp="1"/>
          </p:cNvGraphicFramePr>
          <p:nvPr/>
        </p:nvGraphicFramePr>
        <p:xfrm>
          <a:off x="34925" y="115888"/>
          <a:ext cx="9074150" cy="5907088"/>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6573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الذينَ بينهم أنتم أيضاً مدعُوُّو يسوعَ المسيح. إلى جميع الساكنين برومية، أحبَّاءَ اللـهِ، المدعوِّيين الأطهار: النعمة والسلام من اللـه أبينا وربِّنا يسوعَ المسيح.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tous les peuples païens, dont vous êtes, vous aussi que Jésus Christ a appelés.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A tous les bien-aimés de Dieu qui sont à Rome, aux saints par l'appel de Dieu, à vous, grâce et paix de la part de Dieu notre Père et du Seigneur Jésus Christ.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among whom you also are the called of Jesus Christ; 7 To all who are in Rome, beloved of God, called to be saints: Grace to you and peace from God our Father and the Lord Jesus Christ.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03234" name="Group 2"/>
          <p:cNvGraphicFramePr>
            <a:graphicFrameLocks noGrp="1"/>
          </p:cNvGraphicFramePr>
          <p:nvPr/>
        </p:nvGraphicFramePr>
        <p:xfrm>
          <a:off x="34925" y="115888"/>
          <a:ext cx="9001125" cy="5907088"/>
        </p:xfrm>
        <a:graphic>
          <a:graphicData uri="http://schemas.openxmlformats.org/drawingml/2006/table">
            <a:tbl>
              <a:tblPr rtl="1"/>
              <a:tblGrid>
                <a:gridCol w="4895850">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6573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فأوَّلاً، أشكُرُ إلهي يسوع المسيح مِن جهة جميعكُم، لأنَّ إيمانكُم يُنادى به في كلِّ العالم. لأنَّ شاهدي هو اللـه الذي أعبده بروحي، في إنجيل ابنه،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Tout d'abord, je rends grâce à mon Dieu par Jésus Christ pour vous tous: dans le monde entier on proclame que vous croyez. 9 Car Dieu m'en est témoin, lui à qui je rends un culte en mon esprit en annonçant l'Évangile de son Fils: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First, I thank my God through Jesus Christ for you all, that your faith is spoken of throughout the whole world. 9 For God is my witness, whom I serve with my spirit in the gospel of His Son,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04258" name="Group 2"/>
          <p:cNvGraphicFramePr>
            <a:graphicFrameLocks noGrp="1"/>
          </p:cNvGraphicFramePr>
          <p:nvPr/>
        </p:nvGraphicFramePr>
        <p:xfrm>
          <a:off x="34925" y="115888"/>
          <a:ext cx="9074150" cy="644487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73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كيف بلا انقطاع أَذكُركُم، مُتَضَرِّعاً كل حين في صلواتي لعل يُسهِّل طريقي بمشيئة اللـه أن آتي إليكُم.لأنِّي مُشتاقٌ أن أراكُم، لكي أعطيكم نعمة روحيَّة لثباتكم،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je fais sans relâche mention de vous, demandant continuellement dans mes prières d'avoir enfin, 10 par sa volonté, l'occasion de me rendre chez vous.11 J'ai en effet un très vif désir de vous voir, afin de vous communiquer quelque don spirituel pour que vous en soyez affermis,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that without ceasing I make mention of you always in my prayers, 10 making request if, by some means, now at last I may find a way in the will of God to come to you. 11 For I long to see you, that I may impart to you some spiritual gift, so that you may be established--</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05282" name="Group 2"/>
          <p:cNvGraphicFramePr>
            <a:graphicFrameLocks noGrp="1"/>
          </p:cNvGraphicFramePr>
          <p:nvPr/>
        </p:nvGraphicFramePr>
        <p:xfrm>
          <a:off x="34925" y="115888"/>
          <a:ext cx="9074150" cy="6551424"/>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12888">
                <a:tc gridSpan="2">
                  <a:txBody>
                    <a:bodyPr/>
                    <a:lstStyle/>
                    <a:p>
                      <a:pPr marL="111125" marR="0" lvl="0" indent="-111125"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أعني أن نشترك في تقوية قلوبكم بالإيمان الكائن فينا مع بعضنا بعض إيمانكم وإيماني. ثمَّ لستُ أُريدُ أن تجهلوا أيُّها الإخوةُ أنَّني ها مراراً كثيرةً أستعد أن آتي إليكم، ومُنِعتُ إلى الآن، لكي أنال منكُم أنتم أيضاً ثمرة كما في سائر الأُمم.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ou plutôt pour être réconforté avec vous et chez vous par la foi qui nous est commune à vous et à moi. 13 Je ne veux pas vous laisser ignorer, frères, que j'ai souvent projeté de me rendre chez vous -, jusqu'ici j'en ai été empêché -, afin de recueillir quelque fruit chez vous, comme chez les autres peuples païens.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that is, that I may be encouraged together with you by the mutual faith both of you and me. </a:t>
                      </a:r>
                    </a:p>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Now I do not want you to be unaware, brethren, that I often planned to come to you (but was hindered until now), that I might have some fruit among you also, just as among the other Gentiles.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06306" name="Group 2"/>
          <p:cNvGraphicFramePr>
            <a:graphicFrameLocks noGrp="1"/>
          </p:cNvGraphicFramePr>
          <p:nvPr/>
        </p:nvGraphicFramePr>
        <p:xfrm>
          <a:off x="34925" y="115888"/>
          <a:ext cx="9074150" cy="5907088"/>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73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إنِّي مديونٌ لليونانيِّينَ والبرابرة والحكماء والجهلاء. فهكذا هو اجتهادي الموجود لدي أن أبشركم أنتم أيها الساكنون في رومية.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Je me dois aux Grecs comme aux barbares, aux gens cultivés comme aux ignorants;15 de là, mon désir de vous annoncer l'Évangile, à vous aussi qui êtes à Rome.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I am a debtor both to Greeks and to barbarians, both to wise and to unwise.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So, as much as is in me, I am ready to preach the gospel to you who are in Rome also.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07330" name="Group 2"/>
          <p:cNvGraphicFramePr>
            <a:graphicFrameLocks noGrp="1"/>
          </p:cNvGraphicFramePr>
          <p:nvPr/>
        </p:nvGraphicFramePr>
        <p:xfrm>
          <a:off x="34925" y="115888"/>
          <a:ext cx="9074150" cy="6103494"/>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73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لأنِّي لا أستحي بالإنجيل، لأنَّه قوَّةُ اللـهِ للخلاص لكلِّ مَنْ يؤمنُ: لليهوديِّ أوَّلاً ثمَّ لليونانيِّ. لأنَّ فيهِ برُّ اللـهِ يظهر بإيمانٍ، لإيمانٍ، كما هو مكتوبٌ " أمَّا البارُّ فبالإيمانِ يحيا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Car je n'ai pas honte de l'Évangile: il est puissance de Dieu pour le salut de quiconque croit, du Juif d'abord, puis du Grec. 17 C'est en lui en effet que la justice de Dieu est révélée, par la foi et pour la foi, selon qu'il est écrit: Celui qui est juste par la foi vivra.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For I am not ashamed of the gospel of Christ,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for it is the power of God to salvation for everyone who believes, for the Jew first and also for the Greek. 17 For in it the righteousness of God is revealed from faith to faith; as it is written, The just shall live by faith.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08354"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57958"/>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5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09378"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470937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4709380"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5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11426" name="Group 2"/>
          <p:cNvGraphicFramePr>
            <a:graphicFrameLocks noGrp="1"/>
          </p:cNvGraphicFramePr>
          <p:nvPr/>
        </p:nvGraphicFramePr>
        <p:xfrm>
          <a:off x="34925" y="44450"/>
          <a:ext cx="9074150" cy="6734304"/>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EG" sz="3200" b="0" i="0" u="sng" strike="noStrike" cap="none" normalizeH="0" baseline="0">
                          <a:ln>
                            <a:noFill/>
                          </a:ln>
                          <a:solidFill>
                            <a:srgbClr val="FF9900"/>
                          </a:solidFill>
                          <a:effectLst/>
                          <a:latin typeface="Arial" charset="0"/>
                          <a:cs typeface="Arial" charset="0"/>
                        </a:rPr>
                        <a:t>الكاثوليكون من رسالة</a:t>
                      </a:r>
                      <a:r>
                        <a:rPr kumimoji="0" lang="ar-SA" sz="3200" b="0" i="0" u="sng" strike="noStrike" cap="none" normalizeH="0" baseline="0">
                          <a:ln>
                            <a:noFill/>
                          </a:ln>
                          <a:solidFill>
                            <a:srgbClr val="FF9900"/>
                          </a:solidFill>
                          <a:effectLst/>
                          <a:latin typeface="Arial" charset="0"/>
                          <a:cs typeface="Arial" charset="0"/>
                        </a:rPr>
                        <a:t> يعقوب الرسول</a:t>
                      </a:r>
                      <a:r>
                        <a:rPr kumimoji="0" lang="en-US" sz="3200" b="0" i="0" u="sng" strike="noStrike" cap="none" normalizeH="0" baseline="0">
                          <a:ln>
                            <a:noFill/>
                          </a:ln>
                          <a:solidFill>
                            <a:srgbClr val="FF9900"/>
                          </a:solidFill>
                          <a:effectLst/>
                          <a:latin typeface="Arial" charset="0"/>
                          <a:cs typeface="Arial" charset="0"/>
                        </a:rPr>
                        <a:t>  </a:t>
                      </a:r>
                      <a:r>
                        <a:rPr kumimoji="0" lang="ar-EG" sz="3200" b="0" i="0" u="sng" strike="noStrike" cap="none" normalizeH="0" baseline="0">
                          <a:ln>
                            <a:noFill/>
                          </a:ln>
                          <a:solidFill>
                            <a:srgbClr val="FF9900"/>
                          </a:solidFill>
                          <a:effectLst/>
                          <a:latin typeface="Arial" charset="0"/>
                          <a:cs typeface="Arial" charset="0"/>
                        </a:rPr>
                        <a:t> ( 1 : 1</a:t>
                      </a:r>
                      <a:r>
                        <a:rPr kumimoji="0" lang="ar-SA" sz="3200" b="0" i="0" u="sng" strike="noStrike" cap="none" normalizeH="0" baseline="0">
                          <a:ln>
                            <a:noFill/>
                          </a:ln>
                          <a:solidFill>
                            <a:srgbClr val="FF9900"/>
                          </a:solidFill>
                          <a:effectLst/>
                          <a:latin typeface="Arial" charset="0"/>
                          <a:cs typeface="Arial" charset="0"/>
                        </a:rPr>
                        <a:t> ـ </a:t>
                      </a:r>
                      <a:r>
                        <a:rPr kumimoji="0" lang="ar-EG" sz="3200" b="0" i="0" u="sng" strike="noStrike" cap="none" normalizeH="0" baseline="0">
                          <a:ln>
                            <a:noFill/>
                          </a:ln>
                          <a:solidFill>
                            <a:srgbClr val="FF9900"/>
                          </a:solidFill>
                          <a:effectLst/>
                          <a:latin typeface="Arial" charset="0"/>
                          <a:cs typeface="Arial" charset="0"/>
                        </a:rPr>
                        <a:t>18 )</a:t>
                      </a:r>
                      <a:endParaRPr kumimoji="0" lang="en-US"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يعقوبُ، عبدُ اللهِ وربنا يسوعَ المسيح، يُهدي السَّلامَ إلى الاثني عشرَ سبطاً الذينَ في الشَّـتَاتِ. كونوا في فرح يا إخوتي إذا وقعتُم في تَجاربَ مُتَنوِّعةٍ، عَالمينَ أنَّ تجرُبة إيمانكُمْ تُنشئ صبراً.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Jacques 1 : 1 - 18</a:t>
                      </a:r>
                    </a:p>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1Jacques, serviteur de Dieu et du Seigneur Jésus Christ, aux douze tribus vivant dans la dispersion, salut. Prenez de très bon coeur, 2 mes frères, toutes les épreuves par lesquelles vous passez,3 sachant que le test auquel votre foi est soumise produit de l'endurance.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James 1:1-18</a:t>
                      </a:r>
                      <a:endParaRPr kumimoji="0" lang="en-US" sz="2800" b="0" i="0" u="none"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James, a bondservant of God and of the Lord Jesus Christ, To the twelve tribes which are scattered abroad: Greetings. 2 My brethren, count it all joy when you fall into various trials, 3 knowing that the testing of your faith produces patience.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11c</a:t>
            </a:r>
          </a:p>
        </p:txBody>
      </p:sp>
    </p:spTree>
  </p:cSld>
  <p:clrMapOvr>
    <a:masterClrMapping/>
  </p:clrMapOvr>
</p:sld>
</file>

<file path=ppt/slides/slide5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12450" name="Group 2"/>
          <p:cNvGraphicFramePr>
            <a:graphicFrameLocks noGrp="1"/>
          </p:cNvGraphicFramePr>
          <p:nvPr/>
        </p:nvGraphicFramePr>
        <p:xfrm>
          <a:off x="34925" y="44450"/>
          <a:ext cx="9074150" cy="6016563"/>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وأمَّا الصَّبرُ فليكُن فيهِ عملٌ تامٌّ، لكي تكونوا كاملينَ وأصحاءِ غير نَاقصينَ في شيءٍ. وإن كانَ أحدُكُم تُعوزُهُ حكمةٌ، فليطلُبْ مِنَ اللـهِ الذي يُعطي الجميعَ بسخاءٍ ولا يُعيِّرُ، فسيُعْطى له.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Mais que l'endurance soit parfaitement opérante, afin que vous soyez parfaits et accomplis, exempts de tout défaut.5 Si la sagesse fait défaut à l'un de vous, qu'il la demande au Dieu qui donne à tous avec simplicité et sans faire de reproche; elle lui sera donnée.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But let patience have its perfect work, that you may be perfect and complete, lacking nothing. 5 If any of you lacks wisdom, let him ask of God, who gives to all liberally and without reproach, and it will be given to him.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13474" name="Group 2"/>
          <p:cNvGraphicFramePr>
            <a:graphicFrameLocks noGrp="1"/>
          </p:cNvGraphicFramePr>
          <p:nvPr/>
        </p:nvGraphicFramePr>
        <p:xfrm>
          <a:off x="34925" y="44450"/>
          <a:ext cx="9074150" cy="644328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وليسأل بإيمانٍ غير مُرتابٍ. لأنَّ المُرتابَ يُشبهُ أمواج البحر التي يخبطُها الرِّيحُ ويردها. فلا يَظُنَّ ذلك الإنسانُ أنَّهُ يَنَالُ شيئاً مِنْ عند الرَّبِّ. لأنَّ الرجُل ذو الرأيين هو مُتَقَلقِل في جَمِيع طُرُقِهِ.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Mais qu'il demande avec foi, sans éprouver le moindre doute; car celui qui doute ressemble à la houle marine que le vent soulève. 7 Que ce personnage ne s'imagine pas que le Seigneur donnera quoi que 8 ce soit à un homme partagé, fluctuant dans toutes ses démarches.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But let him ask in faith, with no doubting, for he who doubts is like a wave of the sea driven and tossed by the wind. 7 For let not that man suppose that he will receive anything from the Lord; 8 he is a double-minded man, unstable in all his ways.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14498" name="Group 2"/>
          <p:cNvGraphicFramePr>
            <a:graphicFrameLocks noGrp="1"/>
          </p:cNvGraphicFramePr>
          <p:nvPr/>
        </p:nvGraphicFramePr>
        <p:xfrm>
          <a:off x="34925" y="44450"/>
          <a:ext cx="9074150" cy="561657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وليَفتَخِر الأخُ المُتواضع بارتفاعِهِ، وأمَّا الغَنيُّ فباتِّضاعِهِ، لأنَّهُ كزهر العُشبِ يَزولُ.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Que le frère de condition modeste tire fierté de son élévation,10 et le riche, de son déclassement, parce qu'il passera comme la fleur des prés.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Let the lowly brother glory in his exaltation, 10 but the rich in his humiliation, because as a flower of the field he will pass away.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15522" name="Group 2"/>
          <p:cNvGraphicFramePr>
            <a:graphicFrameLocks noGrp="1"/>
          </p:cNvGraphicFramePr>
          <p:nvPr/>
        </p:nvGraphicFramePr>
        <p:xfrm>
          <a:off x="34925" y="44450"/>
          <a:ext cx="9074150" cy="561657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الشَّمسَ أشرَقت مع الحَرِّ فيَبَّسَتِ العُشبَ، وأنتثر زهرُهُ وفَسد جَمالُ مَنظَرهِ. هكذا يَذبُلُ الغَنيُّ أيضـاً في كلِّ طُرُقِهِ.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Car le soleil s'est levé avec le sirocco et a desséché l'herbe, dont la fleur est tombée et dont la belle apparence a disparu; de la même façon, le riche, dans ses entreprises, se flétrira.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For no sooner has the sun risen with a burning heat than it withers the grass; its flower falls, and its beautiful appearance perishes. So the rich man also will fade away in his pursuits.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16546" name="Group 2"/>
          <p:cNvGraphicFramePr>
            <a:graphicFrameLocks noGrp="1"/>
          </p:cNvGraphicFramePr>
          <p:nvPr/>
        </p:nvGraphicFramePr>
        <p:xfrm>
          <a:off x="34925" y="44450"/>
          <a:ext cx="9074150" cy="6904992"/>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95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طُوبي للرَّجُل الذي يَصبر في التَّجربَة، لأنَّه إذا صار مُختاراً ينال إكليل الحياة الذي وعَدَ بِهِ الرَّبُّ للذِينَ يُحبُّونَهُ. فلا يقُل أحدٌ إذا جُرِّبَ أن اللـه قد جرَّبنى، لأنَّ الله غيرُ مُجرَّبٍ بالشُّرور، وهو لا يُجرِّبُ أحداً.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95000"/>
                        </a:lnSpc>
                        <a:spcBef>
                          <a:spcPct val="1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Heureux l'homme qui endure l'épreuve, parce que, une fois testé, il recevra la couronne de la vie, promise à ceux qui L'aiment.13 Que nul, quand il est tenté, ne dise: "Ma tentation vient de Dieu." Car Dieu ne peut être tenté de faire le mal et ne tente personne.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1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Blessed is the man who endures temptation; for when he has been approved, he will receive the crown of life which the Lord has promised to those who love Him. 13 Let no one say when he is tempted, I am tempted by God; for God cannot be tempted by evil, nor does He Himself tempt anyone.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17570" name="Group 2"/>
          <p:cNvGraphicFramePr>
            <a:graphicFrameLocks noGrp="1"/>
          </p:cNvGraphicFramePr>
          <p:nvPr/>
        </p:nvGraphicFramePr>
        <p:xfrm>
          <a:off x="34925" y="44450"/>
          <a:ext cx="9074150" cy="6016563"/>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كلَّ واحدٍ يُجرَّبُ إذا انجذبَ وانخدعَ من شهوة نفسه. ثُمَّ إنَّ الشَّهوةُ إذا حبلتْ فإنَّها تلدُ خطيَّئةً، وأمَّا الخطيَّئة إذا كمَلَت فإنَّها تلد الموت. لا تضلُّوا يا إخوتي وأحبَّائي.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Chacun est tenté par sa propre convoitise, qui l'entraîne et le séduit. 15 Une fois fécondée, la convoitise enfante le péché, et le péché, arrivé à la maturité, engendre la mort.16 Ne vous y trompez pas, mes frères bien-aimés.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But each one is tempted when he is drawn away by his own desires and enticed. 15 Then, when desire has conceived, it gives birth to sin; and sin, when it is full-grown, brings forth death. 16 Do not be deceived, my beloved brethren.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18594" name="Group 2"/>
          <p:cNvGraphicFramePr>
            <a:graphicFrameLocks noGrp="1"/>
          </p:cNvGraphicFramePr>
          <p:nvPr/>
        </p:nvGraphicFramePr>
        <p:xfrm>
          <a:off x="34925" y="44450"/>
          <a:ext cx="9074150" cy="6770880"/>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كلُّ عطيَّةٍ صالحةٍ وكلُّ موهبةٍ تامَّةٍ فهي من فوقُ، نازلةٌ من عند أبِ الأنوار، الذي ليسَ عندهُ تغييرٌ ولا شبهُ ظل يزولُ. قد شاء فولدنا بكلمةِ الحقِّ لكي نكون باكورةَ خلائقه.</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19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Tout don de valeur et tout cadeau parfait descendent d'en haut, du Père des lumières chez lequel il n'y a ni balancement ni ombre due au mouvement.18 De sa propre volonté il nous a engendrés par la parole de vérité, afin que nous soyons pour ainsi dire les prémices de ses créatures.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Every good gift and every perfect gift is from above, and comes down from the Father of lights, with whom there is no variation or shadow of turning. 18 Of His own will He brought us forth by the word of truth, that we might be a kind of firstfruits of His creatures.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9618"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20642"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472064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4720644"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4720645"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5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22690" name="Group 2"/>
          <p:cNvGraphicFramePr>
            <a:graphicFrameLocks noGrp="1"/>
          </p:cNvGraphicFramePr>
          <p:nvPr/>
        </p:nvGraphicFramePr>
        <p:xfrm>
          <a:off x="34925" y="44450"/>
          <a:ext cx="9074150" cy="670992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400" b="0" i="0" u="sng" strike="noStrike" cap="none" normalizeH="0" baseline="0">
                          <a:ln>
                            <a:noFill/>
                          </a:ln>
                          <a:solidFill>
                            <a:srgbClr val="FF9900"/>
                          </a:solidFill>
                          <a:effectLst/>
                          <a:latin typeface="Arial" charset="0"/>
                          <a:cs typeface="Arial" charset="0"/>
                        </a:rPr>
                        <a:t>الإبركسيس فصل من أعمال آبائنا الرسل الأطهار </a:t>
                      </a:r>
                      <a:r>
                        <a:rPr kumimoji="0" lang="en-US" sz="3400" b="0" i="0" u="sng" strike="noStrike" cap="none" normalizeH="0" baseline="0">
                          <a:ln>
                            <a:noFill/>
                          </a:ln>
                          <a:solidFill>
                            <a:srgbClr val="FF9900"/>
                          </a:solidFill>
                          <a:effectLst/>
                          <a:latin typeface="Arial" charset="0"/>
                          <a:cs typeface="Arial" charset="0"/>
                        </a:rPr>
                        <a:t>7:2-7</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إلهُ المجدِ ظهر لأبينا إبراهيم وهو في ما بين النَّهرين، قبلما يَسكُن في حاران وقال له: " اخرج مِن أرضكَ ومِن عشيرتكَ، وهَلُمَّ إلى الأرضِ التي أُريكَ إياها.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400" b="0" i="0" u="sng" strike="noStrike" cap="none" normalizeH="0" baseline="0">
                          <a:ln>
                            <a:noFill/>
                          </a:ln>
                          <a:solidFill>
                            <a:srgbClr val="FF9900"/>
                          </a:solidFill>
                          <a:effectLst/>
                          <a:latin typeface="Arial" charset="0"/>
                          <a:cs typeface="Arial" charset="0"/>
                        </a:rPr>
                        <a:t>Actes </a:t>
                      </a:r>
                      <a:r>
                        <a:rPr kumimoji="0" lang="en-US" sz="3400" b="0" i="0" u="sng" strike="noStrike" cap="none" normalizeH="0" baseline="0">
                          <a:ln>
                            <a:noFill/>
                          </a:ln>
                          <a:solidFill>
                            <a:srgbClr val="FF9900"/>
                          </a:solidFill>
                          <a:effectLst/>
                          <a:latin typeface="Arial" charset="0"/>
                          <a:cs typeface="Arial" charset="0"/>
                        </a:rPr>
                        <a:t>7:2-7</a:t>
                      </a:r>
                      <a:r>
                        <a:rPr kumimoji="0" lang="fr-FR" sz="2800" b="0" i="0" u="none" strike="noStrike" cap="none" normalizeH="0" baseline="0">
                          <a:ln>
                            <a:noFill/>
                          </a:ln>
                          <a:solidFill>
                            <a:schemeClr val="bg1"/>
                          </a:solidFill>
                          <a:effectLst/>
                          <a:latin typeface="Arial" charset="0"/>
                          <a:cs typeface="Arial" charset="0"/>
                        </a:rPr>
                        <a:t>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a:t>
                      </a:r>
                      <a:r>
                        <a:rPr kumimoji="0" lang="fr-FR" sz="2800" b="0" i="0" u="none" strike="noStrike" cap="none" normalizeH="0" baseline="0">
                          <a:ln>
                            <a:noFill/>
                          </a:ln>
                          <a:solidFill>
                            <a:schemeClr val="bg1"/>
                          </a:solidFill>
                          <a:effectLst/>
                          <a:latin typeface="Arial" charset="0"/>
                          <a:cs typeface="Arial" charset="0"/>
                        </a:rPr>
                        <a:t>Etienne répondit: "Frères et pères, écoutez. Le Dieu de gloire est apparu à notre père Abraham quand il était en Mésopotamie, avant d'habiter à Charan.3 Et il lui a dit: Quitte ton pays et ta famille et va dans le pays que je te montrerai.</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400" b="0" i="0" u="sng" strike="noStrike" cap="none" normalizeH="0" baseline="0">
                          <a:ln>
                            <a:noFill/>
                          </a:ln>
                          <a:solidFill>
                            <a:srgbClr val="FF9900"/>
                          </a:solidFill>
                          <a:effectLst/>
                          <a:latin typeface="Arial" charset="0"/>
                          <a:cs typeface="Arial" charset="0"/>
                        </a:rPr>
                        <a:t>Acts 7:2-7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The God of glory appeared to our father Abraham when he was in Mesopotamia, before he dwelt in Haran 3 and said to him, `Get out of your country and from your relatives, and come to a land that I will show you.'</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11a</a:t>
            </a:r>
          </a:p>
        </p:txBody>
      </p:sp>
    </p:spTree>
  </p:cSld>
  <p:clrMapOvr>
    <a:masterClrMapping/>
  </p:clrMapOvr>
</p:sld>
</file>

<file path=ppt/slides/slide5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23714" name="Group 2"/>
          <p:cNvGraphicFramePr>
            <a:graphicFrameLocks noGrp="1"/>
          </p:cNvGraphicFramePr>
          <p:nvPr/>
        </p:nvGraphicFramePr>
        <p:xfrm>
          <a:off x="34925" y="115888"/>
          <a:ext cx="9074150" cy="591744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فخرج حينئذٍ مِن أرضِ الكلدانيِّينَ وسكنَ في حاران. ومن هُناكَ نقلهُ، بعد ما ماتَ أبوهُ، وأسكنهُ في هذه الأرض التي أنتم ساكنونَ فيها. ولم يُعطِهِ فيها ميراثاً ولا وطأةَ قدَم</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Abraham quitta alors le pays des Chaldéens pour habiter à Charan. De là, après la mort de son père, Dieu le fit passer dans ce pays que vous habitez maintenant.5 Il ne lui donna aucune propriété dans ce pays, pas même de quoi poser le pied,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Then he came out of the land of the Chaldeans and dwelt in Haran. And from there, when his father was dead, He moved him to this land in which you now dwell. 5 And God gave him no inheritance in it, not even enough to set his foot on.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24738" name="Group 2"/>
          <p:cNvGraphicFramePr>
            <a:graphicFrameLocks noGrp="1"/>
          </p:cNvGraphicFramePr>
          <p:nvPr/>
        </p:nvGraphicFramePr>
        <p:xfrm>
          <a:off x="34925" y="115888"/>
          <a:ext cx="9074150" cy="6371845"/>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وعَدَ أن يُعطيها مُلكاً له ولنسلهِ من بعدهِ، إذ لم يكُن لهُ وَلَدٌ. وتكلَّم اللـهُ هكذا، أن يكونَ زرعهُ مُتغرِّباً في أرضٍ غريبةٍ، فيستعبدونه ويعذبونه أربع مئة سنةٍ،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mais il promit de lui en donner la possession ainsi qu'à sa descendance après lui, bien qu'Abraham n'eût pas d'enfant.6 Et Dieu parla ainsi: Sa descendance séjournera en terre étrangère, on la réduira en esclavage et on la maltraitera pendant quatre cents ans.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even when Abraham had no child, He promised to give it to him for a possession, and to his descendants after him. 6 But God spoke in this way: that his descendants would dwell in a foreign land, and that they would bring them into bondage and oppress them four hundred years.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25762" name="Group 2"/>
          <p:cNvGraphicFramePr>
            <a:graphicFrameLocks noGrp="1"/>
          </p:cNvGraphicFramePr>
          <p:nvPr/>
        </p:nvGraphicFramePr>
        <p:xfrm>
          <a:off x="34925" y="115888"/>
          <a:ext cx="9074150" cy="5834063"/>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والأُمَّةُ التي يُستعبدُونَ لها سأَدينُها أنا، يقولُ اللـهُ. وبعد ذلكَ يخرجونَ ويعبُدونَني في هذا المكان.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Mais la nation dont ils auront été les esclaves, je la jugerai, moi, dit Dieu, et après cela ils sortiront et me rendront un culte en ce lieu.</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`And the nation to whom they will be in bondage I will judge,' said God, `and after that they shall come out and serve Me in this place.'.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26786"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5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27810"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28834"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5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29858" name="Group 2"/>
          <p:cNvGraphicFramePr>
            <a:graphicFrameLocks noGrp="1"/>
          </p:cNvGraphicFramePr>
          <p:nvPr/>
        </p:nvGraphicFramePr>
        <p:xfrm>
          <a:off x="34925" y="44450"/>
          <a:ext cx="9074150" cy="6734304"/>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2800" b="1" i="0" u="sng" strike="noStrike" cap="none" normalizeH="0" baseline="0" dirty="0">
                          <a:ln>
                            <a:noFill/>
                          </a:ln>
                          <a:solidFill>
                            <a:srgbClr val="FF9900"/>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مزمور</a:t>
                      </a:r>
                      <a:r>
                        <a:rPr kumimoji="0" lang="ar-EG" sz="2800" b="1" i="0" u="sng" strike="noStrike" cap="none" normalizeH="0" baseline="0" dirty="0">
                          <a:ln>
                            <a:noFill/>
                          </a:ln>
                          <a:solidFill>
                            <a:srgbClr val="FF9900"/>
                          </a:solidFill>
                          <a:effectLst/>
                          <a:latin typeface="Arial" charset="0"/>
                          <a:cs typeface="Arial" charset="0"/>
                        </a:rPr>
                        <a:t> </a:t>
                      </a:r>
                      <a:r>
                        <a:rPr kumimoji="0" lang="en-US" sz="3600" b="0" i="0" u="sng" strike="noStrike" cap="none" normalizeH="0" baseline="0" dirty="0">
                          <a:ln>
                            <a:noFill/>
                          </a:ln>
                          <a:solidFill>
                            <a:srgbClr val="FF9933"/>
                          </a:solidFill>
                          <a:effectLst/>
                          <a:latin typeface="Arial" charset="0"/>
                          <a:cs typeface="Arial" charset="0"/>
                        </a:rPr>
                        <a:t>102:13, 16, 17</a:t>
                      </a:r>
                      <a:endParaRPr kumimoji="0" lang="ar-EG"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أنتَ يا اللـهُ ترجعُ وتترأَّفُ على صهيون، لأنَّهُ وقتُ التراؤف عليها لأنَّ الزمانَ قد حضرَ. لأنَّ الربَّ يبني صهيونَ ويظهرُ بمجدِه. لأنَّهُ نظرَ إلى صلاةِ المساكين.	هللويا.</a:t>
                      </a:r>
                      <a:endParaRPr kumimoji="0" lang="en-US" sz="32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dirty="0">
                          <a:ln>
                            <a:noFill/>
                          </a:ln>
                          <a:solidFill>
                            <a:srgbClr val="FF9933"/>
                          </a:solidFill>
                          <a:effectLst/>
                          <a:latin typeface="Arial" charset="0"/>
                          <a:cs typeface="Times New Roman" pitchFamily="18" charset="0"/>
                        </a:rPr>
                        <a:t>Psaume </a:t>
                      </a:r>
                      <a:r>
                        <a:rPr kumimoji="0" lang="en-US" sz="2800" b="0" i="0" u="sng" strike="noStrike" cap="none" normalizeH="0" baseline="0" dirty="0">
                          <a:ln>
                            <a:noFill/>
                          </a:ln>
                          <a:solidFill>
                            <a:srgbClr val="FF9933"/>
                          </a:solidFill>
                          <a:effectLst/>
                          <a:latin typeface="Arial" charset="0"/>
                          <a:cs typeface="Times New Roman" pitchFamily="18" charset="0"/>
                        </a:rPr>
                        <a:t>102:13, 16, 17</a:t>
                      </a:r>
                      <a:endParaRPr kumimoji="0" lang="fr-FR" sz="28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13 Tu te lèveras, par amour pour </a:t>
                      </a:r>
                      <a:r>
                        <a:rPr kumimoji="0" lang="fr-FR" sz="2800" b="0" i="0" u="none" strike="noStrike" cap="none" normalizeH="0" baseline="0" dirty="0" err="1">
                          <a:ln>
                            <a:noFill/>
                          </a:ln>
                          <a:solidFill>
                            <a:schemeClr val="bg1"/>
                          </a:solidFill>
                          <a:effectLst/>
                          <a:latin typeface="Arial" charset="0"/>
                          <a:cs typeface="Arial" charset="0"/>
                        </a:rPr>
                        <a:t>Sion,car</a:t>
                      </a:r>
                      <a:r>
                        <a:rPr kumimoji="0" lang="fr-FR" sz="2800" b="0" i="0" u="none" strike="noStrike" cap="none" normalizeH="0" baseline="0" dirty="0">
                          <a:ln>
                            <a:noFill/>
                          </a:ln>
                          <a:solidFill>
                            <a:schemeClr val="bg1"/>
                          </a:solidFill>
                          <a:effectLst/>
                          <a:latin typeface="Arial" charset="0"/>
                          <a:cs typeface="Arial" charset="0"/>
                        </a:rPr>
                        <a:t> il est temps d'en avoir pitié: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Oui, le moment est venu 16 quand le Seigneur rebâtira Sion et deviendra visible dans sa gloire; 17 quand il se tournera vers la prière des spoliés, 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Psalms 102:13, 16, 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You will arise and have mercy on Zion; For the time to favor her, Yes, the set time, has come.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For the Lord shall build up Zion; He shall appear in His glory.17 He shall regard the prayer of the destitute.  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US" dirty="0"/>
              <a:t>11pg</a:t>
            </a:r>
          </a:p>
        </p:txBody>
      </p:sp>
    </p:spTree>
  </p:cSld>
  <p:clrMapOvr>
    <a:masterClrMapping/>
  </p:clrMapOvr>
</p:sld>
</file>

<file path=ppt/slides/slide5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30882" name="Group 2"/>
          <p:cNvGraphicFramePr>
            <a:graphicFrameLocks noGrp="1"/>
          </p:cNvGraphicFramePr>
          <p:nvPr/>
        </p:nvGraphicFramePr>
        <p:xfrm>
          <a:off x="34925" y="44450"/>
          <a:ext cx="9074150" cy="6795009"/>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a:t>
                      </a:r>
                      <a:r>
                        <a:rPr kumimoji="0" lang="en-US" sz="3600" b="0" i="0" u="sng" strike="noStrike" cap="none" normalizeH="0" baseline="0">
                          <a:ln>
                            <a:noFill/>
                          </a:ln>
                          <a:solidFill>
                            <a:srgbClr val="FF9933"/>
                          </a:solidFill>
                          <a:effectLst/>
                          <a:latin typeface="Arial" charset="0"/>
                          <a:cs typeface="Times New Roman" pitchFamily="18" charset="0"/>
                        </a:rPr>
                        <a:t>1:1-25</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أجل أن كثيرين أخذوا في كتابة أقوال مِن أجل الأعمال التي أُكملَت فينا، كما سلَّمها إلينا الأولونَ الذينَ عاينوا وكانوا خدَّاماً للكلمةِ،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Luc 1:1-25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a:t>
                      </a:r>
                      <a:r>
                        <a:rPr kumimoji="0" lang="fr-FR" sz="2800" b="0" i="0" u="none" strike="noStrike" cap="none" normalizeH="0" baseline="0">
                          <a:ln>
                            <a:noFill/>
                          </a:ln>
                          <a:solidFill>
                            <a:schemeClr val="bg1"/>
                          </a:solidFill>
                          <a:effectLst/>
                          <a:latin typeface="Arial" charset="0"/>
                          <a:cs typeface="Arial" charset="0"/>
                        </a:rPr>
                        <a:t>Puisque beaucoup ont entrepris de composer un récit  des événements accomplis par nous, d'après ce que nous ont transmis 2 ceux qui furent dès le début témoins oculaires et qui sont devenus serviteurs de la parole,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Luke 1:1-25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Inasmuch as many have taken in hand to set in order a narrative of those things which have been fulfilled among us, 2 just as those who from the beginning were eyewitnesses and ministers of the word delivered them to us,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11g</a:t>
            </a:r>
          </a:p>
        </p:txBody>
      </p:sp>
    </p:spTree>
  </p:cSld>
  <p:clrMapOvr>
    <a:masterClrMapping/>
  </p:clrMapOvr>
</p:sld>
</file>

<file path=ppt/slides/slide5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31906" name="Group 2"/>
          <p:cNvGraphicFramePr>
            <a:graphicFrameLocks noGrp="1"/>
          </p:cNvGraphicFramePr>
          <p:nvPr/>
        </p:nvGraphicFramePr>
        <p:xfrm>
          <a:off x="34925" y="44450"/>
          <a:ext cx="9074150" cy="5945125"/>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اخترتُ أنا أيضاً إذ قد تَتَبَّعتُ كلَّ شيءٍ مِن الأوَّل بتدقيقٍ أن أكتُبَ لكَ أيُّها العزيزُ ثاؤفيلُس، لتَعرفَ قوَّة الكلام الذي وُعِظتَ بهِ.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il m'a paru bon, à moi aussi, après m'être soigneusement informé de tout à partir des origines, d'en écrire pour toi un récit ordonné, très honorable Théophile,4 afin que tu puisses constater la solidité des enseignements que tu as reçus.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it seemed good to me also, having had perfect understanding of all things from the very first, to write to you an orderly account, most excellent Theophilus, 4 that you may know the certainty of those things in which you were instructed.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32930" name="Group 2"/>
          <p:cNvGraphicFramePr>
            <a:graphicFrameLocks noGrp="1"/>
          </p:cNvGraphicFramePr>
          <p:nvPr/>
        </p:nvGraphicFramePr>
        <p:xfrm>
          <a:off x="34925" y="44450"/>
          <a:ext cx="9074150" cy="6121401"/>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كانَ في أيَّام هيرودسَ ملك اليهوديَّةِ كاهنٌ اسمهُ زكريَّا مِن أيَّام خدمة آبيَّا، وامرأتُهُ كانت مِن بناتِ هرونَ واسمُها أليصاباتُ.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Il y avait au temps d'Hérode, roi de Judée, un prêtre nommé Zacharie, de la classe d'Abia; sa femme appartenait à la descendance d'Aaron et s'appelait Elisabeth.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There was in the days of Herod, the king of Judea, a certain priest named Zacharias, of the division of Abijah. His wife was of the daughters of Aaron, and her name was Elizabeth.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33954" name="Group 2"/>
          <p:cNvGraphicFramePr>
            <a:graphicFrameLocks noGrp="1"/>
          </p:cNvGraphicFramePr>
          <p:nvPr/>
        </p:nvGraphicFramePr>
        <p:xfrm>
          <a:off x="34925" y="44450"/>
          <a:ext cx="9074150" cy="6744527"/>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وكانا كلاهُما بارَّين أمام اللـهِ، سالكينِ في جميع وصايا وحقوق الربِّ بلا لومٍ. ولمْ يكُن لهُما ولَدٌ، إذ كانت أليصابات عاقراً. وكانا الاثنان مُتقدِّمين في أيَّامهما.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Tous deux étaient justes devant Dieu et ils suivaient tous les commandements et observances du Seigneur d'une manière irréprochable.7 Mais ils n'avaient pas d'enfant parce qu'Elizabeth était stérile et ils étaient tous deux avancés en âge.</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And they were both righteous before God, walking in all the commandments and ordinances of the Lord blameless. 7 But they had no child, because Elizabeth was barren, and they were both well advanced in years.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34978" name="Group 2"/>
          <p:cNvGraphicFramePr>
            <a:graphicFrameLocks noGrp="1"/>
          </p:cNvGraphicFramePr>
          <p:nvPr/>
        </p:nvGraphicFramePr>
        <p:xfrm>
          <a:off x="34925" y="44450"/>
          <a:ext cx="9074150" cy="643820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فكان بينما هو يَكهَنُ في رُتبة أيام خدمتهُ أمام اللـهِ، حسبَ عادة الكهنوت، أصابتهُ القُرعةُ أن يَرفع بخوراً فدخل إلى هيكل الربِّ.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Vint pour Zacharie le temps d'officier devant Dieu selon le tour de sa classe;9 suivant la coutume du sacerdoce, il fut désigné par le sort pour offrir l'encens à l'intérieur du sanctuaire du Seigneur.10 Toute la multitude du peuple était en prière au-dehors à l'heure de l'offrande de l'encens.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So it was, that while he was serving as priest before God in the order of his division, 9 according to the custom of the priesthood, his lot fell to burn incense when he went into the temple of the Lord. 10 And the whole multitude of the people was praying outside at the hour of incense.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36002" name="Group 2"/>
          <p:cNvGraphicFramePr>
            <a:graphicFrameLocks noGrp="1"/>
          </p:cNvGraphicFramePr>
          <p:nvPr/>
        </p:nvGraphicFramePr>
        <p:xfrm>
          <a:off x="34925" y="44450"/>
          <a:ext cx="9074150" cy="5806378"/>
        </p:xfrm>
        <a:graphic>
          <a:graphicData uri="http://schemas.openxmlformats.org/drawingml/2006/table">
            <a:tbl>
              <a:tblPr rtl="1"/>
              <a:tblGrid>
                <a:gridCol w="4105275">
                  <a:extLst>
                    <a:ext uri="{9D8B030D-6E8A-4147-A177-3AD203B41FA5}">
                      <a16:colId xmlns:a16="http://schemas.microsoft.com/office/drawing/2014/main" val="20000"/>
                    </a:ext>
                  </a:extLst>
                </a:gridCol>
                <a:gridCol w="49688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كلُّ جمهورِ الشَّعبِ يُصلُّونَ خارجاً وقتَ البخورِ. فظهرَ لهُ ملاكُ الربِّ واقفاً عن يمينِ مذبح البخورِ. فلمَّا رآه زكريَّا اضطربَ ووقعَ عليهِ خوفٌ.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11Alors lui apparut un ange du Seigneur, debout à droite de l'autel de l'encens.12 A sa vue, Zacharie fut troublé et la crainte s'abattit sur lui.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Then an angel of the Lord appeared to him, standing on the right side of the altar of incense. 12 And when Zacharias saw him, he was troubled, and fear fell upon him.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37026" name="Group 2"/>
          <p:cNvGraphicFramePr>
            <a:graphicFrameLocks noGrp="1"/>
          </p:cNvGraphicFramePr>
          <p:nvPr/>
        </p:nvGraphicFramePr>
        <p:xfrm>
          <a:off x="34925" y="44450"/>
          <a:ext cx="9074150" cy="5689601"/>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 الملاكُ: " لا تخفْ يا زكريَّا، لأنَّ طلبتكَ قد سُمِعتْ، وامرأتُكَ أليصاباتُ ستَحبل وتلِدُ لكَ ابناً وتسمِّيهِ يوحنَّا.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Mais l'ange lui dit: "Sois sans crainte, Zacharie, car ta prière a été exaucée. Ta femme Elisabeth t'enfantera un fils et tu lui donneras le nom de Jean.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But the angel said to him, Do not be afraid, Zacharias, for your prayer is heard; and your wife Elizabeth will bear you a son, and you shall call his name John.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38050" name="Group 2"/>
          <p:cNvGraphicFramePr>
            <a:graphicFrameLocks noGrp="1"/>
          </p:cNvGraphicFramePr>
          <p:nvPr/>
        </p:nvGraphicFramePr>
        <p:xfrm>
          <a:off x="34925" y="44450"/>
          <a:ext cx="9074150" cy="5917440"/>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ويكونُ لكَ فرحٌ وابتهاجٌ، وكثيرونَ سيفرحونَ بولادتهِ، لأنَّه يكونُ عظيماً أمام الربِّ، وخمراً ومُسكراً لا يشربُ ومِن بطنِ أمِّهِ يَمتَلِئُ من الرُّوح القدسِ.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Tu en auras joie et allégresse et beaucoup se réjouiront de sa naissance.15 Car il sera grand devant le Seigneur; il ne boira ni vin ni boisson fermentée et il sera rempli de l'Esprit Saint dès le sein de sa mère.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And you will have joy and gladness, and many will rejoice at his birth. 15 For he will be great in the sight of the Lord, and shall drink neither wine nor strong drink. He will also be filled with the Holy Spirit, even from his mother's womb.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39074" name="Group 2"/>
          <p:cNvGraphicFramePr>
            <a:graphicFrameLocks noGrp="1"/>
          </p:cNvGraphicFramePr>
          <p:nvPr/>
        </p:nvGraphicFramePr>
        <p:xfrm>
          <a:off x="34925" y="44450"/>
          <a:ext cx="9074150" cy="677088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ويردُّ كثيرينَ من بني إسرائيلَ إلى الربِّ إلاههم. وهو يَتقدَّمُ أمامهُ برُوح إيليَّا وقوَّتهِ، ليردَّ قلوبَ الآباءِ إلى الأبناءِ، والعصاةَ إلى فكرِ الأبرارِ، لكي يُهيِّئ للـربِّ شعباً مُبرراً ".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Il ramènera beaucoup de fils d'Israël au Seigneur leur Dieu;17 et il marchera par devant sous le regard de Dieu, avec l'esprit et la puissance d'Elie, pour ramener le coeur des pères vers leurs enfants et conduire les rebelles à penser comme les justes, afin de former pour le Seigneur un peuple préparé.</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And he will turn many of the children of Israel to the Lord their God. 17 He will also go before Him in the spirit and power of Elijah, `to turn the hearts of the fathers to the children,' and the disobedient to the wisdom of the just, to make ready a people prepared for the Lord.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40098" name="Group 2"/>
          <p:cNvGraphicFramePr>
            <a:graphicFrameLocks noGrp="1"/>
          </p:cNvGraphicFramePr>
          <p:nvPr/>
        </p:nvGraphicFramePr>
        <p:xfrm>
          <a:off x="34925" y="44450"/>
          <a:ext cx="9074150" cy="6344160"/>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زكريَّا للملاك: " كيف أعلَمُ هذا، لأنِّي أنا شيخٌ وامرأتي مُتقدِّمةٌ في أيَّامها؟ " فأجاب الملاكُ وقال لهُ: " أنا جبرائيل الواقفُ قدَّام اللـهِ، وأُرسِلتُ لأُكلِّمكَ وأُبشِّركَ بهذا.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Zacharie dit à l'ange: "A quoi le saurai-je? Car je suis un vieillard et ma femme est avancée en âge.19 L'ange lui répondit: "Je suis Gabriel qui me tiens devant Dieu. J'ai été envoyé pour te parler et pour t'annoncer cette bonne nouvelle.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And Zacharias said to the angel, How shall I know this? For I am an old man, and my wife is well advanced in years. 19 And the angel answered and said to him, I am Gabriel, who stands in the presence of God, and was sent to speak to you and bring you these glad tidings.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41122" name="Group 2"/>
          <p:cNvGraphicFramePr>
            <a:graphicFrameLocks noGrp="1"/>
          </p:cNvGraphicFramePr>
          <p:nvPr/>
        </p:nvGraphicFramePr>
        <p:xfrm>
          <a:off x="34925" y="44450"/>
          <a:ext cx="9074150" cy="634416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وها أنتَ تَصيرُ صامتاً ولا تستطيعُ الكلام، إلى اليوم الذي يكونُ فيهِ هذا، لأنَّكَ لم تُصدِّق كلامي الذي سَيَتمُّ في وقتهِ ". وكان جميعُ الشَّعبُ ينتظرُ زكريَّا وكانوا مُتَعّجِّبينَ مِن إبطائهِ في الهيكل.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Eh bien, tu vas être réduit au silence et tu ne pourras plus parler jusqu'au jour où cela se réalisera, parce que tu n'as pas cru à mes paroles qui s'accompliront en leur temps. 21 Le peuple attendait Zacharie et s'étonnait qu'il s'attardât dans le sanctuaire.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But behold, you will be mute and not able to speak until the day these things take place, because you did not believe my words which will be fulfilled in their own time. 21 And the people waited for Zacharias, and marveled that he lingered so long in the temple.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42146" name="Group 2"/>
          <p:cNvGraphicFramePr>
            <a:graphicFrameLocks noGrp="1"/>
          </p:cNvGraphicFramePr>
          <p:nvPr/>
        </p:nvGraphicFramePr>
        <p:xfrm>
          <a:off x="34925" y="44450"/>
          <a:ext cx="9074150" cy="5917440"/>
        </p:xfrm>
        <a:graphic>
          <a:graphicData uri="http://schemas.openxmlformats.org/drawingml/2006/table">
            <a:tbl>
              <a:tblPr rtl="1"/>
              <a:tblGrid>
                <a:gridCol w="3960812">
                  <a:extLst>
                    <a:ext uri="{9D8B030D-6E8A-4147-A177-3AD203B41FA5}">
                      <a16:colId xmlns:a16="http://schemas.microsoft.com/office/drawing/2014/main" val="20000"/>
                    </a:ext>
                  </a:extLst>
                </a:gridCol>
                <a:gridCol w="51133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خرجَ لم يستطع أن يُكلِّمهُم، فعلموا أنَّهُ قد رأى رؤية في الهيكل. فكان يُشيرُ إليهُم بيده وبقيَ صامتاً. ولمَّا كَمِلَتْ أيَّام خدمتهُ مضى إلى بيتهِ.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Quand il sortit, il ne pouvait leur parler et ils comprirent qu'il avait eu une vision dans le sanctuaire; il leur faisait des signes et demeurait muet. 23 Quand prit fin son temps de service, il repartit chez lui.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But when he came out, he could not speak to them; and they perceived that he had seen a vision in the temple, for he beckoned to them and remained speechless. 23 And so it was, as soon as the days of his service were completed, that he departed to his own house.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43170" name="Group 2"/>
          <p:cNvGraphicFramePr>
            <a:graphicFrameLocks noGrp="1"/>
          </p:cNvGraphicFramePr>
          <p:nvPr/>
        </p:nvGraphicFramePr>
        <p:xfrm>
          <a:off x="34925" y="44450"/>
          <a:ext cx="9074150" cy="5929632"/>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وبعد تلكَ الأيَّام حبِلت أليصابات امرأتهُ، وأخفتْ نفسها خمسة أشهر قائلةً: " أنَّه هكذا قد صنَعَ بي الربُّ في الأيَّام التي فيها نظرَ إلىَّ، لينزعَ عاري مِن بين النَّاسِ ".</a:t>
                      </a:r>
                      <a:r>
                        <a:rPr kumimoji="0" lang="ar-EG" sz="3200" b="0" i="0" u="none" strike="noStrike" cap="none" normalizeH="0" baseline="0">
                          <a:ln>
                            <a:noFill/>
                          </a:ln>
                          <a:solidFill>
                            <a:srgbClr val="FF9933"/>
                          </a:solidFill>
                          <a:effectLst/>
                          <a:latin typeface="Arial" charset="0"/>
                          <a:cs typeface="Arial" charset="0"/>
                        </a:rPr>
                        <a:t>(والمجد للـه دائماً )</a:t>
                      </a:r>
                      <a:endParaRPr kumimoji="0" lang="en-CA" sz="3200" b="0" i="0" u="none" strike="noStrike" cap="none" normalizeH="0" baseline="0">
                        <a:ln>
                          <a:noFill/>
                        </a:ln>
                        <a:solidFill>
                          <a:srgbClr val="FF9933"/>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Après quoi Elizabeth sa femme, devint enceinte; cinq mois durant elle s'en cacha; elle se disait: 25"Voilà ce qu'a fait pour moi le Seigneur au temps où il a jeté les yeux sur moi pour mettre fin à ce qui faisait ma honte devant les hommes.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Now after those days his wife Elizabeth conceived; and she hid herself five months, saying, 25 Thus the Lord has dealt with me, in the days when He looked on me, to take away my reproach among people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14308"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15340" name="Group 12"/>
          <p:cNvGraphicFramePr>
            <a:graphicFrameLocks noGrp="1"/>
          </p:cNvGraphicFramePr>
          <p:nvPr/>
        </p:nvGraphicFramePr>
        <p:xfrm>
          <a:off x="539750" y="188913"/>
          <a:ext cx="8424863" cy="7040880"/>
        </p:xfrm>
        <a:graphic>
          <a:graphicData uri="http://schemas.openxmlformats.org/drawingml/2006/table">
            <a:tbl>
              <a:tblPr rtl="1"/>
              <a:tblGrid>
                <a:gridCol w="8424863">
                  <a:extLst>
                    <a:ext uri="{9D8B030D-6E8A-4147-A177-3AD203B41FA5}">
                      <a16:colId xmlns:a16="http://schemas.microsoft.com/office/drawing/2014/main" val="20000"/>
                    </a:ext>
                  </a:extLst>
                </a:gridCol>
              </a:tblGrid>
              <a:tr h="28797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Twelveth day of The Month of Hatour</a:t>
                      </a:r>
                      <a:endParaRPr kumimoji="0" lang="ar-EG" sz="4000" b="0"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a:ln>
                            <a:noFill/>
                          </a:ln>
                          <a:solidFill>
                            <a:srgbClr val="FF9900"/>
                          </a:solidFill>
                          <a:effectLst/>
                          <a:latin typeface="Arial" charset="0"/>
                          <a:cs typeface="Arial" charset="0"/>
                        </a:rPr>
                        <a:t>Commemoration of Archangel Michael</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الثانى عشر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هاتور</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تذكار رئيس الملائكة ميخائيل</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Douzième jour du mois de </a:t>
                      </a:r>
                      <a:r>
                        <a:rPr kumimoji="0" lang="en-US" sz="4000" b="0" i="0" u="none" strike="noStrike" cap="none" normalizeH="0" baseline="0">
                          <a:ln>
                            <a:noFill/>
                          </a:ln>
                          <a:solidFill>
                            <a:srgbClr val="FF9900"/>
                          </a:solidFill>
                          <a:effectLst/>
                          <a:latin typeface="Arial" charset="0"/>
                          <a:cs typeface="Arial" charset="0"/>
                        </a:rPr>
                        <a:t>Hatour</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6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1635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2916355"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6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17389" name="Group 13"/>
          <p:cNvGraphicFramePr>
            <a:graphicFrameLocks noGrp="1"/>
          </p:cNvGraphicFramePr>
          <p:nvPr/>
        </p:nvGraphicFramePr>
        <p:xfrm>
          <a:off x="34925" y="44450"/>
          <a:ext cx="9074150" cy="5979860"/>
        </p:xfrm>
        <a:graphic>
          <a:graphicData uri="http://schemas.openxmlformats.org/drawingml/2006/table">
            <a:tbl>
              <a:tblPr rtl="1"/>
              <a:tblGrid>
                <a:gridCol w="4032250">
                  <a:extLst>
                    <a:ext uri="{9D8B030D-6E8A-4147-A177-3AD203B41FA5}">
                      <a16:colId xmlns:a16="http://schemas.microsoft.com/office/drawing/2014/main" val="20000"/>
                    </a:ext>
                  </a:extLst>
                </a:gridCol>
                <a:gridCol w="504190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عشية </a:t>
                      </a:r>
                      <a:r>
                        <a:rPr kumimoji="0" lang="en-US" sz="3200" b="0" i="0" u="sng" strike="noStrike" cap="none" normalizeH="0" baseline="0">
                          <a:ln>
                            <a:noFill/>
                          </a:ln>
                          <a:solidFill>
                            <a:srgbClr val="FF9933"/>
                          </a:solidFill>
                          <a:effectLst/>
                          <a:latin typeface="Arial" charset="0"/>
                          <a:cs typeface="Times New Roman" pitchFamily="18" charset="0"/>
                        </a:rPr>
                        <a:t>148:1-2</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سبحوا الرب من السموات سبحوه في الاعالي. سبحوه يا جميع ملائكته سبحوه يا كل جنوده.</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a:t>
                      </a:r>
                      <a:r>
                        <a:rPr kumimoji="0" lang="ar-SA" sz="3200" b="1" i="0" u="none" strike="noStrike" cap="none" normalizeH="0" baseline="0">
                          <a:ln>
                            <a:noFill/>
                          </a:ln>
                          <a:solidFill>
                            <a:schemeClr val="bg1"/>
                          </a:solidFill>
                          <a:effectLst/>
                          <a:latin typeface="Arial" charset="0"/>
                          <a:cs typeface="Arial" charset="0"/>
                        </a:rPr>
                        <a:t>هللويا.</a:t>
                      </a:r>
                      <a:endParaRPr kumimoji="0" lang="en-US" sz="32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Times New Roman" pitchFamily="18" charset="0"/>
                        </a:rPr>
                        <a:t>Psaume </a:t>
                      </a:r>
                      <a:r>
                        <a:rPr kumimoji="0" lang="en-US" sz="3200" b="0" i="0" u="sng" strike="noStrike" cap="none" normalizeH="0" baseline="0">
                          <a:ln>
                            <a:noFill/>
                          </a:ln>
                          <a:solidFill>
                            <a:srgbClr val="FF9933"/>
                          </a:solidFill>
                          <a:effectLst/>
                          <a:latin typeface="Arial" charset="0"/>
                          <a:cs typeface="Times New Roman" pitchFamily="18" charset="0"/>
                        </a:rPr>
                        <a:t>148:1-2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Louez le Seigneur, depuis les cieux; Louez-le dans les hauteurs;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louez-le tous les anges; louez-le vous, toute son armée,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148:1-2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Praise ye the LORD. Praise ye the LORD from the heavens: praise him in the heights.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Praise ye him, all his angels: praise ye him, all his hosts.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US" dirty="0"/>
              <a:t>12pv</a:t>
            </a:r>
          </a:p>
        </p:txBody>
      </p:sp>
    </p:spTree>
  </p:cSld>
  <p:clrMapOvr>
    <a:masterClrMapping/>
  </p:clrMapOvr>
</p:sld>
</file>

<file path=ppt/slides/slide6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18415" name="Group 15"/>
          <p:cNvGraphicFramePr>
            <a:graphicFrameLocks noGrp="1"/>
          </p:cNvGraphicFramePr>
          <p:nvPr/>
        </p:nvGraphicFramePr>
        <p:xfrm>
          <a:off x="34925" y="115888"/>
          <a:ext cx="9074150" cy="6194426"/>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a:t>
                      </a:r>
                      <a:r>
                        <a:rPr kumimoji="0" lang="ar-EG" sz="3600" b="0" i="0" u="sng" strike="noStrike" cap="none" normalizeH="0" baseline="0">
                          <a:ln>
                            <a:noFill/>
                          </a:ln>
                          <a:solidFill>
                            <a:srgbClr val="FF9933"/>
                          </a:solidFill>
                          <a:effectLst/>
                          <a:latin typeface="Arial" charset="0"/>
                          <a:cs typeface="Arial" charset="0"/>
                        </a:rPr>
                        <a:t>تى</a:t>
                      </a:r>
                      <a:r>
                        <a:rPr kumimoji="0" lang="ar-SA" sz="3600" b="0" i="0" u="sng" strike="noStrike" cap="none" normalizeH="0" baseline="0">
                          <a:ln>
                            <a:noFill/>
                          </a:ln>
                          <a:solidFill>
                            <a:srgbClr val="FF9933"/>
                          </a:solidFill>
                          <a:effectLst/>
                          <a:latin typeface="Arial" charset="0"/>
                          <a:cs typeface="Arial" charset="0"/>
                        </a:rPr>
                        <a:t> (</a:t>
                      </a:r>
                      <a:r>
                        <a:rPr kumimoji="0" lang="en-US" sz="2800" b="0" i="0" u="sng" strike="noStrike" cap="none" normalizeH="0" baseline="0">
                          <a:ln>
                            <a:noFill/>
                          </a:ln>
                          <a:solidFill>
                            <a:srgbClr val="FF9933"/>
                          </a:solidFill>
                          <a:effectLst/>
                          <a:latin typeface="Arial" charset="0"/>
                          <a:cs typeface="Arial" charset="0"/>
                        </a:rPr>
                        <a:t>13:44-52</a:t>
                      </a:r>
                      <a:r>
                        <a:rPr kumimoji="0" lang="ar-SA" sz="3600" b="0" i="0" u="sng" strike="noStrike" cap="none" normalizeH="0" baseline="0">
                          <a:ln>
                            <a:noFill/>
                          </a:ln>
                          <a:solidFill>
                            <a:srgbClr val="FF9933"/>
                          </a:solidFill>
                          <a:effectLst/>
                          <a:latin typeface="Arial" charset="0"/>
                          <a:cs typeface="Arial" charset="0"/>
                        </a:rPr>
                        <a:t>)</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ايضا يشبه ملكوت السموات كنزا مخفى في حقل وجده انسان فاخفاه ومن فرحه مضى وباع كل ما كان له واشترى ذلك الحقل.</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33"/>
                          </a:solidFill>
                          <a:effectLst/>
                          <a:latin typeface="Arial" charset="0"/>
                          <a:cs typeface="Arial" charset="0"/>
                        </a:rPr>
                        <a:t>Matthieu 13:44 – 52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44 Le Royaume des cieux est comparable à un trésor qui était caché dans un champ et qu'un homme a découvert: il le cache à nouveau et, dans sa joie, il s'en va, met en vente tout ce qu'il a, et il achète ce champ.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Matthew 13:44-52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44 Again, the kingdom of heaven is like treasure hidden in a field, which a man found and hid; and for joy over it he goes and sells all that he has and buys that field.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12v</a:t>
            </a:r>
          </a:p>
        </p:txBody>
      </p:sp>
    </p:spTree>
  </p:cSld>
  <p:clrMapOvr>
    <a:masterClrMapping/>
  </p:clrMapOvr>
</p:sld>
</file>

<file path=ppt/slides/slide6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19438" name="Group 14"/>
          <p:cNvGraphicFramePr>
            <a:graphicFrameLocks noGrp="1"/>
          </p:cNvGraphicFramePr>
          <p:nvPr/>
        </p:nvGraphicFramePr>
        <p:xfrm>
          <a:off x="34925" y="115888"/>
          <a:ext cx="9074150" cy="6881749"/>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ايضا يشبه ملكوت السموات انسانا تاجرا يطلب لآلئ حسنة. فلما وجد لؤلؤة واحدة كثيرة الثمن مضى وباع كل ما كان له واشتراها.</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ايضا يشبه ملكوت السموات شبكة مطروحة في البحر وجامعة من كل نوع.</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45 Le Royaume des cieux est encore comparable à un marchand qui cherchait des perles fines. 46 Ayant trouvé une perle de grand prix, il s'en est allé vendre tout ce qu'il avait, et il l'a achetée. 47 Le Royaume des cieux est encore comparable à un filet qu'on jette en mer et qui ramène toutes sortes de poissons.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45 Again, the kingdom of heaven is like a merchant seeking beautiful pearls,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46 who, when he had found one pearl of great price, went and sold all that he had and bought it. 47 Again, the kingdom of heaven is like a dragnet that was cast into the sea and gathered some of every kind,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20464" name="Group 16"/>
          <p:cNvGraphicFramePr>
            <a:graphicFrameLocks noGrp="1"/>
          </p:cNvGraphicFramePr>
          <p:nvPr/>
        </p:nvGraphicFramePr>
        <p:xfrm>
          <a:off x="107950" y="115888"/>
          <a:ext cx="9001125" cy="5942965"/>
        </p:xfrm>
        <a:graphic>
          <a:graphicData uri="http://schemas.openxmlformats.org/drawingml/2006/table">
            <a:tbl>
              <a:tblPr rtl="1"/>
              <a:tblGrid>
                <a:gridCol w="4681537">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امتلأت اصعدوها على الشاطئ وجلسوا وجمعوا الجياد الى اوعية.واما الاردياء فطرحوها خارجا.هكذا يكون في انقضاء العالم.يخرج الملائكة ويفرزون الاشرار من بين الابرار.</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48 Quand il est plein, on le tire sur le rivage, puis on s'assied, on ramasse dans des paniers ce qui est bon et l'on rejette ce qui ne vaut rien. 49 Ainsi en sera-t-il à la fin du monde: les anges surviendront et sépareront les mauvais d'avec les justes,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48 which, when it was full, they drew to shore; and they sat down and gathered the good into vessels, but threw the bad away. 49 So it will be at the end of the age. The angels will come forth, separate the wicked from among the just,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21486" name="Group 14"/>
          <p:cNvGraphicFramePr>
            <a:graphicFrameLocks noGrp="1"/>
          </p:cNvGraphicFramePr>
          <p:nvPr/>
        </p:nvGraphicFramePr>
        <p:xfrm>
          <a:off x="107950" y="115888"/>
          <a:ext cx="9001125" cy="5834063"/>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ويطرحونهم في اتون النار.هناك يكون البكاء وصرير الاسنان  قال لهم يسوع أفهمتم هذا كله.فقالوا نعم يا سيد.</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50 et ils les jetteront dans la fournaise de feu; là seront les pleurs et les grincements de dents. 51 Avez-vous compris tout cela?  -  "Oui", lui répondirent-ils.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50 and cast them into the furnace of fire. There will be wailing and gnashing of teeth. 51 Jesus said to them, Have you understood all these things? They said to Him, Yes, Lord.''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22518" name="Group 22"/>
          <p:cNvGraphicFramePr>
            <a:graphicFrameLocks noGrp="1"/>
          </p:cNvGraphicFramePr>
          <p:nvPr/>
        </p:nvGraphicFramePr>
        <p:xfrm>
          <a:off x="107950" y="115888"/>
          <a:ext cx="9001125" cy="5475288"/>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2255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من اجل ذلك كل كاتب متعلم في ملكوت السموات يشبه رجلا رب بيت يخرج من كنزه جددا وعتقاء.</a:t>
                      </a:r>
                      <a:r>
                        <a:rPr kumimoji="0" lang="en-US"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FR" sz="2800" b="0" i="0" u="none" strike="noStrike" cap="none" normalizeH="0" baseline="0">
                          <a:ln>
                            <a:noFill/>
                          </a:ln>
                          <a:solidFill>
                            <a:schemeClr val="bg1"/>
                          </a:solidFill>
                          <a:effectLst/>
                          <a:latin typeface="Arial" charset="0"/>
                          <a:cs typeface="Arial" charset="0"/>
                        </a:rPr>
                        <a:t>52 Et il leur dit: "Ainsi donc, tout scribe instruit du Royaume des cieux est comparable à un maître de maison qui tire de son trésor du neuf </a:t>
                      </a:r>
                    </a:p>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FR" sz="2800" b="0" i="0" u="none" strike="noStrike" cap="none" normalizeH="0" baseline="0">
                          <a:ln>
                            <a:noFill/>
                          </a:ln>
                          <a:solidFill>
                            <a:schemeClr val="bg1"/>
                          </a:solidFill>
                          <a:effectLst/>
                          <a:latin typeface="Arial" charset="0"/>
                          <a:cs typeface="Arial" charset="0"/>
                        </a:rPr>
                        <a:t>et du vieux." </a:t>
                      </a:r>
                    </a:p>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52 Then He said to them, Therefore every scribe instructed concerning the kingdom of heaven is like a householder who brings out of his treasure things new and old.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6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2352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2923523"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6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24557" name="Group 13"/>
          <p:cNvGraphicFramePr>
            <a:graphicFrameLocks noGrp="1"/>
          </p:cNvGraphicFramePr>
          <p:nvPr/>
        </p:nvGraphicFramePr>
        <p:xfrm>
          <a:off x="34925" y="44450"/>
          <a:ext cx="9074150" cy="5978526"/>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باكر </a:t>
                      </a:r>
                      <a:r>
                        <a:rPr kumimoji="0" lang="en-US" sz="3600" b="0" i="0" u="sng" strike="noStrike" cap="none" normalizeH="0" baseline="0">
                          <a:ln>
                            <a:noFill/>
                          </a:ln>
                          <a:solidFill>
                            <a:srgbClr val="FF9933"/>
                          </a:solidFill>
                          <a:effectLst/>
                          <a:latin typeface="Arial" charset="0"/>
                          <a:cs typeface="Times New Roman" pitchFamily="18" charset="0"/>
                        </a:rPr>
                        <a:t>104:4,3</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الصانع ملائكته رياحا وخدامه نارا ملتهبة  المسقف علاليه بالمياه الجاعل السحاب مركبته الماشي على اجنحة الريح</a:t>
                      </a:r>
                      <a:r>
                        <a:rPr kumimoji="0" lang="en-US"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chemeClr val="bg1"/>
                          </a:solidFill>
                          <a:effectLst/>
                          <a:latin typeface="Arial" charset="0"/>
                          <a:cs typeface="Arial" charset="0"/>
                        </a:rPr>
                        <a:t>هللويا.</a:t>
                      </a:r>
                      <a:endParaRPr kumimoji="0" lang="en-US" sz="28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a:t>
                      </a:r>
                      <a:r>
                        <a:rPr kumimoji="0" lang="en-US" sz="3600" b="0" i="0" u="sng" strike="noStrike" cap="none" normalizeH="0" baseline="0">
                          <a:ln>
                            <a:noFill/>
                          </a:ln>
                          <a:solidFill>
                            <a:srgbClr val="FF9933"/>
                          </a:solidFill>
                          <a:effectLst/>
                          <a:latin typeface="Arial" charset="0"/>
                          <a:cs typeface="Times New Roman" pitchFamily="18" charset="0"/>
                        </a:rPr>
                        <a:t> 104:4,3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Des vents, ils fait ses messagers, et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des flammes ses ministres.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Des nuages il fait son char. Il marche sur les ailes du vent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endParaRPr kumimoji="0" lang="fr-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Psalms 104:4,3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4 Who makes His angels spirits, his ministers a flame of fire,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3  Who makes the clouds His chariot, Who walks on the wings of the wind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US" dirty="0"/>
              <a:t>12pm</a:t>
            </a:r>
          </a:p>
        </p:txBody>
      </p:sp>
    </p:spTree>
  </p:cSld>
  <p:clrMapOvr>
    <a:masterClrMapping/>
  </p:clrMapOvr>
</p:sld>
</file>

<file path=ppt/slides/slide6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25584" name="Group 16"/>
          <p:cNvGraphicFramePr>
            <a:graphicFrameLocks noGrp="1"/>
          </p:cNvGraphicFramePr>
          <p:nvPr/>
        </p:nvGraphicFramePr>
        <p:xfrm>
          <a:off x="34925" y="44450"/>
          <a:ext cx="9074150" cy="670992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a:t>
                      </a:r>
                      <a:r>
                        <a:rPr kumimoji="0" lang="fr-CA" sz="3600" b="0" i="0" u="sng" strike="noStrike" cap="none" normalizeH="0" baseline="0">
                          <a:ln>
                            <a:noFill/>
                          </a:ln>
                          <a:solidFill>
                            <a:srgbClr val="FF9933"/>
                          </a:solidFill>
                          <a:effectLst/>
                          <a:latin typeface="Arial" charset="0"/>
                          <a:cs typeface="Arial" charset="0"/>
                        </a:rPr>
                        <a:t>15:3 - 10</a:t>
                      </a:r>
                      <a:endParaRPr kumimoji="0" lang="fr-FR"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فكلمهم بهذا المثل قائلا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اي انسان منكم له مئة خروف واضاع واحدا منها ألا يترك التسعة والتسعين في البرية ويذهب لاجل الضال حتى يجده.</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Arial" charset="0"/>
                        </a:rPr>
                        <a:t>Luc 15:3 - 10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Alors il leur dit cette parabole: "Lequel d'entre vous, s'il a cent brebis et qu'il en perde une, ne laisse pas les quatre-vingt-dix-neuf autres dans le désert pour aller à la recherche de celle qui est perdue jusqu'à ce qu'il l'ait retrouvée?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Luke 15:3-10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So He spoke this parable to them, saying: 4 What man of you, having a hundred sheep, if he loses one of them, does not leave the ninety-nine in the wilderness, and go after the one which is lost until he finds it?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12m</a:t>
            </a:r>
          </a:p>
        </p:txBody>
      </p:sp>
    </p:spTree>
  </p:cSld>
  <p:clrMapOvr>
    <a:masterClrMapping/>
  </p:clrMapOvr>
</p:sld>
</file>

<file path=ppt/slides/slide6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26605" name="Group 13"/>
          <p:cNvGraphicFramePr>
            <a:graphicFrameLocks noGrp="1"/>
          </p:cNvGraphicFramePr>
          <p:nvPr/>
        </p:nvGraphicFramePr>
        <p:xfrm>
          <a:off x="34925" y="115888"/>
          <a:ext cx="9074150" cy="5903914"/>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واذا وجده يضعه على منكبيه فرحا. ويأتي الى بيته ويدعو الاصدقاء والجيران قائلا لهم افرحوا معي لاني وجدت خروفي الضال.</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Et quand il l'a retrouvée, il la charge tout joyeux sur ses épaules, 6 et, de retour à la maison, il réunit ses amis et ses voisins, et leur dit: "Réjouissez-vous avec moi, car je l'ai retrouvée, ma brebis qui était perdue."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And when he has found it, he lays it on his shoulders, rejoicing. 6 And when he comes home, he calls together his friends and neighbors, saying to them, Rejoice with me, for I have found my sheep which was lost!'</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27629" name="Group 13"/>
          <p:cNvGraphicFramePr>
            <a:graphicFrameLocks noGrp="1"/>
          </p:cNvGraphicFramePr>
          <p:nvPr/>
        </p:nvGraphicFramePr>
        <p:xfrm>
          <a:off x="34925" y="44450"/>
          <a:ext cx="9074150" cy="6371845"/>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اقول لكم انه هكذا يكون فرح في السماء بخاطئ واحد يتوب اكثر من تسعة وتسعين بارا لا يحتاجون الى توبة. او اية امرأة لها عشرة دراهم ان اضاعت درهما واحدا ألا توقد سراجا</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Je vous le déclare, c'est ainsi qu'il y aura de la joie dans le ciel pour un seul pécheur qui se convertit, plus que pour quatre-vingt-dix-neuf justes qui n'ont pas besoin de conversion. 8 Ou encore, quelle femme, si elle a dix pièces d'argent et qu'elle en perde une, n'allume pas une lampe,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I say to you that likewise there will be more joy in heaven over one sinner who repents than over ninety-nine just persons who need no repentance. 8 Or what woman, having ten silver coins, if she loses one coin, does not light a lamp,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28653" name="Group 13"/>
          <p:cNvGraphicFramePr>
            <a:graphicFrameLocks noGrp="1"/>
          </p:cNvGraphicFramePr>
          <p:nvPr/>
        </p:nvGraphicFramePr>
        <p:xfrm>
          <a:off x="34925" y="44450"/>
          <a:ext cx="9074150" cy="5834063"/>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وتكنس البيت وتفتش باجتهاد حتى تجده.</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ne balaie la maison et ne cherche avec soin jusqu'à ce qu'elle l'ait retrouvée?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sweep the house, and search carefully until she finds it?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29680" name="Group 16"/>
          <p:cNvGraphicFramePr>
            <a:graphicFrameLocks noGrp="1"/>
          </p:cNvGraphicFramePr>
          <p:nvPr/>
        </p:nvGraphicFramePr>
        <p:xfrm>
          <a:off x="34925" y="115888"/>
          <a:ext cx="9074150" cy="6778752"/>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واذا وجدته تدعو الصديقات والجارات قائلة افرحن معي لاني وجدت الدرهم الذي اضعته. هكذا اقول لكم يكون فرح قدام ملائكة الله بخاطئ واحد يتوب</a:t>
                      </a:r>
                      <a:r>
                        <a:rPr kumimoji="0" lang="ar-EG" sz="3200" b="0" i="0" u="none" strike="noStrike" cap="none" normalizeH="0" baseline="0">
                          <a:ln>
                            <a:noFill/>
                          </a:ln>
                          <a:solidFill>
                            <a:schemeClr val="bg1"/>
                          </a:solidFill>
                          <a:effectLst/>
                          <a:latin typeface="Arial" charset="0"/>
                          <a:cs typeface="Arial" charset="0"/>
                        </a:rPr>
                        <a:t>           </a:t>
                      </a:r>
                      <a:r>
                        <a:rPr kumimoji="0" lang="ar-EG" sz="2800" b="1" i="0" u="none" strike="noStrike" cap="none" normalizeH="0" baseline="0">
                          <a:ln>
                            <a:noFill/>
                          </a:ln>
                          <a:solidFill>
                            <a:srgbClr val="FF9900"/>
                          </a:solidFill>
                          <a:effectLst/>
                          <a:latin typeface="Arial" charset="0"/>
                          <a:cs typeface="Arial" charset="0"/>
                        </a:rPr>
                        <a:t>( والمجد للـه دائماً ) </a:t>
                      </a:r>
                      <a:endParaRPr kumimoji="0" lang="ar-SA" sz="28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Et quand elle l'a retrouvée, elle réunit ses amies et ses voisines, et leur dit: "Réjouissez-vous avec moi, car je l'ai retrouvée, la pièce que j'avais perdue.10 C'est ainsi, je vous le déclare, qu'il y a de la joie chez les anges de Dieu pour un seul pécheur qui se convertit.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And when she has found it, she calls her friends and neighbors together, saying, Rejoice with me, for I have found the piece which I lost!' 10 Likewise, I say to you, there is joy in the presence of the angels of God over one sinner who repents.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6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30690"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2930691"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930692"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930693"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6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32738" name="Group 2"/>
          <p:cNvGraphicFramePr>
            <a:graphicFrameLocks noGrp="1"/>
          </p:cNvGraphicFramePr>
          <p:nvPr/>
        </p:nvGraphicFramePr>
        <p:xfrm>
          <a:off x="34925" y="44450"/>
          <a:ext cx="9074150" cy="668248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00225">
                <a:tc gridSpan="2">
                  <a:txBody>
                    <a:bodyPr/>
                    <a:lstStyle/>
                    <a:p>
                      <a:pPr marL="111125" marR="0" lvl="0" indent="-111125" algn="r" defTabSz="914400" rtl="1" eaLnBrk="1" fontAlgn="base" latinLnBrk="0" hangingPunct="1">
                        <a:lnSpc>
                          <a:spcPct val="95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رسالة بولس الرسول</a:t>
                      </a:r>
                      <a:r>
                        <a:rPr kumimoji="0" lang="ar-EG" sz="3200" b="0" i="0" u="sng" strike="noStrike" cap="none" normalizeH="0" baseline="0">
                          <a:ln>
                            <a:noFill/>
                          </a:ln>
                          <a:solidFill>
                            <a:srgbClr val="FF9900"/>
                          </a:solidFill>
                          <a:effectLst/>
                          <a:latin typeface="Arial" charset="0"/>
                          <a:cs typeface="Arial" charset="0"/>
                        </a:rPr>
                        <a:t> </a:t>
                      </a:r>
                      <a:r>
                        <a:rPr kumimoji="0" lang="ar-SA" sz="3200" b="0" i="0" u="sng" strike="noStrike" cap="none" normalizeH="0" baseline="0">
                          <a:ln>
                            <a:noFill/>
                          </a:ln>
                          <a:solidFill>
                            <a:srgbClr val="FF9900"/>
                          </a:solidFill>
                          <a:effectLst/>
                          <a:latin typeface="Arial" charset="0"/>
                          <a:cs typeface="Arial" charset="0"/>
                        </a:rPr>
                        <a:t>إلى أهل </a:t>
                      </a:r>
                      <a:r>
                        <a:rPr kumimoji="0" lang="ar-EG" sz="3200" b="0" i="0" u="sng" strike="noStrike" cap="none" normalizeH="0" baseline="0">
                          <a:ln>
                            <a:noFill/>
                          </a:ln>
                          <a:solidFill>
                            <a:srgbClr val="FF9900"/>
                          </a:solidFill>
                          <a:effectLst/>
                          <a:latin typeface="Arial" charset="0"/>
                          <a:cs typeface="Arial" charset="0"/>
                        </a:rPr>
                        <a:t>العبرانيين</a:t>
                      </a:r>
                      <a:r>
                        <a:rPr kumimoji="0" lang="ar-SA" sz="3200" b="0" i="0" u="sng" strike="noStrike" cap="none" normalizeH="0" baseline="0">
                          <a:ln>
                            <a:noFill/>
                          </a:ln>
                          <a:solidFill>
                            <a:srgbClr val="FF9900"/>
                          </a:solidFill>
                          <a:effectLst/>
                          <a:latin typeface="Arial" charset="0"/>
                          <a:cs typeface="Arial" charset="0"/>
                        </a:rPr>
                        <a:t> </a:t>
                      </a:r>
                      <a:r>
                        <a:rPr kumimoji="0" lang="ar-EG" sz="3200" b="0" i="0" u="sng" strike="noStrike" cap="none" normalizeH="0" baseline="0">
                          <a:ln>
                            <a:noFill/>
                          </a:ln>
                          <a:solidFill>
                            <a:srgbClr val="FF9900"/>
                          </a:solidFill>
                          <a:effectLst/>
                          <a:latin typeface="Arial" charset="0"/>
                          <a:cs typeface="Arial" charset="0"/>
                        </a:rPr>
                        <a:t>(1 : 1 – 2 : 4</a:t>
                      </a:r>
                      <a:r>
                        <a:rPr kumimoji="0" lang="ar-SA" sz="3200" b="0" i="0" u="sng" strike="noStrike" cap="none" normalizeH="0" baseline="0">
                          <a:ln>
                            <a:noFill/>
                          </a:ln>
                          <a:solidFill>
                            <a:srgbClr val="FF9900"/>
                          </a:solidFill>
                          <a:effectLst/>
                          <a:latin typeface="Arial" charset="0"/>
                          <a:cs typeface="Arial" charset="0"/>
                        </a:rPr>
                        <a:t> )</a:t>
                      </a:r>
                      <a:endParaRPr kumimoji="0" lang="ar-EG" sz="3200" b="0" i="0" u="sng" strike="noStrike" cap="none" normalizeH="0" baseline="0">
                        <a:ln>
                          <a:noFill/>
                        </a:ln>
                        <a:solidFill>
                          <a:srgbClr val="FF9900"/>
                        </a:solidFill>
                        <a:effectLst/>
                        <a:latin typeface="Arial" charset="0"/>
                        <a:cs typeface="Arial" charset="0"/>
                      </a:endParaRPr>
                    </a:p>
                    <a:p>
                      <a:pPr marL="111125" marR="0" lvl="0" indent="-111125"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الله بعد ما كلم الآباء بالانبياء قديما بانواع وطرق كثيرة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كلمنا في هذه الايام الاخيرة في ابنه الذي جعله وارثا لكل شيء الذي به ايضا عمل العالمين</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Hébreux 1:1 -  2:4</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Après avoir, à bien des reprises et de bien de manières, parlé autrefois aux pères dans les prophètes, Dieu, 2 en la période finale où nous sommes, nous a parlé à nous en un Fils qu'il a établi héritier de tout, par qui aussi il a créé les mondes.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Hebrews 1:1-14 &amp; 2:1-4</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God, who at various times and in various ways spoke in time past to the fathers by the prophets, 2 has in these last days spoken to us by His Son, whom He has appointed heir of all things, through whom also He made the worlds;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12p</a:t>
            </a:r>
          </a:p>
        </p:txBody>
      </p:sp>
    </p:spTree>
  </p:cSld>
  <p:clrMapOvr>
    <a:masterClrMapping/>
  </p:clrMapOvr>
</p:sld>
</file>

<file path=ppt/slides/slide6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33773" name="Group 13"/>
          <p:cNvGraphicFramePr>
            <a:graphicFrameLocks noGrp="1"/>
          </p:cNvGraphicFramePr>
          <p:nvPr/>
        </p:nvGraphicFramePr>
        <p:xfrm>
          <a:off x="34925" y="115888"/>
          <a:ext cx="9074150" cy="590708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73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وهو بهاء مجده ورسم جوهره وحامل كل الاشياء بكلمة قدرته بعدما صنع بنفسه تطهيرا لخطايانا جلس في يمين العظمة في الاعالي</a:t>
                      </a:r>
                      <a:endParaRPr kumimoji="0" lang="ar-EG" sz="3200" b="0" i="0" u="none" strike="noStrike" cap="none" normalizeH="0" baseline="0">
                        <a:ln>
                          <a:noFill/>
                        </a:ln>
                        <a:solidFill>
                          <a:schemeClr val="bg1"/>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Ce fils est resplendissement de sa gloire et expression de son être et il porte l'univers par la puissance de sa parole. Après avoir accompli la purification des péchés, ils s'est assis à la droite de la Majesté dans les hauteurs,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who being the brightness of His glory and the express image of His person, and upholding all things by the word of His power, when He had by Himself purged our sins, sat down at the right hand of the Majesty on high,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34786" name="Group 2"/>
          <p:cNvGraphicFramePr>
            <a:graphicFrameLocks noGrp="1"/>
          </p:cNvGraphicFramePr>
          <p:nvPr/>
        </p:nvGraphicFramePr>
        <p:xfrm>
          <a:off x="34925" y="115888"/>
          <a:ext cx="9074150" cy="6344160"/>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4414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صائرا اعظم من الملائكة بمقدار ما ورث اسما افضل منهم لانه لمن من الملائكة قال قط انت ابني انا اليوم ولدتك</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وايضا انا اكون له ابا وهو يكون لي ابنا.</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devenu d'autant supérieur aux anges qu'il a hérité d'un nom bien différent du leur.5 Auquel des anges, en effet, a-t-il jamais dit: Tu es mon fils, moi, aujourd'hui, je t'ai engendré? Et encore: Moi, je serai pour lui un père et lui sera pour moi un fils?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having become so much better than the angels, as He has by inheritance obtained a more excellent name than they. 5 For to which of the angels did He ever say: You are My Son, today I have begotten You''? And again: I will be to Him a Father, and He shall be to Me a Son''?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35822" name="Group 14"/>
          <p:cNvGraphicFramePr>
            <a:graphicFrameLocks noGrp="1"/>
          </p:cNvGraphicFramePr>
          <p:nvPr/>
        </p:nvGraphicFramePr>
        <p:xfrm>
          <a:off x="34925" y="115888"/>
          <a:ext cx="9074150" cy="5903914"/>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وايضا متى ادخل البكر الى العالم يقول ولتسجد له كل ملائكة الله. وعن الملائكة يقول الصانع ملائكته رياحا وخدامه لهيب نار</a:t>
                      </a:r>
                      <a:r>
                        <a:rPr kumimoji="0" lang="ar-EG" sz="3200" b="0" i="0" u="none" strike="noStrike" cap="none" normalizeH="0" baseline="0">
                          <a:ln>
                            <a:noFill/>
                          </a:ln>
                          <a:solidFill>
                            <a:schemeClr val="bg1"/>
                          </a:solidFill>
                          <a:effectLst/>
                          <a:latin typeface="Arial" charset="0"/>
                          <a:cs typeface="Arial" charset="0"/>
                        </a:rPr>
                        <a:t>.</a:t>
                      </a:r>
                    </a:p>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Par contre, lorsqu'il introduit le premier-né dans le monde, il dit: Et que se prosternent devant lui tous les anges de Dieu. 7 Pour les anges, il a cette parole: Celui qui fait de ses anges des esprits et de ses serviteurs une flamme de feu.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But when He again brings the firstborn into the world, He says: Let all the angels of God worship Him.'' 7 And of the angels He says: Who makes His angels spirits and His ministers a flame of fire.''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36834" name="Group 2"/>
          <p:cNvGraphicFramePr>
            <a:graphicFrameLocks noGrp="1"/>
          </p:cNvGraphicFramePr>
          <p:nvPr/>
        </p:nvGraphicFramePr>
        <p:xfrm>
          <a:off x="34925" y="115888"/>
          <a:ext cx="9074150" cy="6798565"/>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عن الابن كرسيك يا الله الى دهر الدهور</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قضيب استقامة قضيب ملكك.احببت البر وابغضت الاثم من اجل ذلك مسحك الله الهك بزيت الابتهاج اكثر من شركائك.</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Mais pour le Fils, celle-ci: Ton trône, Dieu, est établi à tout jamais. Le sceptre de la droiture est sceptre de ton règne. 9 Tu aimas la justice et détesta l'iniquité, c'est pourquoi, ô Dieu, ton Dieu te donna l'onction d'une huile d'allégresse, de préférence à tes compagnons.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But to the Son He says: Your throne, O God, is forever and ever; a scepter of righteousness is the scepter of Your Kingdom. 9 You have loved righteousness and hated lawlessness; therefore God, Your God, has anointed You with the oil of gladness more than Your companions.''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37858" name="Group 2"/>
          <p:cNvGraphicFramePr>
            <a:graphicFrameLocks noGrp="1"/>
          </p:cNvGraphicFramePr>
          <p:nvPr/>
        </p:nvGraphicFramePr>
        <p:xfrm>
          <a:off x="34925" y="115888"/>
          <a:ext cx="9074150" cy="6371845"/>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وانت يا رب في البدء اسست الارض والسموات هي عمل يديك</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هي تبيد ولكن انت تبقى وكلها كثوب تبلى وكرداء تطويها فتتغيّر</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Et encore: C'est toi qui, aux origines, Seigneur, fondas la terre, et les cieux sont l'oeuvre de tes mains. 11 Eux périront, mais toi, tu demeures. Oui, tous comme un vêtement vieilliront  et comme on fait d'un manteau,12 tu les enrouleras, comme un vêtement, oui, ils seront changés,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And: You, Lord, in the beginning laid the foundation of the earth, and the heavens are the work of Your hands. 11 They will perish, but You remain; and they will all grow old like a garment; 12 Like a cloak You will fold them up, and they will be changed.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38882" name="Group 2"/>
          <p:cNvGraphicFramePr>
            <a:graphicFrameLocks noGrp="1"/>
          </p:cNvGraphicFramePr>
          <p:nvPr/>
        </p:nvGraphicFramePr>
        <p:xfrm>
          <a:off x="34925" y="115888"/>
          <a:ext cx="9074150" cy="6798565"/>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انت انت وسنوك لن تفنى</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ثم لمن من الملائكة قال قط اجلس عن يميني حتى اضع اعداءك موطئا لقدميك. أليس جميعهم ارواحا خادمة مرسلة للخدمة لاجل العتيدين ان يرثوا الخلاص</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mais toi, tu es le même et tes années ne tourneront pas court.13 Et auquel des anges a-t-il jamais dit: Siège à ma droite, de tes ennemis, je vais faire ton marchepied? 14 Ne sont-ils pas tous des esprits remplissant des fonctions et envoyés en service pour le bien de ceux qui doivent recevoir en héritage le salut?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You are the same, and Your years will not fail. 13 But to which of the angels has He ever said: Sit at My right hand, till I make Your enemies Your footstool? 14 Are they not all ministering spirits sent forth to minister for those who will inherit salvation?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39906" name="Group 2"/>
          <p:cNvGraphicFramePr>
            <a:graphicFrameLocks noGrp="1"/>
          </p:cNvGraphicFramePr>
          <p:nvPr/>
        </p:nvGraphicFramePr>
        <p:xfrm>
          <a:off x="34925" y="115888"/>
          <a:ext cx="9074150" cy="5945125"/>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لذلك يجب ان نتنبه اكثر الى ما سمعنا لئلا نفوته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لانه ان كانت الكلمة التي تكلم بها ملائكة قد صارت ثابتة وكل تعد ومعصية نال مجازاة عادلة</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1Il s'ensuit que nous devons prendre plus au sérieux le message entendu, si nous ne voulons pas aller à la dérive. 2 Car si la parole annoncée par des anges entra en vigueur et si toute transgression et toute désobéissance reçurent une juste rétribution,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Therefore we must give the more earnest heed to the things we have heard, lest we drift away. 2 For if the word spoken through angels proved steadfast, and every transgression and disobedience received a just reward,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40942" name="Group 14"/>
          <p:cNvGraphicFramePr>
            <a:graphicFrameLocks noGrp="1"/>
          </p:cNvGraphicFramePr>
          <p:nvPr/>
        </p:nvGraphicFramePr>
        <p:xfrm>
          <a:off x="34925" y="115888"/>
          <a:ext cx="9074150" cy="5903914"/>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فكيف ننجو نحن ان اهملنا خلاصا هذا مقداره قد ابتدأ الرب بالتكلم به ثم تثبت لنا من الذين سمعوا</a:t>
                      </a:r>
                      <a:endParaRPr kumimoji="0" lang="ar-EG" sz="3200" b="0" i="0" u="none" strike="noStrike" cap="none" normalizeH="0" baseline="0">
                        <a:ln>
                          <a:noFill/>
                        </a:ln>
                        <a:solidFill>
                          <a:schemeClr val="bg1"/>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comment nous-mêmes échapperons-nous, si nous négligeons un pareil salut, qui commença à être annoncé par le Seigneur, puis fut confirmé pour nous par ceux qui l'avaient entendu,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how shall we escape if we neglect so great a salvation, which at the first began to be spoken by the Lord, and was confirmed to us by those who heard Him,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41965" name="Group 13"/>
          <p:cNvGraphicFramePr>
            <a:graphicFrameLocks noGrp="1"/>
          </p:cNvGraphicFramePr>
          <p:nvPr/>
        </p:nvGraphicFramePr>
        <p:xfrm>
          <a:off x="34925" y="115888"/>
          <a:ext cx="9074150" cy="5834063"/>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شاهدا الله معهم بآيات وعجائب وقوات متنوعة ومواهب الروح القدس حسب ارادته</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et fut appuyé aussi du témoignage de Dieu par des signes et des prodiges, des miracles de toute sorte, et par des dons de l'Esprit Saint répartis selon sa volonté.</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God also bearing witness both with signs and wonders, with various miracles, and gifts of the Holy Spirit, according to His own will?</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42978"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57958"/>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6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44002"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94400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944004"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6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46069" name="Group 21"/>
          <p:cNvGraphicFramePr>
            <a:graphicFrameLocks noGrp="1"/>
          </p:cNvGraphicFramePr>
          <p:nvPr/>
        </p:nvGraphicFramePr>
        <p:xfrm>
          <a:off x="34925" y="44450"/>
          <a:ext cx="9074150" cy="604996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00"/>
                          </a:solidFill>
                          <a:effectLst/>
                          <a:latin typeface="Arial" charset="0"/>
                          <a:cs typeface="Arial" charset="0"/>
                        </a:rPr>
                        <a:t>الكاثوليكون من رسالة يهوذا</a:t>
                      </a:r>
                      <a:r>
                        <a:rPr kumimoji="0" lang="ar-SA" sz="3600" b="0" i="0" u="sng" strike="noStrike" cap="none" normalizeH="0" baseline="0">
                          <a:ln>
                            <a:noFill/>
                          </a:ln>
                          <a:solidFill>
                            <a:srgbClr val="FF9900"/>
                          </a:solidFill>
                          <a:effectLst/>
                          <a:latin typeface="Arial" charset="0"/>
                          <a:cs typeface="Arial" charset="0"/>
                        </a:rPr>
                        <a:t> الرسول</a:t>
                      </a:r>
                      <a:r>
                        <a:rPr kumimoji="0" lang="ar-EG" sz="3600" b="0" i="0" u="sng" strike="noStrike" cap="none" normalizeH="0" baseline="0">
                          <a:ln>
                            <a:noFill/>
                          </a:ln>
                          <a:solidFill>
                            <a:srgbClr val="FF9900"/>
                          </a:solidFill>
                          <a:effectLst/>
                          <a:latin typeface="Arial" charset="0"/>
                          <a:cs typeface="Arial" charset="0"/>
                        </a:rPr>
                        <a:t> (1 :  1- 13)</a:t>
                      </a:r>
                      <a:endParaRPr kumimoji="0" lang="en-US" sz="36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يهوذا عبد يسوع المسيح واخو يعقوب الى المدعوين المقدسين في الله الآب والمحفوظين ليسوع المسيح</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لتكثر لكم الرحمة والسلام والمحبة</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00"/>
                          </a:solidFill>
                          <a:effectLst/>
                          <a:latin typeface="Arial" charset="0"/>
                          <a:cs typeface="Arial" charset="0"/>
                        </a:rPr>
                        <a:t>Jude 1:1 - 13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Jude, serviteur de Jésus Christ, frère de Jacques, à ceux qui sont appelés, qui sont aimés de Dieu le Père et gardés pour Jésus Christ. 2 Que la miséricorde, la paixet l'amour vous viennent en abondance.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Jude 1:1-13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Jude, a bondservant of Jesus Christ, and brother of James, To those who are called, sanctified by God the Father, and preserved in Jesus Christ: 2 Mercy, peace, and love be multiplied to you.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12c</a:t>
            </a:r>
          </a:p>
        </p:txBody>
      </p:sp>
    </p:spTree>
  </p:cSld>
  <p:clrMapOvr>
    <a:masterClrMapping/>
  </p:clrMapOvr>
</p:sld>
</file>

<file path=ppt/slides/slide6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47087" name="Group 15"/>
          <p:cNvGraphicFramePr>
            <a:graphicFrameLocks noGrp="1"/>
          </p:cNvGraphicFramePr>
          <p:nvPr/>
        </p:nvGraphicFramePr>
        <p:xfrm>
          <a:off x="34925" y="44450"/>
          <a:ext cx="9074150" cy="576103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ايها الاحباء اذ كنت اصنع كل الجهد لاكتب اليكم عن الخلاص المشترك اضطررت ان اكتب اليكم واعظا ان تجتهدوا لاجل الايمان المسلّم مرة للقديسين.</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Mes amis, alors que je désirais vivement vous écrire au sujet du salut qui nous concerne tous, je me suis vu forcé de le faire afin de vous encourager à combattre pour la foi qui a été transmise aux saints définitivement.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Beloved, while I was very diligent to write to you concerning our common salvation, I found it necessary to write to you exhorting you to contend earnestly for the faith which was once for all delivered to the saints.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48115" name="Group 19"/>
          <p:cNvGraphicFramePr>
            <a:graphicFrameLocks noGrp="1"/>
          </p:cNvGraphicFramePr>
          <p:nvPr/>
        </p:nvGraphicFramePr>
        <p:xfrm>
          <a:off x="34925" y="44450"/>
          <a:ext cx="9074150" cy="6868416"/>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دخل خلسة اناس قد كتبوا منذ القديم لهذه الدينونة فجار يحوّلون نعمة الهنا الى الدعارة وينكرون السيد الوحيد الله وربنا يسوع المسيح</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فاريد ان اذكّركم ولو علمتم هذا مرة</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Car il s'est infiltré parmi vous des individus dont la condamnation est depuis longtemps inscrite à l'avance, impies qui travestissement en débauche la grâce de notre Dieu et qui renient notre seul Maître et Seigneur Jésus Christ. 5 Je veux vous rappeler, bien que vous sachiez tout définitivement,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For certain men have crept in unnoticed, who long ago were marked out for this condemnation, ungodly men, who turn the grace of our God into lewdness and deny the only Lord God and our Lord Jesus Christ. 5 But I want to remind you, though you once knew this,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49134" name="Group 14"/>
          <p:cNvGraphicFramePr>
            <a:graphicFrameLocks noGrp="1"/>
          </p:cNvGraphicFramePr>
          <p:nvPr/>
        </p:nvGraphicFramePr>
        <p:xfrm>
          <a:off x="34925" y="44450"/>
          <a:ext cx="9074150" cy="643737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95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الرب بعدما خلّص الشعب من ارض مصر اهلك ايضا الذين لم يؤمنوا. والملائكة الذين لم يحفظوا رياستهم بل تركوا مسكنهم حفظهم الى دينونة اليوم العظيم بقيود ابدية تحت الظلام.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95000"/>
                        </a:lnSpc>
                        <a:spcBef>
                          <a:spcPct val="1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que le Seigneur, après avoir sauvé son peuple du pays d'Égypte, a fait périr ensuite ceux qui s'étaient montrés incrédules. 6 Les anges qui n'avaient pas gardé leur rang mais qui avaient abandonné leur demeure, il les garde éternellement enchaînés dans les ténèbres pour le jugement du grand Jour.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1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that the Lord, having saved the people out of the land of Egypt, afterward destroyed those who did not believe.6 And the angels who did not keep their proper domain, but left their own abode, He has reserved in everlasting chains under darkness for the judgment of the great day;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50160" name="Group 16"/>
          <p:cNvGraphicFramePr>
            <a:graphicFrameLocks noGrp="1"/>
          </p:cNvGraphicFramePr>
          <p:nvPr/>
        </p:nvGraphicFramePr>
        <p:xfrm>
          <a:off x="34925" y="44450"/>
          <a:ext cx="9074150" cy="6014976"/>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كما ان سدوم وعمورة والمدن التي حولهما اذ زنت على طريق مثلهما ومضت وراء جسد آخر جعلت عبرة مكابدة عقاب نار ابدية.</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Quant à Sodome et Gomorrhe et aux villes d'alentour qui s'étaient livrées de semblable manière à la prostitution et avaient couru après des êtres d'une autre nature, elles gisent comme un exemple sous le châtiment du feu éternel.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as Sodom and Gomorrah, and the cities around them in a similar manner to these, having given themselves over to sexual immorality and gone after strange flesh, are set forth as an example, suffering the vengeance of eternal fire.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51170" name="Group 2"/>
          <p:cNvGraphicFramePr>
            <a:graphicFrameLocks noGrp="1"/>
          </p:cNvGraphicFramePr>
          <p:nvPr/>
        </p:nvGraphicFramePr>
        <p:xfrm>
          <a:off x="34925" y="44450"/>
          <a:ext cx="9074150" cy="6931152"/>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90000"/>
                        </a:lnSpc>
                        <a:spcBef>
                          <a:spcPct val="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كذلك هؤلاء ايضا المحتلمون ينجسون الجسد ويتهاونون بالسيادة ويفترون على ذوي الامجاد. واما ميخائيل رئيس الملائكة فلما خاصم ابليس محاجا عن جسد موسى لم يجسر ان يورد حكم افتراء بل قال لينتهرك الرب.</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90000"/>
                        </a:lnSpc>
                        <a:spcBef>
                          <a:spcPct val="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C'est de la même façon que ces gens-là, dans leur délire, souillent la chair, méprisent la Souveraineté, insultent les Gloires. 9 Pourtant même l'archange Michaël, alors qu'il contestait avec le diable et disputait au sujet du corps de Moïse, n'osa pas porter contre lui un jugement insultant, mais il dit: "Que le Seigneur te châtie."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Likewise also these dreamers defile the flesh, reject authority, and speak evil of dignitaries. 9 Yet Michael the archangel, in contending with the devil, when he disputed about the body of Moses, dared not bring against him a reviling accusation, but said, The Lord rebuke you!''</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52209" name="Group 17"/>
          <p:cNvGraphicFramePr>
            <a:graphicFrameLocks noGrp="1"/>
          </p:cNvGraphicFramePr>
          <p:nvPr/>
        </p:nvGraphicFramePr>
        <p:xfrm>
          <a:off x="34925" y="44450"/>
          <a:ext cx="9074150" cy="5257801"/>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هؤلاء يفترون على ما لا يعلمون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واما ما يفهمونه بالطبيعة كالحيوانات غير الناطقة ففي ذلك يفسدون.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Mais ces gens-là, ce qu'ils ne connaissent pas, ils l'insultent; et ce qu'ils savent à la manière instinctive et stupide des bêtes, cela ne sert qu'à les perdre.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But these speak evil of whatever they do not know; and whatever they know naturally, like brute beasts, in these things they corrupt themselves.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44208" name="Group 16"/>
          <p:cNvGraphicFramePr>
            <a:graphicFrameLocks noGrp="1"/>
          </p:cNvGraphicFramePr>
          <p:nvPr/>
        </p:nvGraphicFramePr>
        <p:xfrm>
          <a:off x="34925" y="44450"/>
          <a:ext cx="9074150" cy="5257801"/>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ويل لهم لانهم سلكوا طريق قايين وانصبوا الى ضلالة بلعام لاجل اجرة وهلكوا في مشاجرة قورح.</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Malheur à eux, parce qu'ils ont suivi le chemin de Caïn; pour un salaire ils se sont abandonnés aux égarements de Balaam et ils ont péri dans la révolte de Coré.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Woe to them! For they have gone in the way of Cain, have run greedily in the error of Balaam for profit, and perished in the rebellion of Korah.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53233" name="Group 17"/>
          <p:cNvGraphicFramePr>
            <a:graphicFrameLocks noGrp="1"/>
          </p:cNvGraphicFramePr>
          <p:nvPr/>
        </p:nvGraphicFramePr>
        <p:xfrm>
          <a:off x="34925" y="44450"/>
          <a:ext cx="9074150" cy="6102669"/>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هؤلاء صخور في ولائمكم المحبية صانعين ولائم معا بلا خوف راعين انفسهم.غيوم بلا ماء تحملها الرياح اشجار خريفية بلا ثمر ميتة مضاعفا مقتلعة.</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Ce sont bien eux qui souillent vos repas fraternels, lorsqu'ils font bombance et se gavent sans pudeur; nuages sans eau emportés par les vents; arbres de fin d'automne, sans fruits, deux fois morts, déracinés;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These are spots in your love feasts, while they feast with you without fear, serving only themselves. They are clouds without water, carried about by the winds; late autumn trees without fruit, twice dead, pulled up by the roots;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54253" name="Group 13"/>
          <p:cNvGraphicFramePr>
            <a:graphicFrameLocks noGrp="1"/>
          </p:cNvGraphicFramePr>
          <p:nvPr/>
        </p:nvGraphicFramePr>
        <p:xfrm>
          <a:off x="34925" y="44450"/>
          <a:ext cx="9074150" cy="5257801"/>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امواج بحر هائجة مزبدة بخزيهم.نجوم تائهة محفوظ لها قتام الظلام الى الابد.</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flots sauvages de la mer cachant l'écume de leur propre honte; astres errants réservés pour l'éternité à l'épaisseur des ténèbres.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raging waves of the sea, foaming up their own shame; wandering stars for whom is reserved the blackness of darkness forever.</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55266"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56290"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295629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956292"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2956293"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6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58349" name="Group 13"/>
          <p:cNvGraphicFramePr>
            <a:graphicFrameLocks noGrp="1"/>
          </p:cNvGraphicFramePr>
          <p:nvPr/>
        </p:nvGraphicFramePr>
        <p:xfrm>
          <a:off x="34925" y="44450"/>
          <a:ext cx="9074150" cy="670992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400" b="0" i="0" u="sng" strike="noStrike" cap="none" normalizeH="0" baseline="0">
                          <a:ln>
                            <a:noFill/>
                          </a:ln>
                          <a:solidFill>
                            <a:srgbClr val="FF9900"/>
                          </a:solidFill>
                          <a:effectLst/>
                          <a:latin typeface="Arial" charset="0"/>
                          <a:cs typeface="Arial" charset="0"/>
                        </a:rPr>
                        <a:t>الإبركسيس فصل من أعمال آبائنا الرسل الأطهار </a:t>
                      </a:r>
                      <a:r>
                        <a:rPr kumimoji="0" lang="en-US" sz="3400" b="0" i="0" u="sng" strike="noStrike" cap="none" normalizeH="0" baseline="0">
                          <a:ln>
                            <a:noFill/>
                          </a:ln>
                          <a:solidFill>
                            <a:srgbClr val="FF9900"/>
                          </a:solidFill>
                          <a:effectLst/>
                          <a:latin typeface="Arial" charset="0"/>
                          <a:cs typeface="Arial" charset="0"/>
                        </a:rPr>
                        <a:t>10:1-20</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في قيصرية رجل اسمه كرنيليوس قائد مئة من الكتيبة التي تدعى الايطالية. وهو تقي وخائف الله مع جميع بيته يصنع حسنات كثيرة للشعب</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400" b="0" i="0" u="sng" strike="noStrike" cap="none" normalizeH="0" baseline="0">
                          <a:ln>
                            <a:noFill/>
                          </a:ln>
                          <a:solidFill>
                            <a:srgbClr val="FF9900"/>
                          </a:solidFill>
                          <a:effectLst/>
                          <a:latin typeface="Arial" charset="0"/>
                          <a:cs typeface="Arial" charset="0"/>
                        </a:rPr>
                        <a:t>Actes </a:t>
                      </a:r>
                      <a:r>
                        <a:rPr kumimoji="0" lang="en-US" sz="3400" b="0" i="0" u="sng" strike="noStrike" cap="none" normalizeH="0" baseline="0">
                          <a:ln>
                            <a:noFill/>
                          </a:ln>
                          <a:solidFill>
                            <a:srgbClr val="FF9900"/>
                          </a:solidFill>
                          <a:effectLst/>
                          <a:latin typeface="Arial" charset="0"/>
                          <a:cs typeface="Arial" charset="0"/>
                        </a:rPr>
                        <a:t>10:1-20</a:t>
                      </a:r>
                      <a:r>
                        <a:rPr kumimoji="0" lang="fr-FR"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Il y avait à Césarée un homme du nom de Corneille, centurion à la cohorte appelée "l'Italique". 2  Dans sa piété et sa crainte envers Dieu, que toute sa maison partageait, il comblait de largesses le peuple juif</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400" b="0" i="0" u="sng" strike="noStrike" cap="none" normalizeH="0" baseline="0">
                          <a:ln>
                            <a:noFill/>
                          </a:ln>
                          <a:solidFill>
                            <a:srgbClr val="FF9900"/>
                          </a:solidFill>
                          <a:effectLst/>
                          <a:latin typeface="Arial" charset="0"/>
                          <a:cs typeface="Arial" charset="0"/>
                        </a:rPr>
                        <a:t>Acts 10:1-20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There was a certain man in Caesarea called Cornelius, a centurion of what was called the Italian Regiment, 2 a devout man and one who feared God with all his household, who gave alms generously to the people,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12a</a:t>
            </a:r>
          </a:p>
        </p:txBody>
      </p:sp>
    </p:spTree>
  </p:cSld>
  <p:clrMapOvr>
    <a:masterClrMapping/>
  </p:clrMapOvr>
</p:sld>
</file>

<file path=ppt/slides/slide6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59376" name="Group 16"/>
          <p:cNvGraphicFramePr>
            <a:graphicFrameLocks noGrp="1"/>
          </p:cNvGraphicFramePr>
          <p:nvPr/>
        </p:nvGraphicFramePr>
        <p:xfrm>
          <a:off x="34925" y="115888"/>
          <a:ext cx="9074150" cy="5907088"/>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ويصلّي الى الله في كل حين.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فرأى ظاهرا في رؤيا نحو الساعة التاسعة من النهار ملاكا من الله داخلا اليه وقائلا له يا كرنيليوس.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invoquait Dieu en tout temps. 3 Un jour, vers trois heures de l'après-midi, il vit distinctement en vision un ange de Dieu entrer chez lui et l'interpeller: "Corneille. Corneille le fixa du regard,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prayed to God always. 3 About the ninth hour of the day he saw clearly in a vision an angel of God coming in and saying to him, Cornelius!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45233" name="Group 17"/>
          <p:cNvGraphicFramePr>
            <a:graphicFrameLocks noGrp="1"/>
          </p:cNvGraphicFramePr>
          <p:nvPr/>
        </p:nvGraphicFramePr>
        <p:xfrm>
          <a:off x="34925" y="115888"/>
          <a:ext cx="9074150" cy="5907088"/>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شخص اليه ودخله الخوف قال ماذا يا سيد</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فقال له.صلواتك وصدقاتك صعدت تذكارا امام الله.</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et, saisi de crainte, il répondit: "Qu'y a-t-il, Seigneur? Tes prières et tes largesses se sont dressées en mémorial devant Dieu.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when he observed him, he was afraid, and said, What is it, lord? So he said to him, Your prayers and your alms have come up for a memorial before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60402" name="Group 18"/>
          <p:cNvGraphicFramePr>
            <a:graphicFrameLocks noGrp="1"/>
          </p:cNvGraphicFramePr>
          <p:nvPr/>
        </p:nvGraphicFramePr>
        <p:xfrm>
          <a:off x="107950" y="115888"/>
          <a:ext cx="9001125" cy="5945125"/>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والآن ارسل الى يافا رجالا واستدع سمعان الملقب بطرس. انه نازل عند سمعان رجل دباغ بيته عند البحر</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هو يقول لك ماذا ينبغي ان تفعل. فلما انطلق الملاك</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Et maintenant, envoie des hommes à Joppé pour en faire venir un certain Simon qu'on surnomme Pierre.6 Il est l'hôte d'un autre Simon, corroyeur, qui habite une maison au bord de la mer.7 Dès que fut disparu l'ange qui venait de lui parler,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Now send men to Joppa, and send for Simon whose surname is Peter. 6 He is lodging with Simon, a tanner, whose house is by the sea. He will tell you what you must do. 7 And when the angel who spoke to him had departed,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61421" name="Group 13"/>
          <p:cNvGraphicFramePr>
            <a:graphicFrameLocks noGrp="1"/>
          </p:cNvGraphicFramePr>
          <p:nvPr/>
        </p:nvGraphicFramePr>
        <p:xfrm>
          <a:off x="34925" y="115888"/>
          <a:ext cx="9074150" cy="6371845"/>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كان يكلم كرنيليوس نادى اثنين من خدامه وعسكريا تقيا من الذين كانوا يلازمونه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واخبرهم بكل شيء وارسلهم الى يافا ثم في الغد فيما هم يسافرون ويقتربون الى المدينة</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Corneille appela deux des gens de sa maison ainsi qu'un soldat d'une grande piété, depuis longtemps sous ses ordres,8 il leur donna tous les renseignements voulus et les envoya à Joppé. 9 Le lendemain, tandis que, poursuivant leur route, ils se rapprochaient de la ville,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Cornelius called two of his household servants and a devout soldier from among those who waited on him continually. 8 So when he had explained all these things to them, he sent them to Joppa. 9 The next day, as they went on their journey and drew near the city,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62450" name="Group 18"/>
          <p:cNvGraphicFramePr>
            <a:graphicFrameLocks noGrp="1"/>
          </p:cNvGraphicFramePr>
          <p:nvPr/>
        </p:nvGraphicFramePr>
        <p:xfrm>
          <a:off x="34925" y="115888"/>
          <a:ext cx="9001125" cy="6798565"/>
        </p:xfrm>
        <a:graphic>
          <a:graphicData uri="http://schemas.openxmlformats.org/drawingml/2006/table">
            <a:tbl>
              <a:tblPr rtl="1"/>
              <a:tblGrid>
                <a:gridCol w="5040312">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صعد بطرس على السطح ليصلّي نحو الساعة السادسة.  فجاع كثيرا واشتهى ان يأكل.وبينما هم يهيئون له وقعت عليه غيبة.  فرأى السماء مفتوحة واناء نازلا عليه مثل ملاءة عظيمة مربوطة باربعة اطراف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Pierre était monté sur la terrasse de la maison pour prier; il était à peu près midi. 10 Mais la faim le prit et il voulut manger. On lui préparait un repas quand une extase le surprit.11 Il contemple le ciel ouvert: il en descendait un objet indéfinissable, une sorte de toile immense, qui, par quatre coins,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Peter went up on the housetop to pray, about the sixth hour. 10 Then he became very hungry and wanted to eat; but while they made ready, he fell into a trance 11 and saw heaven opened and an object like a great sheet bound at the four corners,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63469" name="Group 13"/>
          <p:cNvGraphicFramePr>
            <a:graphicFrameLocks noGrp="1"/>
          </p:cNvGraphicFramePr>
          <p:nvPr/>
        </p:nvGraphicFramePr>
        <p:xfrm>
          <a:off x="34925" y="115888"/>
          <a:ext cx="9074150" cy="5903914"/>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ومدلاة على الارض. وكان فيها كل دواب الارض والوحوش والزحافات وطيور السماء. وصار اليه صوت قم يا بطرس اذبح وكل.</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venait se poser sur la terre. 12 Et, à l'intérieur, il y avait tous les animaux quadrupèdes et ceux qui rampent sur la terre, et ceux qui volent dans le ciel. 13 Une voix s'adressa à lui: "Allez, Pierre. Tue et mange."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descending to him and let down to the earth. 12 In it were all kinds of four-footed animals of the earth, wild beasts, creeping things, and birds of the air. 13 And a voice came to him, Rise, Peter; kill and eat.''</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64482" name="Group 2"/>
          <p:cNvGraphicFramePr>
            <a:graphicFrameLocks noGrp="1"/>
          </p:cNvGraphicFramePr>
          <p:nvPr/>
        </p:nvGraphicFramePr>
        <p:xfrm>
          <a:off x="34925" y="115888"/>
          <a:ext cx="9074150" cy="6796405"/>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بطرس كلا يا رب لاني لم آكل قط شيئا دنسا او نجسا.  فصار اليه ايضا صوت ثانية ما طهره الله لا تدنسه انت.  وكان هذا على ثلاث مرات ثم ارتفع الاناء ايضا الى السماء</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Jamais, Seigneur, répondit Pierre. Car de ma vie je n'ai rien mangé d'immonde ni d'impur.15 Et de nouveau une voix s'adressa à lui, pour la seconde fois: "Ce que Dieu a rendu pur, tu ne vas pas, toi, le déclarer immonde.16 Cela se produisit trois fois et l'objet fut aussitôt enlevé dans le ciel.</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But Peter said, Not so, Lord! For I have never eaten anything common or unclean. 15 And a voice spoke to him again the second time, What God has cleansed you must not call common. 16 This was done three times. And the object was taken up into heaven again.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65506" name="Group 2"/>
          <p:cNvGraphicFramePr>
            <a:graphicFrameLocks noGrp="1"/>
          </p:cNvGraphicFramePr>
          <p:nvPr/>
        </p:nvGraphicFramePr>
        <p:xfrm>
          <a:off x="34925" y="115888"/>
          <a:ext cx="9074150" cy="604996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واذ كان بطرس يرتاب في نفسه ماذا عسى ان تكون الرؤيا التي رآها اذا الرجال الذين ارسلوا من قبل كرنيليوس.وكانوا قد سألوا عن بيت سمعان وقد وقفوا على الباب</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Pierre essayait en vain de s'expliquer à lui-même ce que pouvait bien signifier la vision qu'il venait d'avoir, quand justement les envoyés de Corneille;, qui avaient demandé ça et là la maison  de Simon, se présentèrent au portail.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Now while Peter wondered within himself what this vision which he had seen meant, behold, the men who had been sent from Cornelius had made inquiry for Simon's house, and stood before the gate.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66530" name="Group 2"/>
          <p:cNvGraphicFramePr>
            <a:graphicFrameLocks noGrp="1"/>
          </p:cNvGraphicFramePr>
          <p:nvPr/>
        </p:nvGraphicFramePr>
        <p:xfrm>
          <a:off x="34925" y="115888"/>
          <a:ext cx="9074150" cy="6842760"/>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009650">
                <a:tc gridSpan="2">
                  <a:txBody>
                    <a:bodyPr/>
                    <a:lstStyle/>
                    <a:p>
                      <a:pPr marL="0" marR="0" lvl="0" indent="0" algn="r" defTabSz="914400" rtl="1" eaLnBrk="1" fontAlgn="base" latinLnBrk="0" hangingPunct="1">
                        <a:lnSpc>
                          <a:spcPct val="95000"/>
                        </a:lnSpc>
                        <a:spcBef>
                          <a:spcPct val="1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ونادوا يستخبرون هل سمعان الملقب بطرس نازل هناك</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وبينما بطرس متفكر في الرؤيا قال له الروح هوذا ثلاثة رجال يطلبونك.  لكن قم وانزل واذهب معهم غير مرتاب في شيء لاني انا قد ارسلتهم.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1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Ils se mirent à crier pour s'assurer que Simon surnommé Pierre était bien l'hôte de cette maison.19 Pierre était toujours préoccupé de sa vision, mais l'Esprit lui dit: "Voici deux hommes qui te cherchent. Descends donc tout de suite et prends la route avec eux sans te faire aucun scrupule: car c'est moi qui les envoie.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1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And they called and asked whether Simon, whose surname was Peter, was lodging there. 19 While Peter thought about the vision, the Spirit said to him, Behold, three men are seeking you. 20 Arise therefore, go down and go with them, doubting nothing; for I have sent them.</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7554"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6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8578"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602"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6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70637" name="Group 13"/>
          <p:cNvGraphicFramePr>
            <a:graphicFrameLocks noGrp="1"/>
          </p:cNvGraphicFramePr>
          <p:nvPr/>
        </p:nvGraphicFramePr>
        <p:xfrm>
          <a:off x="34925" y="44450"/>
          <a:ext cx="9074150" cy="656152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2800" b="1" i="0" u="sng" strike="noStrike" cap="none" normalizeH="0" baseline="0" dirty="0">
                          <a:ln>
                            <a:noFill/>
                          </a:ln>
                          <a:solidFill>
                            <a:srgbClr val="FF9900"/>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مزمور</a:t>
                      </a:r>
                      <a:r>
                        <a:rPr kumimoji="0" lang="ar-EG" sz="2800" b="1" i="0" u="sng" strike="noStrike" cap="none" normalizeH="0" baseline="0" dirty="0">
                          <a:ln>
                            <a:noFill/>
                          </a:ln>
                          <a:solidFill>
                            <a:srgbClr val="FF9900"/>
                          </a:solidFill>
                          <a:effectLst/>
                          <a:latin typeface="Arial" charset="0"/>
                          <a:cs typeface="Arial" charset="0"/>
                        </a:rPr>
                        <a:t> </a:t>
                      </a:r>
                      <a:r>
                        <a:rPr kumimoji="0" lang="en-US" sz="3600" b="0" i="0" u="sng" strike="noStrike" cap="none" normalizeH="0" baseline="0" dirty="0">
                          <a:ln>
                            <a:noFill/>
                          </a:ln>
                          <a:solidFill>
                            <a:srgbClr val="FF9933"/>
                          </a:solidFill>
                          <a:effectLst/>
                          <a:latin typeface="Arial" charset="0"/>
                          <a:cs typeface="Arial" charset="0"/>
                        </a:rPr>
                        <a:t>103:20-21</a:t>
                      </a:r>
                      <a:endParaRPr kumimoji="0" lang="fr-FR"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باركوا الرب يا ملائكته المقتدرين قوة الفاعلين امره عند سماع صوت كلامه. باركوا الرب يا جميع جنوده خدامه العاملين مرضاته.</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هللويا</a:t>
                      </a:r>
                      <a:r>
                        <a:rPr kumimoji="0" lang="ar-EG" sz="3200" b="0" i="0" u="none" strike="noStrike" cap="none" normalizeH="0" baseline="0" dirty="0">
                          <a:ln>
                            <a:noFill/>
                          </a:ln>
                          <a:solidFill>
                            <a:schemeClr val="bg1"/>
                          </a:solidFill>
                          <a:effectLst/>
                          <a:latin typeface="Arial" charset="0"/>
                          <a:cs typeface="Arial" charset="0"/>
                        </a:rPr>
                        <a:t>.</a:t>
                      </a:r>
                      <a:endParaRPr kumimoji="0" lang="en-US" sz="32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dirty="0">
                          <a:ln>
                            <a:noFill/>
                          </a:ln>
                          <a:solidFill>
                            <a:srgbClr val="FF9933"/>
                          </a:solidFill>
                          <a:effectLst/>
                          <a:latin typeface="Arial" charset="0"/>
                          <a:cs typeface="Times New Roman" pitchFamily="18" charset="0"/>
                        </a:rPr>
                        <a:t>Psaume </a:t>
                      </a:r>
                      <a:r>
                        <a:rPr kumimoji="0" lang="en-US" sz="2800" b="0" i="0" u="sng" strike="noStrike" cap="none" normalizeH="0" baseline="0" dirty="0">
                          <a:ln>
                            <a:noFill/>
                          </a:ln>
                          <a:solidFill>
                            <a:srgbClr val="FF9933"/>
                          </a:solidFill>
                          <a:effectLst/>
                          <a:latin typeface="Arial" charset="0"/>
                          <a:cs typeface="Times New Roman" pitchFamily="18" charset="0"/>
                        </a:rPr>
                        <a:t>103:20-21</a:t>
                      </a:r>
                      <a:endParaRPr kumimoji="0" lang="fr-FR" sz="28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20 Bénissez le Seigneur, vous les anges, force d'élite au service de sa parole.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21 Bénissez le Seigneur, vous toutes ses armées, tous ses ministres, qui faites sa volonté,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 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Psalms 103:20-21</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Bless the LORD, you His angels, who excel in strength, who do His word, Heeding the voice of His word.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Bless the LORD, all you His hosts, you ministers of His, who do His pleasure.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US" dirty="0"/>
              <a:t>12pg</a:t>
            </a:r>
          </a:p>
        </p:txBody>
      </p:sp>
    </p:spTree>
  </p:cSld>
  <p:clrMapOvr>
    <a:masterClrMapping/>
  </p:clrMapOvr>
</p:sld>
</file>

<file path=ppt/slides/slide6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71661" name="Group 13"/>
          <p:cNvGraphicFramePr>
            <a:graphicFrameLocks noGrp="1"/>
          </p:cNvGraphicFramePr>
          <p:nvPr/>
        </p:nvGraphicFramePr>
        <p:xfrm>
          <a:off x="34925" y="44450"/>
          <a:ext cx="9074150" cy="6719064"/>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5000"/>
                        </a:lnSpc>
                        <a:spcBef>
                          <a:spcPct val="5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( 13 : 24 – 43 )</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قدم لهم مثلا آخر قائلا.يشبه ملكوت السموات انسانا زرع زرعا جيدا في حقله.وفيما الناس نيام جاء عدوه وزرع زوانا في وسط الحنطة ومضى.</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5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Mattieu 13:24 - 43</a:t>
                      </a:r>
                    </a:p>
                    <a:p>
                      <a:pPr marL="0" marR="0" lvl="0" indent="0" algn="l" defTabSz="914400" rtl="0" eaLnBrk="1" fontAlgn="base" latinLnBrk="0" hangingPunct="1">
                        <a:lnSpc>
                          <a:spcPct val="95000"/>
                        </a:lnSpc>
                        <a:spcBef>
                          <a:spcPct val="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Il leur proposa une autre parabole: "Il en va du Royaume des cieux comme d'un homme qui a semé du bon grain dans son champ. 25 Pendant que les gens dormaient, son ennemi est venu; par-dessus, il a semé de l'ivraie en plein milieu du blé et il s'en est allé.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5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Matthew 13:24-43</a:t>
                      </a:r>
                    </a:p>
                    <a:p>
                      <a:pPr marL="0" marR="0" lvl="0" indent="0" algn="l" defTabSz="914400" rtl="0" eaLnBrk="1" fontAlgn="base" latinLnBrk="0" hangingPunct="1">
                        <a:lnSpc>
                          <a:spcPct val="95000"/>
                        </a:lnSpc>
                        <a:spcBef>
                          <a:spcPct val="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Another parable He put forth to them, saying: The kingdom of heaven is like a man who sowed good seed in his field; 25 but while men slept, his enemy came and sowed tares among the wheat and went his way.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12g</a:t>
            </a:r>
          </a:p>
        </p:txBody>
      </p:sp>
    </p:spTree>
  </p:cSld>
  <p:clrMapOvr>
    <a:masterClrMapping/>
  </p:clrMapOvr>
</p:sld>
</file>

<file path=ppt/slides/slide6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72686" name="Group 14"/>
          <p:cNvGraphicFramePr>
            <a:graphicFrameLocks noGrp="1"/>
          </p:cNvGraphicFramePr>
          <p:nvPr/>
        </p:nvGraphicFramePr>
        <p:xfrm>
          <a:off x="34925" y="44450"/>
          <a:ext cx="9074150" cy="6502656"/>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طلع النبات وصنع ثمرا حينئذ ظهر الزوان ايضا. فجاء عبيد رب البيت وقالوا له يا سيد أليس زرعا جيدا زرعت في حقلك.فمن اين له زوان.</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Quand l'herbe eut poussé et produit l'épi, alors apparut aussi l'ivraie.27 Les serviteurs du maître de maison vinrent lui dire: "Seigneur, n'est-ce pas du bon grain que tu as semé dans ton champs? D'où vient donc qu'il s'y trouve de l'ivraie?"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But when the grain had sprouted and produced a crop, then the tares also appeared. 27 So the servants of the owner came and said to him, Sir, did you not sow good seed in your field? How then does it have tares?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73710" name="Group 14"/>
          <p:cNvGraphicFramePr>
            <a:graphicFrameLocks noGrp="1"/>
          </p:cNvGraphicFramePr>
          <p:nvPr/>
        </p:nvGraphicFramePr>
        <p:xfrm>
          <a:off x="34925" y="44450"/>
          <a:ext cx="9074150" cy="5905501"/>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انسان عدو فعل هذا.فقال له العبيد أتريد ان نذهب ونجمعه.  فقال لا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لئلا تقلعوا الحنطة مع الزوان وانتم تجمعونه.</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Il leur dit: "C'est un ennemi qui a fait cela. Les serviteurs lui disent: "Alors, veux-tu que nous allions la ramasser?"  29 Non, dit-il, de peur qu'en ramassant l'ivraie vous ne déraciniez le blé avec elle.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He said to them, "An enemy has done this.' The servants said to him, Do you want us then to go and gather them up?' 29 But he said, No, lest while you gather up the tares you also uproot the wheat with them.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74733" name="Group 13"/>
          <p:cNvGraphicFramePr>
            <a:graphicFrameLocks noGrp="1"/>
          </p:cNvGraphicFramePr>
          <p:nvPr/>
        </p:nvGraphicFramePr>
        <p:xfrm>
          <a:off x="34925" y="44450"/>
          <a:ext cx="9074150" cy="6016563"/>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دعوهما ينميان كلاهما معا الى الحصاد.وفي وقت الحصاد اقول للحصادين اجمعوا اولا الزوان واحزموه حزما ليحرق.واما الحنطة فاجمعوها الى مخزني  قدم لهم مثلا آخر</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Laissez l'un et l'autre croître ensemble jusqu'à la moisson, et au temps de la moisson je dirai aux moissonneurs: Ramassez d'abord l'ivraie et liez-la en bottes pour la brûler; quant au blé, recueillez-le dans mon grenier.31 Il leur proposa une autre parabole: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Let both grow together until the harvest, and at the time of harvest I will say to the reapers, First gather together the tares and bind them in bundles to burn them, but gather the wheat into my barn.31 Another parable He put forth to them,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75760" name="Group 16"/>
          <p:cNvGraphicFramePr>
            <a:graphicFrameLocks noGrp="1"/>
          </p:cNvGraphicFramePr>
          <p:nvPr/>
        </p:nvGraphicFramePr>
        <p:xfrm>
          <a:off x="34925" y="44450"/>
          <a:ext cx="9074150" cy="6842760"/>
        </p:xfrm>
        <a:graphic>
          <a:graphicData uri="http://schemas.openxmlformats.org/drawingml/2006/table">
            <a:tbl>
              <a:tblPr rtl="1"/>
              <a:tblGrid>
                <a:gridCol w="5113337">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قائلا.يشبه ملكوت السموات حبة خردل اخذها انسان وزرعها في حقله. وهي اصغر جميع البزور.لكن متى نمت فهي اكبر البقول.وتصير شجرة حتى ان طيور السماء تأتي وتتآوى في اغصانها</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Le Royaume des cieux est comparable à un grain de moutarde qu'un homme prend et sème dans son champ. 32 C'est bien la plus petite de toutes les semences; mais, quand elle a poussé, elle est la plus grande des plantes potagères: elle devient un arbre, si bien que les oiseaux du ciel viennent faire leurs nids dans ses branches.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saying: The kingdom of heaven is like a mustard seed, which a man took and sowed in his field, 32 which indeed is the least of all the seeds; but when it is grown it is greater than the herbs and becomes a tree, so that the birds of the air come and nest in its branches.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76782" name="Group 14"/>
          <p:cNvGraphicFramePr>
            <a:graphicFrameLocks noGrp="1"/>
          </p:cNvGraphicFramePr>
          <p:nvPr/>
        </p:nvGraphicFramePr>
        <p:xfrm>
          <a:off x="34925" y="44450"/>
          <a:ext cx="9074150" cy="6441123"/>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قال لهم مثلا آخر</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يشبه ملكوت السموات خميرة اخذتها امرأة وخبأتها في ثلاثة اكيال دقيق حتى اختمر الجميع. هذا كله كلم به يسوع الجموع بامثال.وبدون مثل لم يكن يكلمهم</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33 Il leur dit une autre parabole: "Le Royaume des cieux est comparable à du levain qu'une femme prend et enfouit dans trois mesures de farine, si bien que toute la masse lève.34 Tout cela, Jésus le dit aux foules en paraboles, et il ne leur disait rien sans paraboles,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Another parable He spoke to them: The kingdom of heaven is like leaven, which a woman took and hid in three measures of meal till it was all leavened. 34 All these things Jesus spoke to the multitude in parables; and without a parable He did not speak to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77794" name="Group 2"/>
          <p:cNvGraphicFramePr>
            <a:graphicFrameLocks noGrp="1"/>
          </p:cNvGraphicFramePr>
          <p:nvPr/>
        </p:nvGraphicFramePr>
        <p:xfrm>
          <a:off x="34925" y="44450"/>
          <a:ext cx="9074150" cy="644112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لكي يتم ما قيل بالنبي القائل سأفتح بامثال فمي وانطق بمكتومات منذ تأسيس العالم حينئذ صرف يسوع الجموع وجاء الى البيت.فتقدم اليه تلاميذه قائلين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35 afin que s'accomplisse ce qui avait été dit par le prophète: J'ouvrirai la bouche pour dire des paraboles, je proclamerai des choses cachées depuis la fondation du monde.36 Alors, laissant les foules, il vint à la maison, et ses disciples s'approchèrent de lui et lui dirent: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that it might be fulfilled which was spoken by the prophet, saying: I will open My mouth in parables; I will utter things kept secret from the foundation of the world.'' 36 Then Jesus sent the multitude away and went into the house. And His disciples came to Him, saying,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78829" name="Group 13"/>
          <p:cNvGraphicFramePr>
            <a:graphicFrameLocks noGrp="1"/>
          </p:cNvGraphicFramePr>
          <p:nvPr/>
        </p:nvGraphicFramePr>
        <p:xfrm>
          <a:off x="34925" y="44450"/>
          <a:ext cx="9074150" cy="6498336"/>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فسّر لنا مثل زوان الحقل. فاجاب وقال لهم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الزارع الزرع الجيد هو ابن الانسان.  والحقل هو العالم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والزرع الجيد هو بنو الملكوت.والزوان هو بنو الشرير.</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"Explique-nous la parabole de l'ivraie dans le champ.37 Il leur répondit: "Celui qui sème le bon grain, c'est le Fils de l'homme; 38 le champ, c'est le monde; le bon grain, ce sont les sujets du Royaume; l'ivraie, ce sont les sujets du Malin;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Explain to us the parable of the tares of the field.'' 37 He answered and said to them: He who sows the good seed is the Son of Man. 38 The field is the world, the good seeds are the sons of the kingdom, but the tares are the sons of the wicked one.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79853" name="Group 13"/>
          <p:cNvGraphicFramePr>
            <a:graphicFrameLocks noGrp="1"/>
          </p:cNvGraphicFramePr>
          <p:nvPr/>
        </p:nvGraphicFramePr>
        <p:xfrm>
          <a:off x="34925" y="44450"/>
          <a:ext cx="9074150" cy="6389434"/>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والعدو الذي زرعه هو ابليس.والحصاد هو انقضاء العالم.والحصادون هم الملائكة. فكما يجمع الزوان ويحرق بالنار هكذا يكون في انقضاء هذا العالم.</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39 l'ennemi qui l'a semée, c'est le diable; la moisson, c'est la fin du monde; les moissonneurs, ce sont les anges. 40 De même que l'on ramasse l'ivraie pour la brûler au feu, ainsi en sera-t-il à la fin du monde: le Fils de l'homme enverra ses anges;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39 The enemy who sowed them is the devil, the harvest is the end of the age, and the reapers are the angels. 40 Therefore as the tares are gathered and burned in the fire, so it will be at the end of this age.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80866" name="Group 2"/>
          <p:cNvGraphicFramePr>
            <a:graphicFrameLocks noGrp="1"/>
          </p:cNvGraphicFramePr>
          <p:nvPr/>
        </p:nvGraphicFramePr>
        <p:xfrm>
          <a:off x="34925" y="44450"/>
          <a:ext cx="9074150" cy="601440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يرسل ابن الانسان ملائكته فيجمعون من ملكوته جميع المعاثر وفاعلي الاثم.  ويطرحونهم في اتون النار.هناك يكون البكاء وصرير الاسنان.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41 ils ramasseront, pour les mettre hors de son Royaume, toutes les causes de chute et tous ceux qui commettent l'iniquité, et ils les jetteront dans la fournaise de feu; là seront les pleurs et les grincements de dents.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41 The Son of Man will send out His angels, and they will gather out of His kingdom all things that offend, and those who practice lawlessness, 42 and will cast them into the furnace of fire. There will be wailing and gnashing of teeth.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81901" name="Group 13"/>
          <p:cNvGraphicFramePr>
            <a:graphicFrameLocks noGrp="1"/>
          </p:cNvGraphicFramePr>
          <p:nvPr/>
        </p:nvGraphicFramePr>
        <p:xfrm>
          <a:off x="34925" y="44450"/>
          <a:ext cx="9074150" cy="554672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حينئذ يضيء الابرار كالشمس في ملكوت ابيهم.من له اذنان للسمع فليسمع</a:t>
                      </a:r>
                      <a:r>
                        <a:rPr kumimoji="0" lang="ar-EG"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 )</a:t>
                      </a:r>
                      <a:endParaRPr kumimoji="0" lang="en-CA" sz="3200" b="0" i="0" u="none" strike="noStrike" cap="none" normalizeH="0" baseline="0">
                        <a:ln>
                          <a:noFill/>
                        </a:ln>
                        <a:solidFill>
                          <a:srgbClr val="FF9933"/>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43 Alors les justes resplendiront comme le soleil dans le Royaume de leur Père. Entende, qui a des oreilles.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43 Then the righteous will shine forth as the sun in the kingdom of their Father. He who has ears to hear, let him hear!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82916"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83949" name="Group 13"/>
          <p:cNvGraphicFramePr>
            <a:graphicFrameLocks noGrp="1"/>
          </p:cNvGraphicFramePr>
          <p:nvPr/>
        </p:nvGraphicFramePr>
        <p:xfrm>
          <a:off x="468313" y="260350"/>
          <a:ext cx="8137525" cy="643128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5193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Thirteenth day of The Month of Hatour</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a:ln>
                            <a:noFill/>
                          </a:ln>
                          <a:solidFill>
                            <a:srgbClr val="FF9900"/>
                          </a:solidFill>
                          <a:effectLst/>
                          <a:latin typeface="Arial" charset="0"/>
                          <a:cs typeface="Arial" charset="0"/>
                        </a:rPr>
                        <a:t>(3</a:t>
                      </a:r>
                      <a:r>
                        <a:rPr kumimoji="0" lang="en-US" sz="4000" b="1" i="0" u="none" strike="noStrike" cap="none" normalizeH="0" baseline="30000">
                          <a:ln>
                            <a:noFill/>
                          </a:ln>
                          <a:solidFill>
                            <a:srgbClr val="FF9900"/>
                          </a:solidFill>
                          <a:effectLst/>
                          <a:latin typeface="Arial" charset="0"/>
                          <a:cs typeface="Arial" charset="0"/>
                        </a:rPr>
                        <a:t>rd</a:t>
                      </a:r>
                      <a:r>
                        <a:rPr kumimoji="0" lang="en-US" sz="4000" b="1" i="0" u="none" strike="noStrike" cap="none" normalizeH="0" baseline="0">
                          <a:ln>
                            <a:noFill/>
                          </a:ln>
                          <a:solidFill>
                            <a:srgbClr val="FF9900"/>
                          </a:solidFill>
                          <a:effectLst/>
                          <a:latin typeface="Arial" charset="0"/>
                          <a:cs typeface="Arial" charset="0"/>
                        </a:rPr>
                        <a:t>  of Abib)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a:ln>
                            <a:noFill/>
                          </a:ln>
                          <a:solidFill>
                            <a:srgbClr val="FF9900"/>
                          </a:solidFill>
                          <a:effectLst/>
                          <a:latin typeface="Arial" charset="0"/>
                          <a:cs typeface="Arial" charset="0"/>
                        </a:rPr>
                        <a:t>اليوم الثالث عشر</a:t>
                      </a:r>
                      <a:r>
                        <a:rPr kumimoji="0" lang="ar-KW" sz="4000" b="0" i="0" u="none" strike="noStrike" cap="none" normalizeH="0" baseline="0">
                          <a:ln>
                            <a:noFill/>
                          </a:ln>
                          <a:solidFill>
                            <a:srgbClr val="FF9900"/>
                          </a:solidFill>
                          <a:effectLst/>
                          <a:latin typeface="Arial" charset="0"/>
                          <a:cs typeface="Arial" charset="0"/>
                        </a:rPr>
                        <a:t> من</a:t>
                      </a:r>
                      <a:r>
                        <a:rPr kumimoji="0" lang="ar-EG" sz="4000" b="0" i="0" u="none" strike="noStrike" cap="none" normalizeH="0" baseline="0">
                          <a:ln>
                            <a:noFill/>
                          </a:ln>
                          <a:solidFill>
                            <a:srgbClr val="FF9900"/>
                          </a:solidFill>
                          <a:effectLst/>
                          <a:latin typeface="Arial" charset="0"/>
                          <a:cs typeface="Arial" charset="0"/>
                        </a:rPr>
                        <a:t> </a:t>
                      </a:r>
                      <a:r>
                        <a:rPr kumimoji="0" lang="ar-KW" sz="4000" b="0" i="0" u="none" strike="noStrike" cap="none" normalizeH="0" baseline="0">
                          <a:ln>
                            <a:noFill/>
                          </a:ln>
                          <a:solidFill>
                            <a:srgbClr val="FF9900"/>
                          </a:solidFill>
                          <a:effectLst/>
                          <a:latin typeface="Arial" charset="0"/>
                          <a:cs typeface="Arial" charset="0"/>
                        </a:rPr>
                        <a:t>شهر </a:t>
                      </a:r>
                      <a:r>
                        <a:rPr kumimoji="0" lang="ar-EG" sz="4000" b="0" i="0" u="none" strike="noStrike" cap="none" normalizeH="0" baseline="0">
                          <a:ln>
                            <a:noFill/>
                          </a:ln>
                          <a:solidFill>
                            <a:srgbClr val="FF9900"/>
                          </a:solidFill>
                          <a:effectLst/>
                          <a:latin typeface="Arial" charset="0"/>
                          <a:cs typeface="Arial" charset="0"/>
                        </a:rPr>
                        <a:t>هاتور</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r>
                        <a:rPr kumimoji="0" lang="ar-EG" sz="4000" b="1" i="0" u="none" strike="noStrike" cap="none" normalizeH="0" baseline="0">
                          <a:ln>
                            <a:noFill/>
                          </a:ln>
                          <a:solidFill>
                            <a:srgbClr val="FF9900"/>
                          </a:solidFill>
                          <a:effectLst/>
                          <a:latin typeface="Arial" charset="0"/>
                          <a:cs typeface="Arial" charset="0"/>
                        </a:rPr>
                        <a:t>( الثالث من أبيب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Treizième jour du mois de </a:t>
                      </a:r>
                      <a:r>
                        <a:rPr kumimoji="0" lang="en-US" sz="4000" b="0" i="0" u="none" strike="noStrike" cap="none" normalizeH="0" baseline="0">
                          <a:ln>
                            <a:noFill/>
                          </a:ln>
                          <a:solidFill>
                            <a:srgbClr val="FF9900"/>
                          </a:solidFill>
                          <a:effectLst/>
                          <a:latin typeface="Arial" charset="0"/>
                          <a:cs typeface="Arial" charset="0"/>
                        </a:rPr>
                        <a:t>Hatour</a:t>
                      </a: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1"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Troisième</a:t>
                      </a:r>
                      <a:r>
                        <a:rPr kumimoji="0" lang="fr-CA" sz="4000" b="1" i="0" u="none" strike="noStrike" cap="none" normalizeH="0" baseline="0">
                          <a:ln>
                            <a:noFill/>
                          </a:ln>
                          <a:solidFill>
                            <a:srgbClr val="FF9900"/>
                          </a:solidFill>
                          <a:effectLst/>
                          <a:latin typeface="Arial" charset="0"/>
                          <a:cs typeface="Arial" charset="0"/>
                        </a:rPr>
                        <a:t> </a:t>
                      </a:r>
                      <a:r>
                        <a:rPr kumimoji="0" lang="fr-CA" sz="4000" b="0" i="0" u="none" strike="noStrike" cap="none" normalizeH="0" baseline="0">
                          <a:ln>
                            <a:noFill/>
                          </a:ln>
                          <a:solidFill>
                            <a:srgbClr val="FF9900"/>
                          </a:solidFill>
                          <a:effectLst/>
                          <a:latin typeface="Arial" charset="0"/>
                          <a:cs typeface="Arial" charset="0"/>
                        </a:rPr>
                        <a:t>du </a:t>
                      </a:r>
                      <a:r>
                        <a:rPr kumimoji="0" lang="en-US" sz="4000" b="0" i="0" u="none" strike="noStrike" cap="none" normalizeH="0" baseline="0">
                          <a:ln>
                            <a:noFill/>
                          </a:ln>
                          <a:solidFill>
                            <a:srgbClr val="FF9900"/>
                          </a:solidFill>
                          <a:effectLst/>
                          <a:latin typeface="Arial" charset="0"/>
                          <a:cs typeface="Arial" charset="0"/>
                        </a:rPr>
                        <a:t>Abib</a:t>
                      </a:r>
                      <a:r>
                        <a:rPr kumimoji="0" lang="fr-CA" sz="4000" b="1" i="0" u="none" strike="noStrike" cap="none" normalizeH="0" baseline="0">
                          <a:ln>
                            <a:noFill/>
                          </a:ln>
                          <a:solidFill>
                            <a:srgbClr val="FF9900"/>
                          </a:solidFill>
                          <a:effectLst/>
                          <a:latin typeface="Arial" charset="0"/>
                          <a:cs typeface="Arial" charset="0"/>
                        </a:rPr>
                        <a:t>)</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6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8496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2984963"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6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4454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4844547"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6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45570" name="Group 2"/>
          <p:cNvGraphicFramePr>
            <a:graphicFrameLocks noGrp="1"/>
          </p:cNvGraphicFramePr>
          <p:nvPr/>
        </p:nvGraphicFramePr>
        <p:xfrm>
          <a:off x="34925" y="44450"/>
          <a:ext cx="9001125" cy="6194426"/>
        </p:xfrm>
        <a:graphic>
          <a:graphicData uri="http://schemas.openxmlformats.org/drawingml/2006/table">
            <a:tbl>
              <a:tblPr rtl="1"/>
              <a:tblGrid>
                <a:gridCol w="431958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عشية </a:t>
                      </a:r>
                      <a:r>
                        <a:rPr kumimoji="0" lang="en-US" sz="3600" b="0" i="0" u="sng" strike="noStrike" cap="none" normalizeH="0" baseline="0" dirty="0">
                          <a:ln>
                            <a:noFill/>
                          </a:ln>
                          <a:solidFill>
                            <a:srgbClr val="FF9933"/>
                          </a:solidFill>
                          <a:effectLst/>
                          <a:latin typeface="Arial" charset="0"/>
                          <a:cs typeface="Times New Roman" pitchFamily="18" charset="0"/>
                        </a:rPr>
                        <a:t>110:4,7</a:t>
                      </a:r>
                      <a:endParaRPr kumimoji="0" lang="fr-FR"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اقسم الرب ولن يندم</a:t>
                      </a:r>
                      <a:r>
                        <a:rPr kumimoji="0" lang="ar-EG"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انت كاهن الى الابد على رتبة ملكي صادق.</a:t>
                      </a:r>
                      <a:endParaRPr kumimoji="0" lang="en-US" sz="32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اعمال يديه امانة وحق.كل وصاياه امينة</a:t>
                      </a:r>
                      <a:r>
                        <a:rPr kumimoji="0" lang="en-US"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CA" sz="32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Psalms 110:4,7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4 Le Seigneur l'a juré, il ne s'en repentira pas, Tu es prêtre pour toujours, à la manière de Melchisédech.</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7 Aussi relève-t-il la tête,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110:4,7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The LORD has sworn and will not relent, You are a priest forever according to the order of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Melchizedek.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Therefore He shall lift up the head.   Alleluia</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US" dirty="0"/>
              <a:t>13pv</a:t>
            </a:r>
          </a:p>
        </p:txBody>
      </p:sp>
    </p:spTree>
  </p:cSld>
  <p:clrMapOvr>
    <a:masterClrMapping/>
  </p:clrMapOvr>
</p:sld>
</file>

<file path=ppt/slides/slide6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46594" name="Group 2"/>
          <p:cNvGraphicFramePr>
            <a:graphicFrameLocks noGrp="1"/>
          </p:cNvGraphicFramePr>
          <p:nvPr/>
        </p:nvGraphicFramePr>
        <p:xfrm>
          <a:off x="34925" y="-26988"/>
          <a:ext cx="9074150" cy="6840347"/>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a:t>
                      </a:r>
                      <a:r>
                        <a:rPr kumimoji="0" lang="fr-FR" sz="3600" b="0" i="0" u="sng" strike="noStrike" cap="none" normalizeH="0" baseline="0">
                          <a:ln>
                            <a:noFill/>
                          </a:ln>
                          <a:solidFill>
                            <a:srgbClr val="FF9933"/>
                          </a:solidFill>
                          <a:effectLst/>
                          <a:latin typeface="Arial" charset="0"/>
                          <a:cs typeface="Times New Roman" pitchFamily="18" charset="0"/>
                        </a:rPr>
                        <a:t>16 : 13 - 19</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جاء يسوع الى نواحي قيصرية فيلبس سأل تلاميذه قائلا من يقول الناس اني انا ابن الانسان. فقالوا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قوم يوحنا المعمدان.وآخرون ايليا.وآخرون ارميا او واحد من الانبياء.</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40275">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Times New Roman" pitchFamily="18" charset="0"/>
                        </a:rPr>
                        <a:t>Matthieu 16 : 13 - 19</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Arrivé dans la région de Césarée de Philippe, Jésus interrogeait ses disciples: "Au dire des hommes, qui est le Fils de l'homme? 14 Ils dirent: "Pour les uns, Jean le Baptiste; pour d'autres, Élie; pour d'autres encore, Jérémie ou l'un  des prophètes.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Matthew 16:13-19</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13 When Jesus came into the region of Caesarea Philippi, He asked His disciples, saying, Who do men say that I, the Son of Man, am?'' 14 So they said, Some say John the Baptist, some Elijah, and others Jeremiah or one of the prophets.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13v</a:t>
            </a:r>
          </a:p>
        </p:txBody>
      </p:sp>
    </p:spTree>
  </p:cSld>
  <p:clrMapOvr>
    <a:masterClrMapping/>
  </p:clrMapOvr>
</p:sld>
</file>

<file path=ppt/slides/slide6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41474" name="Group 2"/>
          <p:cNvGraphicFramePr>
            <a:graphicFrameLocks noGrp="1"/>
          </p:cNvGraphicFramePr>
          <p:nvPr/>
        </p:nvGraphicFramePr>
        <p:xfrm>
          <a:off x="34925" y="115888"/>
          <a:ext cx="9074150" cy="719328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لهم وانتم من تقولون اني انا.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فاجاب سمعان بطرس وقال انت هو المسيح ابن الله الحي. فاجاب يسوع وقال له طوبى لك يا سمعان بن يونا.ان لحما ودما لم يعلن لك لكن ابي الذي في السموات.</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Il leur dit: "Et vous, qui dites-vous que je suis?" 16 Prenant la parole, Simon Pierre répondit: "Tu es le Christ, le Fils du Dieu vivant.17 Reprenant alors la parole, Jésus lui déclara: "Heureux es-tu, Simon fils de Jonas, car ce n'est pas la chair et le sang qui t'ont révélé cela, mais mon Père qui est aux cieux.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15 He said to them, But who do you say that I am?'' 16 Simon Peter answered and said, You are the Christ, the Son of the living God.'' 17 Jesus answered and said to him, Blessed are you, Simon Bar-Jonah, for flesh and blood has not revealed this to you, but My Father who is in heaven.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endParaRPr lang="en-US" dirty="0"/>
          </a:p>
        </p:txBody>
      </p:sp>
    </p:spTree>
  </p:cSld>
  <p:clrMapOvr>
    <a:masterClrMapping/>
  </p:clrMapOvr>
</p:sld>
</file>

<file path=ppt/slides/slide6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42498" name="Group 2"/>
          <p:cNvGraphicFramePr>
            <a:graphicFrameLocks noGrp="1"/>
          </p:cNvGraphicFramePr>
          <p:nvPr/>
        </p:nvGraphicFramePr>
        <p:xfrm>
          <a:off x="34925" y="115888"/>
          <a:ext cx="9074150" cy="6354763"/>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وانا اقول لك ايضا انت بطرس وعلى هذه الصخرة ابني كنيستي وابواب الجحيم لن تقوى عليها.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Et moi, je te le déclare: Tu es Pierre, et sur cette pierre je bâtirai mon Église, et la Puissance de la mort n'aura pas de force contre elle.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18 And I also say to you that you are Peter, and on this rock I will build My church, and the gates of Hades shall not prevail against it.</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43522" name="Group 2"/>
          <p:cNvGraphicFramePr>
            <a:graphicFrameLocks noGrp="1"/>
          </p:cNvGraphicFramePr>
          <p:nvPr/>
        </p:nvGraphicFramePr>
        <p:xfrm>
          <a:off x="34925" y="44450"/>
          <a:ext cx="9145588" cy="5978526"/>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وأعطيك مفاتيح ملكوت السموات.فكل ما تربطه على الارض يكون مربوطا في السموات.وكل ما تحله على الارض يكون محلولا في السموات</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a:t>
                      </a:r>
                      <a:r>
                        <a:rPr kumimoji="0" lang="fr-FR" sz="2800" b="0" i="0" u="none" strike="noStrike" cap="none" normalizeH="0" baseline="0">
                          <a:ln>
                            <a:noFill/>
                          </a:ln>
                          <a:solidFill>
                            <a:schemeClr val="bg1"/>
                          </a:solidFill>
                          <a:effectLst/>
                          <a:latin typeface="Arial" charset="0"/>
                          <a:cs typeface="Arial" charset="0"/>
                        </a:rPr>
                        <a:t>Je te donnerai les clefs du Royaume des cieux; tout ce que tu lieras sur la terre sera lié aux cieux, et tout ce que tu délieras sur la terre sera délié aux cieux.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19 And I will give you the keys of the kingdom of heaven, and whatever you bind on earth will be bound in heaven, and whatever you loose on earth will be loosed in heaven.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6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8003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4780035"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6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81058" name="Group 2"/>
          <p:cNvGraphicFramePr>
            <a:graphicFrameLocks noGrp="1"/>
          </p:cNvGraphicFramePr>
          <p:nvPr/>
        </p:nvGraphicFramePr>
        <p:xfrm>
          <a:off x="107950" y="44450"/>
          <a:ext cx="9072563" cy="6888480"/>
        </p:xfrm>
        <a:graphic>
          <a:graphicData uri="http://schemas.openxmlformats.org/drawingml/2006/table">
            <a:tbl>
              <a:tblPr rtl="1"/>
              <a:tblGrid>
                <a:gridCol w="4248150">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باكر</a:t>
                      </a:r>
                      <a:r>
                        <a:rPr kumimoji="0" lang="ar-SA" sz="3600" b="0" i="0" u="sng" strike="noStrike" cap="none" normalizeH="0" baseline="0" dirty="0">
                          <a:ln>
                            <a:noFill/>
                          </a:ln>
                          <a:solidFill>
                            <a:srgbClr val="FF9933"/>
                          </a:solidFill>
                          <a:effectLst/>
                          <a:latin typeface="Arial" charset="0"/>
                          <a:cs typeface="Arial" charset="0"/>
                        </a:rPr>
                        <a:t> 73:23</a:t>
                      </a:r>
                      <a:r>
                        <a:rPr kumimoji="0" lang="ar-EG" sz="3600" b="0" i="0" u="sng" strike="noStrike" cap="none" normalizeH="0" baseline="0" dirty="0">
                          <a:ln>
                            <a:noFill/>
                          </a:ln>
                          <a:solidFill>
                            <a:srgbClr val="FF9933"/>
                          </a:solidFill>
                          <a:effectLst/>
                          <a:latin typeface="Arial" charset="0"/>
                          <a:cs typeface="Arial" charset="0"/>
                        </a:rPr>
                        <a:t>-24,28</a:t>
                      </a:r>
                      <a:r>
                        <a:rPr kumimoji="0" lang="ar-SA" sz="3600" b="0" i="0" u="sng" strike="noStrike" cap="none" normalizeH="0" baseline="0" dirty="0">
                          <a:ln>
                            <a:noFill/>
                          </a:ln>
                          <a:solidFill>
                            <a:srgbClr val="FF9933"/>
                          </a:solidFill>
                          <a:effectLst/>
                          <a:latin typeface="Arial" charset="0"/>
                          <a:cs typeface="Arial" charset="0"/>
                        </a:rPr>
                        <a:t> &amp; 9:14</a:t>
                      </a:r>
                    </a:p>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ولكني دائما معك</a:t>
                      </a:r>
                      <a:r>
                        <a:rPr kumimoji="0" lang="ar-EG"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امسكت بيدي اليمنى برأيك تهديني وبعد الى مجد تأخذني اما انا فالاقتراب الى الله حسن لي.جعلت بالسيد الرب ملجإي لاخبر بكل صنائعك	</a:t>
                      </a:r>
                      <a:r>
                        <a:rPr kumimoji="0" lang="ar-SA" sz="3600" b="1" i="0" u="none" strike="noStrike" cap="none" normalizeH="0" baseline="0" dirty="0">
                          <a:ln>
                            <a:noFill/>
                          </a:ln>
                          <a:solidFill>
                            <a:schemeClr val="bg1"/>
                          </a:solidFill>
                          <a:effectLst/>
                          <a:latin typeface="Arial" charset="0"/>
                          <a:cs typeface="Arial" charset="0"/>
                        </a:rPr>
                        <a:t>هللويا.</a:t>
                      </a:r>
                      <a:r>
                        <a:rPr kumimoji="0" lang="ar-SA" sz="3600" b="0" i="0" u="none" strike="noStrike" cap="none" normalizeH="0" baseline="0" dirty="0">
                          <a:ln>
                            <a:noFill/>
                          </a:ln>
                          <a:solidFill>
                            <a:schemeClr val="bg1"/>
                          </a:solidFill>
                          <a:effectLst/>
                          <a:latin typeface="Arial" charset="0"/>
                          <a:cs typeface="Arial" charset="0"/>
                        </a:rPr>
                        <a:t> </a:t>
                      </a:r>
                      <a:endParaRPr kumimoji="0" lang="ar-EG" sz="36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CA" sz="2400" b="0" i="0" u="sng" strike="noStrike" cap="none" normalizeH="0" baseline="0" dirty="0">
                          <a:ln>
                            <a:noFill/>
                          </a:ln>
                          <a:solidFill>
                            <a:srgbClr val="FF9933"/>
                          </a:solidFill>
                          <a:effectLst/>
                          <a:latin typeface="Arial" charset="0"/>
                          <a:cs typeface="Times New Roman" pitchFamily="18" charset="0"/>
                        </a:rPr>
                        <a:t>Psaume </a:t>
                      </a:r>
                      <a:r>
                        <a:rPr kumimoji="0" lang="ar-EG" sz="2400" b="0" i="0" u="sng" strike="noStrike" cap="none" normalizeH="0" baseline="0" dirty="0">
                          <a:ln>
                            <a:noFill/>
                          </a:ln>
                          <a:solidFill>
                            <a:srgbClr val="FF9933"/>
                          </a:solidFill>
                          <a:effectLst/>
                          <a:latin typeface="Arial" charset="0"/>
                          <a:cs typeface="Times New Roman" pitchFamily="18" charset="0"/>
                        </a:rPr>
                        <a:t> </a:t>
                      </a:r>
                      <a:r>
                        <a:rPr kumimoji="0" lang="en-US" sz="2400" b="0" i="0" u="sng" strike="noStrike" cap="none" normalizeH="0" baseline="0" dirty="0">
                          <a:ln>
                            <a:noFill/>
                          </a:ln>
                          <a:solidFill>
                            <a:srgbClr val="FF9933"/>
                          </a:solidFill>
                          <a:effectLst/>
                          <a:latin typeface="Arial" charset="0"/>
                          <a:cs typeface="Times New Roman" pitchFamily="18" charset="0"/>
                        </a:rPr>
                        <a:t>73:23-24,28 &amp; 9:14</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23Tu m'as saisi la main droite,24 tu me conduiras devant la gloire.28 Mon bonheur à moi, c'est d'être près de Dieu: j'ai pris refuge auprès du Seigneur Dieu.14 Pour que je redise toutes tes louanges, aux portes de la fille de </a:t>
                      </a:r>
                      <a:r>
                        <a:rPr kumimoji="0" lang="fr-FR" sz="2800" b="0" i="0" u="none" strike="noStrike" cap="none" normalizeH="0" baseline="0" dirty="0" err="1">
                          <a:ln>
                            <a:noFill/>
                          </a:ln>
                          <a:solidFill>
                            <a:schemeClr val="bg1"/>
                          </a:solidFill>
                          <a:effectLst/>
                          <a:latin typeface="Arial" charset="0"/>
                          <a:cs typeface="Arial" charset="0"/>
                        </a:rPr>
                        <a:t>Sion,Alléluia</a:t>
                      </a:r>
                      <a:r>
                        <a:rPr kumimoji="0" lang="fr-FR" sz="2800" b="0" i="0" u="none" strike="noStrike" cap="none" normalizeH="0" baseline="0" dirty="0">
                          <a:ln>
                            <a:noFill/>
                          </a:ln>
                          <a:solidFill>
                            <a:schemeClr val="bg1"/>
                          </a:solidFill>
                          <a:effectLst/>
                          <a:latin typeface="Arial" charset="0"/>
                          <a:cs typeface="Arial" charset="0"/>
                        </a:rPr>
                        <a: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0" i="0" u="sng" strike="noStrike" cap="none" normalizeH="0" baseline="0">
                          <a:ln>
                            <a:noFill/>
                          </a:ln>
                          <a:solidFill>
                            <a:srgbClr val="FF9933"/>
                          </a:solidFill>
                          <a:effectLst/>
                          <a:latin typeface="Arial" charset="0"/>
                          <a:cs typeface="Times New Roman" pitchFamily="18" charset="0"/>
                        </a:rPr>
                        <a:t>Psalms</a:t>
                      </a:r>
                      <a:r>
                        <a:rPr kumimoji="0" lang="ar-EG" sz="2400" b="0" i="0" u="sng" strike="noStrike" cap="none" normalizeH="0" baseline="0">
                          <a:ln>
                            <a:noFill/>
                          </a:ln>
                          <a:solidFill>
                            <a:srgbClr val="FF9933"/>
                          </a:solidFill>
                          <a:effectLst/>
                          <a:latin typeface="Arial" charset="0"/>
                          <a:cs typeface="Times New Roman" pitchFamily="18" charset="0"/>
                        </a:rPr>
                        <a:t> </a:t>
                      </a:r>
                      <a:r>
                        <a:rPr kumimoji="0" lang="en-US" sz="2400" b="0" i="0" u="sng" strike="noStrike" cap="none" normalizeH="0" baseline="0">
                          <a:ln>
                            <a:noFill/>
                          </a:ln>
                          <a:solidFill>
                            <a:srgbClr val="FF9933"/>
                          </a:solidFill>
                          <a:effectLst/>
                          <a:latin typeface="Arial" charset="0"/>
                          <a:cs typeface="Times New Roman" pitchFamily="18" charset="0"/>
                        </a:rPr>
                        <a:t>73:23-24,28 &amp; 9:14</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You hold me by my right hand. 24 You will guide me with Your counsel, and afterward receive me to glory. 28 But it is good for me to draw near to God; I have put my trust in the Lord GOD, 14 That I may tell of all Your praise in the gates of the daughter of Zion. </a:t>
                      </a:r>
                      <a:r>
                        <a:rPr kumimoji="0" lang="en-US" sz="2400" b="0" i="0" u="none" strike="noStrike" cap="none" normalizeH="0" baseline="0">
                          <a:ln>
                            <a:noFill/>
                          </a:ln>
                          <a:solidFill>
                            <a:schemeClr val="bg1"/>
                          </a:solidFill>
                          <a:effectLst/>
                          <a:latin typeface="Arial" charset="0"/>
                          <a:cs typeface="Arial" charset="0"/>
                        </a:rPr>
                        <a:t>Alleluia</a:t>
                      </a:r>
                      <a:endParaRPr kumimoji="0" lang="en-CA" sz="24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US" dirty="0"/>
              <a:t>13pm</a:t>
            </a:r>
          </a:p>
        </p:txBody>
      </p:sp>
    </p:spTree>
  </p:cSld>
  <p:clrMapOvr>
    <a:masterClrMapping/>
  </p:clrMapOvr>
</p:sld>
</file>

<file path=ppt/slides/slide6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82082" name="Group 2"/>
          <p:cNvGraphicFramePr>
            <a:graphicFrameLocks noGrp="1"/>
          </p:cNvGraphicFramePr>
          <p:nvPr/>
        </p:nvGraphicFramePr>
        <p:xfrm>
          <a:off x="34925" y="44450"/>
          <a:ext cx="9145588" cy="6597651"/>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يوحنا ( 15 : 17 – 25 )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بهذا اوصيكم حتى تحبوا بعضكم بعضا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 كان العالم يبغضكم فاعلموا انه قد ابغضني قبلكم.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لو كنتم من العالم لكان العالم يحب خاصته.</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688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Jean 15 : 17 - 25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Ce que je vous commande, c'est de vous aimer les uns les autres.18 Si le monde vous hait, sachez qu'il m'a haï le premier.19 Si vous étiez du monde, le monde aimerait ce qui lui appartiendrait;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John 15:17-25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These things I command you, that you love one another. 18 If the world hates you, you know that it hated Me before it hated you. 19 If you were of the world, the world would love its own.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13m</a:t>
            </a:r>
          </a:p>
        </p:txBody>
      </p:sp>
    </p:spTree>
  </p:cSld>
  <p:clrMapOvr>
    <a:masterClrMapping/>
  </p:clrMapOvr>
</p:sld>
</file>

<file path=ppt/slides/slide6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83106" name="Group 2"/>
          <p:cNvGraphicFramePr>
            <a:graphicFrameLocks noGrp="1"/>
          </p:cNvGraphicFramePr>
          <p:nvPr/>
        </p:nvGraphicFramePr>
        <p:xfrm>
          <a:off x="107950" y="115888"/>
          <a:ext cx="9072563" cy="6048375"/>
        </p:xfrm>
        <a:graphic>
          <a:graphicData uri="http://schemas.openxmlformats.org/drawingml/2006/table">
            <a:tbl>
              <a:tblPr rtl="1"/>
              <a:tblGrid>
                <a:gridCol w="4752975">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لانكم لستم من العالم بل انا اخترتكم من العالم لذلك يبغضكم العالم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اذكروا الكلام الذي قلته لكم ليس عبد اعظم من سيده.</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mais vous n'êtes pas du monde: c'est moi qui vous ai mis à part du monde et voilà pourquoi le monde vous hait. 20 Souvenez-vous de la parole que je vous ai dite: "Le serviteur n'est pas plus grand que son maître";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Yet because you are not of the world, but I chose you out of the world, therefore the world hates you. 20 Remember the word that I said to you, "A servant is not greater than his master.'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84130" name="Group 2"/>
          <p:cNvGraphicFramePr>
            <a:graphicFrameLocks noGrp="1"/>
          </p:cNvGraphicFramePr>
          <p:nvPr/>
        </p:nvGraphicFramePr>
        <p:xfrm>
          <a:off x="107950" y="115888"/>
          <a:ext cx="9072563" cy="6048375"/>
        </p:xfrm>
        <a:graphic>
          <a:graphicData uri="http://schemas.openxmlformats.org/drawingml/2006/table">
            <a:tbl>
              <a:tblPr rtl="1"/>
              <a:tblGrid>
                <a:gridCol w="4752975">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كانوا قد اضطهدوني فسيضطهدونكم.وان كانوا قد حفظوا كلامي فسيحفظون كلامكم.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لكنهم انما يفعلون بكم هذا كله من اجل اسمي لانهم لا يعرفون الذي ارسلني.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s'ils m'ont persécuté, ils vous persécuteront vous aussi; s'ils ont observé ma parole, ils observeront aussi la vôtre. 21Tout cela, ils vous le feront à cause de mon nom, parce qu'ils ne connaissent pas Celui qui m'a envoyé.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If they persecuted Me, they will also persecute you. If they kept My word, they will keep yours also. 21 But all these things they will do to you for My name's sake, because they do not know Him who sent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85154" name="Group 2"/>
          <p:cNvGraphicFramePr>
            <a:graphicFrameLocks noGrp="1"/>
          </p:cNvGraphicFramePr>
          <p:nvPr/>
        </p:nvGraphicFramePr>
        <p:xfrm>
          <a:off x="107950" y="115888"/>
          <a:ext cx="9072563" cy="6119813"/>
        </p:xfrm>
        <a:graphic>
          <a:graphicData uri="http://schemas.openxmlformats.org/drawingml/2006/table">
            <a:tbl>
              <a:tblPr rtl="1"/>
              <a:tblGrid>
                <a:gridCol w="4895850">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لو لم اكن قد جئت وكلمتهم لم تكن لهم خطية.واما الآن فليس لهم عذر في خطيتهم.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 يبغضني يبغض ابي ايضا.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لو لم اكن قد عملت بينهم اعمالا لم يعملها احد غيري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Si je n'étais pas venu, si je ne leur avais pas adressé la parole, ils n'auraient pas de péché; mais à présent leur péché est sans excuse.23 Celui qui me hait, hait aussi mon Père. 24 Si je n'avais pas fait au milieu d'eux ces oeuvres que nul autre n'a faites,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If I had not come and spoken to them, they would have no sin, but now they have no excuse for their sin. 23 He who hates Me hates My Father also. 24 If I had not done among them the works which no one else did,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86178" name="Group 2"/>
          <p:cNvGraphicFramePr>
            <a:graphicFrameLocks noGrp="1"/>
          </p:cNvGraphicFramePr>
          <p:nvPr/>
        </p:nvGraphicFramePr>
        <p:xfrm>
          <a:off x="34925" y="115888"/>
          <a:ext cx="9001125" cy="5901754"/>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2255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لم تكن لهم خطية.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واما الآن فقد رأوا وابغضوني انا وابي.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لكن لكي تتم الكلمة المكتوبة في ناموسهم انهم ابغضوني بلا سبب</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1" i="0" u="none" strike="noStrike" cap="none" normalizeH="0" baseline="0">
                          <a:ln>
                            <a:noFill/>
                          </a:ln>
                          <a:solidFill>
                            <a:srgbClr val="FF9900"/>
                          </a:solidFill>
                          <a:effectLst/>
                          <a:latin typeface="Arial" charset="0"/>
                          <a:cs typeface="Arial" charset="0"/>
                        </a:rPr>
                        <a:t>( والمجد للـه دائماً )</a:t>
                      </a:r>
                      <a:endParaRPr kumimoji="0" lang="en-CA" sz="32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ils n'auraient pas de péché; mais à présent qu'ils les ont vues, ils continuent à nous haïr et moi et mon Père; 25 mais c'est pour que s'accomplisse la Parole qui est écrite dans leur Loi: Ils m'ont haï sans raison.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they would have no sin; but now they have seen and also hated both Me and My Father. 25 But this happened that the word might be fulfilled which is written in their law, "They hated Me without a cause.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6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87202"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4787203"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4787204"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4787205"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6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89250" name="Group 2"/>
          <p:cNvGraphicFramePr>
            <a:graphicFrameLocks noGrp="1"/>
          </p:cNvGraphicFramePr>
          <p:nvPr/>
        </p:nvGraphicFramePr>
        <p:xfrm>
          <a:off x="34925" y="44450"/>
          <a:ext cx="9001125" cy="6289675"/>
        </p:xfrm>
        <a:graphic>
          <a:graphicData uri="http://schemas.openxmlformats.org/drawingml/2006/table">
            <a:tbl>
              <a:tblPr rtl="1"/>
              <a:tblGrid>
                <a:gridCol w="47513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رسالة بولس الرسول </a:t>
                      </a:r>
                      <a:r>
                        <a:rPr kumimoji="0" lang="ar-EG" sz="3200" b="0" i="0" u="sng" strike="noStrike" cap="none" normalizeH="0" baseline="0">
                          <a:ln>
                            <a:noFill/>
                          </a:ln>
                          <a:solidFill>
                            <a:srgbClr val="FF9933"/>
                          </a:solidFill>
                          <a:effectLst/>
                          <a:latin typeface="Arial" charset="0"/>
                          <a:cs typeface="Arial" charset="0"/>
                        </a:rPr>
                        <a:t>الثانية </a:t>
                      </a:r>
                      <a:r>
                        <a:rPr kumimoji="0" lang="ar-SA" sz="3200" b="0" i="0" u="sng" strike="noStrike" cap="none" normalizeH="0" baseline="0">
                          <a:ln>
                            <a:noFill/>
                          </a:ln>
                          <a:solidFill>
                            <a:srgbClr val="FF9933"/>
                          </a:solidFill>
                          <a:effectLst/>
                          <a:latin typeface="Arial" charset="0"/>
                          <a:cs typeface="Arial" charset="0"/>
                        </a:rPr>
                        <a:t>إلى </a:t>
                      </a:r>
                      <a:r>
                        <a:rPr kumimoji="0" lang="ar-EG" sz="3200" b="0" i="0" u="sng" strike="noStrike" cap="none" normalizeH="0" baseline="0">
                          <a:ln>
                            <a:noFill/>
                          </a:ln>
                          <a:solidFill>
                            <a:srgbClr val="FF9933"/>
                          </a:solidFill>
                          <a:effectLst/>
                          <a:latin typeface="Arial" charset="0"/>
                          <a:cs typeface="Arial" charset="0"/>
                        </a:rPr>
                        <a:t>أهل</a:t>
                      </a:r>
                      <a:r>
                        <a:rPr kumimoji="0" lang="ar-SA" sz="3200" b="0" i="0" u="sng" strike="noStrike" cap="none" normalizeH="0" baseline="0">
                          <a:ln>
                            <a:noFill/>
                          </a:ln>
                          <a:solidFill>
                            <a:srgbClr val="FF9933"/>
                          </a:solidFill>
                          <a:effectLst/>
                          <a:latin typeface="Arial" charset="0"/>
                          <a:cs typeface="Arial" charset="0"/>
                        </a:rPr>
                        <a:t> </a:t>
                      </a:r>
                      <a:r>
                        <a:rPr kumimoji="0" lang="ar-EG" sz="3200" b="0" i="0" u="sng" strike="noStrike" cap="none" normalizeH="0" baseline="0">
                          <a:ln>
                            <a:noFill/>
                          </a:ln>
                          <a:solidFill>
                            <a:srgbClr val="FF9933"/>
                          </a:solidFill>
                          <a:effectLst/>
                          <a:latin typeface="Arial" charset="0"/>
                          <a:cs typeface="Arial" charset="0"/>
                        </a:rPr>
                        <a:t>كورونثوس</a:t>
                      </a:r>
                      <a:r>
                        <a:rPr kumimoji="0" lang="ar-SA" sz="3200" b="0" i="0" u="sng" strike="noStrike" cap="none" normalizeH="0" baseline="0">
                          <a:ln>
                            <a:noFill/>
                          </a:ln>
                          <a:solidFill>
                            <a:srgbClr val="FF9933"/>
                          </a:solidFill>
                          <a:effectLst/>
                          <a:latin typeface="Arial" charset="0"/>
                          <a:cs typeface="Arial" charset="0"/>
                        </a:rPr>
                        <a:t> </a:t>
                      </a:r>
                      <a:r>
                        <a:rPr kumimoji="0" lang="ar-EG" sz="3200" b="0" i="0" u="sng" strike="noStrike" cap="none" normalizeH="0" baseline="0">
                          <a:ln>
                            <a:noFill/>
                          </a:ln>
                          <a:solidFill>
                            <a:srgbClr val="FF9933"/>
                          </a:solidFill>
                          <a:effectLst/>
                          <a:latin typeface="Arial" charset="0"/>
                          <a:cs typeface="Arial" charset="0"/>
                        </a:rPr>
                        <a:t>( 4 :5 – 5 :11</a:t>
                      </a:r>
                      <a:r>
                        <a:rPr kumimoji="0" lang="ar-SA" sz="3200" b="0" i="0" u="sng" strike="noStrike" cap="none" normalizeH="0" baseline="0">
                          <a:ln>
                            <a:noFill/>
                          </a:ln>
                          <a:solidFill>
                            <a:srgbClr val="FF9933"/>
                          </a:solidFill>
                          <a:effectLst/>
                          <a:latin typeface="Arial" charset="0"/>
                          <a:cs typeface="Arial" charset="0"/>
                        </a:rPr>
                        <a:t>)</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فاننا لسنا نكرز بانفسنا بل بالمسيح يسوع ربا ولكن بانفسنا عبيدا لكم من اجل يسوع.لان الله الذي قال ان يشرق نور من ظلمة</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400" b="0" i="0" u="sng" strike="noStrike" cap="none" normalizeH="0" baseline="0">
                          <a:ln>
                            <a:noFill/>
                          </a:ln>
                          <a:solidFill>
                            <a:srgbClr val="FF9933"/>
                          </a:solidFill>
                          <a:effectLst/>
                          <a:latin typeface="Arial" charset="0"/>
                          <a:cs typeface="Times New Roman" pitchFamily="18" charset="0"/>
                        </a:rPr>
                        <a:t>2 Corinthiens 4:5 - 5:1-11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Non, ce n'est pas nous-mêmes, mais Jésus Christ Seigneur que nous proclamons. Quant à nous-mêmes, nous nous proclamons vos serviteurs à cause de Jésus. 6 Car le Dieu qui a dit: que la lumière brille au milieu des </a:t>
                      </a:r>
                      <a:r>
                        <a:rPr kumimoji="0" lang="fr-FR" sz="2600" b="0" i="0" u="none" strike="noStrike" cap="none" normalizeH="0" baseline="0">
                          <a:ln>
                            <a:noFill/>
                          </a:ln>
                          <a:solidFill>
                            <a:schemeClr val="bg1"/>
                          </a:solidFill>
                          <a:effectLst/>
                          <a:latin typeface="Arial" charset="0"/>
                          <a:cs typeface="Arial" charset="0"/>
                        </a:rPr>
                        <a:t>ténèbres,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sng" strike="noStrike" cap="none" normalizeH="0" baseline="0">
                          <a:ln>
                            <a:noFill/>
                          </a:ln>
                          <a:solidFill>
                            <a:srgbClr val="FF9933"/>
                          </a:solidFill>
                          <a:effectLst/>
                          <a:latin typeface="Arial" charset="0"/>
                          <a:cs typeface="Times New Roman" pitchFamily="18" charset="0"/>
                        </a:rPr>
                        <a:t>2 Corinthians 4:5-18 &amp; 5:1-11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For we do not preach ourselves, but Christ Jesus the Lord, and ourselves your bondservants for Jesus' sake. 6 For it is the God who commanded light to shine out of darkness,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13p</a:t>
            </a:r>
          </a:p>
        </p:txBody>
      </p:sp>
    </p:spTree>
  </p:cSld>
  <p:clrMapOvr>
    <a:masterClrMapping/>
  </p:clrMapOvr>
</p:sld>
</file>

<file path=ppt/slides/slide6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90274" name="Group 2"/>
          <p:cNvGraphicFramePr>
            <a:graphicFrameLocks noGrp="1"/>
          </p:cNvGraphicFramePr>
          <p:nvPr/>
        </p:nvGraphicFramePr>
        <p:xfrm>
          <a:off x="34925" y="44450"/>
          <a:ext cx="9145588" cy="6014403"/>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هو الذي اشرق في قلوبنا لانارة معرفة مجد الله في وجه يسوع المسيح</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لنا هذا الكنز في اوان خزفية ليكون فضل القوة للّه لا منا.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c'est lui-même qui a brillé dans nos coeurs pour faire resplendir la connaissance de sa gloire qui rayonne sur le visage du Christ. 7  Mais ce trésor, nous le portons dans des vases d'argile, pour que cette incomparable puissance soit de Dieu et non de nous.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who has shone in our hearts to give the light of the knowledge of the glory of God in the face of Jesus Christ. 7 But we have this treasure in earthen vessels, that the excellence of the power may be of God and not of 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91298" name="Group 2"/>
          <p:cNvGraphicFramePr>
            <a:graphicFrameLocks noGrp="1"/>
          </p:cNvGraphicFramePr>
          <p:nvPr/>
        </p:nvGraphicFramePr>
        <p:xfrm>
          <a:off x="34925" y="44450"/>
          <a:ext cx="9145588" cy="6900672"/>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مكتئبين في كل شيء لكن غير متضايقين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متحيّرين لكن غير يائسين. مضطهدين لكن غير متروكين.مطروحين لكن غير هالكين.حاملين في الجسد كل حين اماتة الرب يسوع لكي تظهر حياة يسوع ايضا في جسدنا.</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Pressés de toute part, nous ne sommes pas écrasés; dans des impasses, mais nous arrivons à passer; 9 pourchassés, mais non rejoints; terrassés, mais non achevés; 10 sans cesse nous portons dans notre corps l'agonie de Jésus afin que la vie de Jésus soit elle aussi manifestée dans notre corps.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We are hard pressed on every side, yet not crushed; we are perplexed, but not in despair; 9 persecuted, but not forsaken; struck down, but not destroyed-- 10 always carrying about in the body the dying of the Lord Jesus, that the life of Jesus also may be manifested in our body.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92322" name="Group 2"/>
          <p:cNvGraphicFramePr>
            <a:graphicFrameLocks noGrp="1"/>
          </p:cNvGraphicFramePr>
          <p:nvPr/>
        </p:nvGraphicFramePr>
        <p:xfrm>
          <a:off x="34925" y="44450"/>
          <a:ext cx="9145588" cy="6369685"/>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لاننا نحن الاحياء نسلم دائما للموت من اجل يسوع لكي تظهر حياة يسوع ايضا في جسدنا المائت. اذا الموت يعمل فينا ولكن الحياة فيكم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فاذ لنا روح الايمان عينه حسب المكتوب</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Toujours, en effet, nous les vivants, nous sommes livrés à la mort à cause de Jésus, afin que la vie de Jésus soit elle aussi manifestée dans notre existence mortelle.12 Ainsi la mort est à l'oeuvre en nous, mais la vie en vous.13 Pourtant, forts de ce même esprit de foi dont il est écrit: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For we who live are always delivered to death for Jesus' sake, that the life of Jesus also may be manifested in our mortal flesh. 12 So then death is working in us, but life in you. 13 And since we have the same spirit of faith, according to what is written,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93346" name="Group 2"/>
          <p:cNvGraphicFramePr>
            <a:graphicFrameLocks noGrp="1"/>
          </p:cNvGraphicFramePr>
          <p:nvPr/>
        </p:nvGraphicFramePr>
        <p:xfrm>
          <a:off x="34925" y="44450"/>
          <a:ext cx="9145588" cy="5901754"/>
        </p:xfrm>
        <a:graphic>
          <a:graphicData uri="http://schemas.openxmlformats.org/drawingml/2006/table">
            <a:tbl>
              <a:tblPr rtl="1"/>
              <a:tblGrid>
                <a:gridCol w="5040313">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آمنت لذلك تكلمت.نحن ايضا نؤمن ولذلك نتكلم ايضا. عالمين ان الذي اقام الرب يسوع سيقيمنا نحن ايضا بيسوع ويحضرنا معكم.</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J'ai cru, c'est pourquoi j'ai parlé, nous croyons, nous aussi, et c'est pourquoi nous parlons.14 Car nous le savons, celui qui a ressuscité le Seigneur Jésus, nous ressuscitera aussi avec Jésus et il nous placera avec vous près de lui.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 believed and therefore I spoke,'' we also believe and therefore speak, 14 knowing that He who raised up the Lord Jesus will also raise us up with Jesus, and will present us with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94370" name="Group 2"/>
          <p:cNvGraphicFramePr>
            <a:graphicFrameLocks noGrp="1"/>
          </p:cNvGraphicFramePr>
          <p:nvPr/>
        </p:nvGraphicFramePr>
        <p:xfrm>
          <a:off x="34925" y="44450"/>
          <a:ext cx="9145588" cy="5901754"/>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جميع الاشياء هي من اجلكم لكي تكون النعمة وهي قد كثرت بالاكثرين تزيد الشكر لمجد الله.</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Et tout ce que nous vivons, c'est pour vous, afin qu'en s'accroissant la grâce fasse surabonder, par une communauté accrue, l'action de grâce à la gloire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For all things are for your sakes, that grace, having spread through the many, may cause thanksgiving to abound to the glory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95394" name="Group 2"/>
          <p:cNvGraphicFramePr>
            <a:graphicFrameLocks noGrp="1"/>
          </p:cNvGraphicFramePr>
          <p:nvPr/>
        </p:nvGraphicFramePr>
        <p:xfrm>
          <a:off x="34925" y="44450"/>
          <a:ext cx="9145588" cy="6514148"/>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لذلك لا نفشل بل وان كان انساننا الخارج يفنى فالداخل يتجدد يوما فيوما. لان خفة ضيقتنا الوقتية تنشئ لنا اكثر فاكثر ثقل مجد ابديا</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C'est pourquoi nous ne perdons pas courage et même si, en nous, l'homme extérieur va vers sa ruine, l'homme intérieur se renouvelle de jour en jour.17 Car nos détresses d'un moment sont légères par rapport au poids extraordinaire de gloire éternelle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Therefore we do not lose heart. Even though our outward man is perishing, yet the inward man is being renewed day by day. 17 For our light affliction, which is but for a moment, is working for us a far more exceeding and eternal weight of glory,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96418" name="Group 2"/>
          <p:cNvGraphicFramePr>
            <a:graphicFrameLocks noGrp="1"/>
          </p:cNvGraphicFramePr>
          <p:nvPr/>
        </p:nvGraphicFramePr>
        <p:xfrm>
          <a:off x="34925" y="44450"/>
          <a:ext cx="9145588" cy="5905501"/>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ونحن غير ناظرين الى الاشياء التي ترى بل الى التي لا ترى.لان التي ترى وقتية واما التي لا ترى فابدية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qu'elles nous préparent. Notre objectif n'est pas ce qui se voit, mais ce qui ne se voit pas; ce qui se voit est provisoire, mais ce qui ne se voit pas est éternel.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while we do not look at the things which are seen, but at the things which are not seen. For the things which are seen are temporary, but the things which are not seen are eternal.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97442" name="Group 2"/>
          <p:cNvGraphicFramePr>
            <a:graphicFrameLocks noGrp="1"/>
          </p:cNvGraphicFramePr>
          <p:nvPr/>
        </p:nvGraphicFramePr>
        <p:xfrm>
          <a:off x="34925" y="44450"/>
          <a:ext cx="9145588" cy="6339840"/>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لاننا نعلم انه ان نقض بيت خيمتنا الارضي فلنا في السموات بناء من الله بيت غير مصنوع بيد ابدي. فاننا في هذه ايضا نئن مشتاقين الى ان نلبس فوقها مسكننا الذي من السماء.</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Car nous le savons, si notre demeure terrestre, qui n'est qu'une tente, se détruit, nous avons un édifice, oeuvre de Dieu, une demeure éternelle dans les cieux, 2 qui n'est pas faite de main d'homme. Et nous gémissons, dans le désir ardent de revêtir, par-dessus l'autre,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For we know that if our earthly house, this tent, is destroyed, we have a building from God, a house not made with hands, eternal in the heavens. 2 For in this we groan, earnestly desiring to be clothed with our habitation which is from heaven,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98466" name="Group 2"/>
          <p:cNvGraphicFramePr>
            <a:graphicFrameLocks noGrp="1"/>
          </p:cNvGraphicFramePr>
          <p:nvPr/>
        </p:nvGraphicFramePr>
        <p:xfrm>
          <a:off x="34925" y="44450"/>
          <a:ext cx="9145588" cy="6010656"/>
        </p:xfrm>
        <a:graphic>
          <a:graphicData uri="http://schemas.openxmlformats.org/drawingml/2006/table">
            <a:tbl>
              <a:tblPr rtl="1"/>
              <a:tblGrid>
                <a:gridCol w="5113338">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وان كنا لابسين لا نوجد عراة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فاننا نحن الذين في الخيمة نئن مثقلين اذ لسنا نريد ان نخلعها بل ان نلبس فوقها لكي يبتلع المائت من الحياة.</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notre habitation céleste, pourvu que nous soyons trouvés vêtus et non pas nus. 4 Car nous qui sommes dans cette tente, nous gémissons, accablés; c'est un fait: nous ne voulons pas nous dévêtir, mais revêtir un vêtement sur l'autre afin que ce qui est mortel soit englouti par la vie.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if indeed, having been clothed, we shall not be found naked. 4 For we who are in this tent groan, being burdened, not because we want to be unclothed, but further clothed, that mortality may be swallowed up by life.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99490" name="Group 2"/>
          <p:cNvGraphicFramePr>
            <a:graphicFrameLocks noGrp="1"/>
          </p:cNvGraphicFramePr>
          <p:nvPr/>
        </p:nvGraphicFramePr>
        <p:xfrm>
          <a:off x="34925" y="44450"/>
          <a:ext cx="9145588" cy="6864096"/>
        </p:xfrm>
        <a:graphic>
          <a:graphicData uri="http://schemas.openxmlformats.org/drawingml/2006/table">
            <a:tbl>
              <a:tblPr rtl="1"/>
              <a:tblGrid>
                <a:gridCol w="5040313">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الذي صنعنا لهذا عينه هو الله الذي اعطانا ايضا عربون الروح.</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فاذا نحن واثقون كل حين وعالمون اننا ونحن مستوطنون في الجسد فنحن متغربون عن الرب. لاننا بالايمان نسلك لا بالعيان.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1847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Celui qui nous a formés pour cet avenir, c'est Dieu qui nous a donné les arrhes de l'Esprit. 6 Ainsi donc, nous sommes toujours pleins de confiance, tout en sachant que, tant que nous habitons dans ce corps, nous sommes hors de notre demeure, loin du Seigneur, 7 car nous cheminons par la foi, non par la vue.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Now He who has prepared us for this very thing is God, who also has given us the Spirit as a guarantee. 6 So we are always confident, knowing that while we are at home in the body we are absent from the Lord. 7 For we walk by faith, not by sight.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00514" name="Group 2"/>
          <p:cNvGraphicFramePr>
            <a:graphicFrameLocks noGrp="1"/>
          </p:cNvGraphicFramePr>
          <p:nvPr/>
        </p:nvGraphicFramePr>
        <p:xfrm>
          <a:off x="34925" y="44450"/>
          <a:ext cx="9145588" cy="6796405"/>
        </p:xfrm>
        <a:graphic>
          <a:graphicData uri="http://schemas.openxmlformats.org/drawingml/2006/table">
            <a:tbl>
              <a:tblPr rtl="1"/>
              <a:tblGrid>
                <a:gridCol w="5040313">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فنثق ونسرّ بالأولى ان نتغرب عن الجسد ونستوطن عند الرب. لذلك نحترس ايضا مستوطنين كنا او متغربين ان نكون مرضيين عنده.  لانه لا بد اننا جميعا نظهر امام كرسي المسيح</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Oui, nous sommes pleins de confiance et nous préférons quitter la demeure de ce corps pour aller demeurer auprès du Seigneur.9 Aussi notre ambition - que nous conservions notre demeure ou que nous la quittions - est-elle de lui plaire.10 Car il nous faudra tous comparaître à découvert devant le Tribunal du Christ</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We are confident, yes, well pleased rather to be absent from the body and to be present with the Lord. 9 Therefore we make it our aim, whether present or absent, to be well pleasing to Him. 10 For we must all appear before the judgment seat of Christ,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01538" name="Group 2"/>
          <p:cNvGraphicFramePr>
            <a:graphicFrameLocks noGrp="1"/>
          </p:cNvGraphicFramePr>
          <p:nvPr/>
        </p:nvGraphicFramePr>
        <p:xfrm>
          <a:off x="34925" y="44450"/>
          <a:ext cx="9145588" cy="6796405"/>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لينال كل واحد ما كان بالجسد بحسب ما صنع خيرا كان ام شرا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فاذ نحن عالمون مخافة الرب نقنع الناس</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واما الله فقد صرنا ظاهرين له وارجو اننا قد صرنا ظاهرين في ضمائركم ايضا.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afin que chacun recueille le prix de ce qu'il aura fait durant sa vie corporelle, soit en bien, soit en mal. 11 Connaissant donc la crainte du Seigneur, nous cherchons à convaincre les hommes et, devant Dieu, nous sommes pleinement à découvert. J'espère être aussi pleinement à découvert dans vos consciences.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that each one may receive the things done in the body, according to what he has done, whether good or bad. 11 Knowing, therefore, the terror of the Lord, we persuade men; but we are well known to God, and I also trust are well known in your consciences.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02562"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57958"/>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7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03586"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480358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4803588"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7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05634" name="Group 2"/>
          <p:cNvGraphicFramePr>
            <a:graphicFrameLocks noGrp="1"/>
          </p:cNvGraphicFramePr>
          <p:nvPr/>
        </p:nvGraphicFramePr>
        <p:xfrm>
          <a:off x="34925" y="-26988"/>
          <a:ext cx="9074150" cy="664464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الكاثوليكون من رسالة </a:t>
                      </a:r>
                      <a:r>
                        <a:rPr kumimoji="0" lang="ar-EG" sz="3200" b="0" i="0" u="sng" strike="noStrike" cap="none" normalizeH="0" baseline="0">
                          <a:ln>
                            <a:noFill/>
                          </a:ln>
                          <a:solidFill>
                            <a:srgbClr val="FF9933"/>
                          </a:solidFill>
                          <a:effectLst/>
                          <a:latin typeface="Arial" charset="0"/>
                          <a:cs typeface="Arial" charset="0"/>
                        </a:rPr>
                        <a:t>بطرس</a:t>
                      </a:r>
                      <a:r>
                        <a:rPr kumimoji="0" lang="ar-SA" sz="3200" b="0" i="0" u="sng" strike="noStrike" cap="none" normalizeH="0" baseline="0">
                          <a:ln>
                            <a:noFill/>
                          </a:ln>
                          <a:solidFill>
                            <a:srgbClr val="FF9933"/>
                          </a:solidFill>
                          <a:effectLst/>
                          <a:latin typeface="Arial" charset="0"/>
                          <a:cs typeface="Arial" charset="0"/>
                        </a:rPr>
                        <a:t> الرسول </a:t>
                      </a:r>
                      <a:r>
                        <a:rPr kumimoji="0" lang="ar-EG" sz="3200" b="0" i="0" u="sng" strike="noStrike" cap="none" normalizeH="0" baseline="0">
                          <a:ln>
                            <a:noFill/>
                          </a:ln>
                          <a:solidFill>
                            <a:srgbClr val="FF9933"/>
                          </a:solidFill>
                          <a:effectLst/>
                          <a:latin typeface="Arial" charset="0"/>
                          <a:cs typeface="Arial" charset="0"/>
                        </a:rPr>
                        <a:t>الأولى (</a:t>
                      </a:r>
                      <a:r>
                        <a:rPr kumimoji="0" lang="en-US" sz="3200" b="0" i="0" u="sng" strike="noStrike" cap="none" normalizeH="0" baseline="0">
                          <a:ln>
                            <a:noFill/>
                          </a:ln>
                          <a:solidFill>
                            <a:srgbClr val="FF9933"/>
                          </a:solidFill>
                          <a:effectLst/>
                          <a:latin typeface="Arial" charset="0"/>
                          <a:cs typeface="Arial" charset="0"/>
                        </a:rPr>
                        <a:t>2 :18 -3 : 1- 7 </a:t>
                      </a:r>
                      <a:r>
                        <a:rPr kumimoji="0" lang="ar-EG" sz="3200" b="0" i="0" u="sng" strike="noStrike" cap="none" normalizeH="0" baseline="0">
                          <a:ln>
                            <a:noFill/>
                          </a:ln>
                          <a:solidFill>
                            <a:srgbClr val="FF9933"/>
                          </a:solidFill>
                          <a:effectLst/>
                          <a:latin typeface="Arial" charset="0"/>
                          <a:cs typeface="Arial" charset="0"/>
                        </a:rPr>
                        <a:t>)</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ايها الخدام كونوا خاضعين بكل هيبة للسادة ليس للصالحين المترفقين فقط بل للعنفاء ايضا.لان هذا فضل ان كان احد من اجل ضمير نحو الله يحتمل احزانا متألما بالظلم.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Times New Roman" pitchFamily="18" charset="0"/>
                        </a:rPr>
                        <a:t>1Pierre 2:18 - 3:1-7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Serviteurs, soyez soumis avec une profonde crainte à vos maîtres, non seulement aux bons et aux doux, mais aussi aux acariâtres. 19 Car c'est une grâce de supporter, par respect pour Dieu, des peines que l'on souffre injustement.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1Peter 2:18-25 &amp; 3:1-7</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Servants, be submissive to your masters with all fear, not only to the good and gentle, but also to the harsh. 19 For this is commendable, if because of conscience toward God one endures grief, suffering wrongfully.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13c</a:t>
            </a:r>
          </a:p>
        </p:txBody>
      </p:sp>
    </p:spTree>
  </p:cSld>
  <p:clrMapOvr>
    <a:masterClrMapping/>
  </p:clrMapOvr>
</p:sld>
</file>

<file path=ppt/slides/slide7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06658" name="Group 2"/>
          <p:cNvGraphicFramePr>
            <a:graphicFrameLocks noGrp="1"/>
          </p:cNvGraphicFramePr>
          <p:nvPr/>
        </p:nvGraphicFramePr>
        <p:xfrm>
          <a:off x="34925" y="-26988"/>
          <a:ext cx="9074150" cy="684276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اي مجد هو ان كنتم تلطمون مخطئين فتصبرون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بل ان كنتم تتألمون عاملين الخير فتصبرون فهذا فضل عند الله</a:t>
                      </a:r>
                      <a:r>
                        <a:rPr kumimoji="0" lang="en-US" sz="3200" b="0" i="0" u="none" strike="noStrike" cap="none" normalizeH="0" baseline="0">
                          <a:ln>
                            <a:noFill/>
                          </a:ln>
                          <a:solidFill>
                            <a:schemeClr val="bg1"/>
                          </a:solidFill>
                          <a:effectLst/>
                          <a:latin typeface="Arial" charset="0"/>
                          <a:cs typeface="Arial" charset="0"/>
                        </a:rPr>
                        <a:t>.</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لانكم لهذا دعيتم فان المسيح ايضا تألم لاجلنا تاركا لنا مثالا لكي تتبعوا خطواته.</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Quelle gloire y a-t-il, en effet, à supporter les coups si vous avez commis une faute? Mais si, après avoir fait le bien, vous souffrez avec patience, c'est là une grâce aux yeux de Dieu. 21 Or, c'est à cela que vous avez été appelés, car le Christ aussi a souffert pour vous, vous laissant un exemple afin que vous suiviez ses traces: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For what credit is it if, when you are beaten for your faults, you take it patiently? But when you do good and suffer, if you take it patiently, this is commendable before God. 21 For to this you were called, because Christ also suffered for us, leaving us an example, that you should follow His steps: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07682" name="Group 2"/>
          <p:cNvGraphicFramePr>
            <a:graphicFrameLocks noGrp="1"/>
          </p:cNvGraphicFramePr>
          <p:nvPr/>
        </p:nvGraphicFramePr>
        <p:xfrm>
          <a:off x="34925" y="115888"/>
          <a:ext cx="9074150" cy="597852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لم يفعل خطية ولا وجد في فمه مكر</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 اذ شتم لم يكن يشتم عوضا واذ تألم لم يكن يهدد بل كان يسلم لمن يقضي بعدل.</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Lui qui n'a pas commis de péché et dans la bouche duquel 23 il ne s'est pas trouvé de tromperie; lui qui, insulté, ne rendait pas l'insulte, dans sa souffrance, ne menaçait pas, mais s'en remettait au juste Juge;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Who committed no sin, nor was deceit found in His mouth''; 23 who, when He was reviled, did not revile in return; when He suffered, He did not threaten, but committed Himself to Him who judges righteously;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08706" name="Group 2"/>
          <p:cNvGraphicFramePr>
            <a:graphicFrameLocks noGrp="1"/>
          </p:cNvGraphicFramePr>
          <p:nvPr/>
        </p:nvGraphicFramePr>
        <p:xfrm>
          <a:off x="34925" y="115888"/>
          <a:ext cx="9074150" cy="633984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حمل هو نفسه خطايانا في جسده على الخشبة لكي نموت عن الخطايا فنحيا للبر.الذي بجلدته شفيتم.لانكم كنتم كخراف ضالة لكنكم رجعتم الآن الى راعي نفوسكم واسقفها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lui qui, dans son propre corps, a porté nos péchés sur le bois, afin que, morts à nos péchés, nous vivions pour la justice; lui dont les meurtrissures vous ont guéris. 25 Car vous étiez égarés comme des brebis, mais maintenant vous vous êtes tournés vers le berger et le gardien de vos âmes.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who Himself bore our sins in His own body on the tree, that we, having died to sins, might live for righteousness-- by whose stripes you were healed. 25 For you were like sheep going astray, but have now returned to the Shepherd and Overseer of your souls.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09730" name="Group 2"/>
          <p:cNvGraphicFramePr>
            <a:graphicFrameLocks noGrp="1"/>
          </p:cNvGraphicFramePr>
          <p:nvPr/>
        </p:nvGraphicFramePr>
        <p:xfrm>
          <a:off x="34925" y="115888"/>
          <a:ext cx="9074150" cy="6087428"/>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كذلكنّ ايتها النساء كنّ خاضعات لرجالكنّ حتى وان كان البعض لا يطيعون الكلمة يربحون بسيرة النساء بدون كلمة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ملاحظين سيرتكنّ الطاهرة بخوف.</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Vous, de même, femmes, soyez soumises à vos maris, afin que, même si quelques-uns refusent de croire à la Parole, ils soient gagnés, sans parole, par la conduite de leurs femmes, 2 en considérant votre conduite pure, respectueuse.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Wives, likewise, be submissive to your own husbands, that even if some do not obey the word, they, without a word, may be won by the conduct of their wives, 2 when they observe your chaste conduct accompanied by fear.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10754" name="Group 2"/>
          <p:cNvGraphicFramePr>
            <a:graphicFrameLocks noGrp="1"/>
          </p:cNvGraphicFramePr>
          <p:nvPr/>
        </p:nvGraphicFramePr>
        <p:xfrm>
          <a:off x="34925" y="115888"/>
          <a:ext cx="9074150" cy="6087428"/>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تكن زينتكنّ الزينة الخارجية من ضفر الشعر والتحلي بالذهب ولبس الثياب</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بل انسان القلب الخفي في العديمة الفساد زينة الروح الوديع الهادئ الذي هو قدام الله كثير الثمن.</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Que votre parure ne soit pas extérieure: cheveux tressés, bijoux d'or, toilettes élégantes; 4 mais qu'elle soit la disposition cachée du coeur, parure incorruptible d'un esprit doux et paisible, qui est d'un grand prix devant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Do not let your adornment be merely outward-- arranging the hair, wearing gold, or putting on fine apparel-- 4 rather let it be the hidden person of the heart, with the incorruptible beauty of a gentle and quiet spirit, which is very precious in the sight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11778" name="Group 2"/>
          <p:cNvGraphicFramePr>
            <a:graphicFrameLocks noGrp="1"/>
          </p:cNvGraphicFramePr>
          <p:nvPr/>
        </p:nvGraphicFramePr>
        <p:xfrm>
          <a:off x="34925" y="115888"/>
          <a:ext cx="9074150" cy="676656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فانه هكذا كانت قديما النساء القديسات ايضا المتوكلات على الله يزيّن انفسهن خاضعات لرجالهن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كما كانت سارة تطيع ابراهيم داعية اياه سيدها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التي صرتنّ اولادها صانعات خيرا وغير خائفات خوفا البتة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C'est ainsi qu'autrefois se paraient les saintes femmes qui espéraient en Dieu, étant soumises à leurs maris: 6 telle Sara, qui obéissait à Abraham, l'appelant son seigneur, elle dont vous êtes devenues les filles en faisant le bien, et en ne vous laissant troubler par aucune crainte.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For in this manner, in former times, the holy women who trusted in God also adorned themselves, being submissive to their own husbands, 6 as Sarah obeyed Abraham, calling him lord, whose daughters you are if you do good and are not afraid with any terror.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12802" name="Group 2"/>
          <p:cNvGraphicFramePr>
            <a:graphicFrameLocks noGrp="1"/>
          </p:cNvGraphicFramePr>
          <p:nvPr/>
        </p:nvGraphicFramePr>
        <p:xfrm>
          <a:off x="34925" y="115888"/>
          <a:ext cx="9074150" cy="661339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كذلكم ايها الرجال كونوا ساكنين بحسب الفطنة مع الاناء النسائي كالاضعف معطين اياهنّ كرامة كالوارثات ايضا معكم نعمة الحياة لكي لا تعاق صلواتكم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Vous les maris, de même, menez la vie commune en tenant compte de la nature plus délicate de vos femmes; montrez-leur du respect, puisqu'elles doivent hériter avec vous la grâce de la vie, afin que rien n'entrave vos prières.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Husbands, likewise, dwell with them with understanding, giving honor to the wife, as to the weaker vessel, and as being heirs together of the grace of life, that your prayers may not be hindered.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826"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4850"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481485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4814852"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4814853"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7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16898" name="Group 2"/>
          <p:cNvGraphicFramePr>
            <a:graphicFrameLocks noGrp="1"/>
          </p:cNvGraphicFramePr>
          <p:nvPr/>
        </p:nvGraphicFramePr>
        <p:xfrm>
          <a:off x="71438" y="115888"/>
          <a:ext cx="9072562" cy="6583680"/>
        </p:xfrm>
        <a:graphic>
          <a:graphicData uri="http://schemas.openxmlformats.org/drawingml/2006/table">
            <a:tbl>
              <a:tblPr rtl="1"/>
              <a:tblGrid>
                <a:gridCol w="4500562">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3200" b="0" i="0" u="sng" strike="noStrike" cap="none" normalizeH="0" baseline="0">
                          <a:ln>
                            <a:noFill/>
                          </a:ln>
                          <a:solidFill>
                            <a:srgbClr val="FF9933"/>
                          </a:solidFill>
                          <a:effectLst/>
                          <a:latin typeface="Arial" charset="0"/>
                          <a:cs typeface="Arial" charset="0"/>
                        </a:rPr>
                        <a:t> (</a:t>
                      </a:r>
                      <a:r>
                        <a:rPr kumimoji="0" lang="en-US" sz="3200" b="0" i="0" u="sng" strike="noStrike" cap="none" normalizeH="0" baseline="0">
                          <a:ln>
                            <a:noFill/>
                          </a:ln>
                          <a:solidFill>
                            <a:srgbClr val="FF9900"/>
                          </a:solidFill>
                          <a:effectLst/>
                          <a:latin typeface="Arial" charset="0"/>
                          <a:cs typeface="Arial" charset="0"/>
                        </a:rPr>
                        <a:t>20 :17 - 38 </a:t>
                      </a:r>
                      <a:r>
                        <a:rPr kumimoji="0" lang="ar-SA" sz="3200" b="0" i="0" u="sng" strike="noStrike" cap="none" normalizeH="0" baseline="0">
                          <a:ln>
                            <a:noFill/>
                          </a:ln>
                          <a:solidFill>
                            <a:srgbClr val="FF9933"/>
                          </a:solidFill>
                          <a:effectLst/>
                          <a:latin typeface="Arial" charset="0"/>
                          <a:cs typeface="Arial" charset="0"/>
                        </a:rPr>
                        <a:t>)</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ميليتس ارسل الى افسس واستدعى قسوس الكنيسة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فلما جاءوا اليه قال لهم انتم تعلمون من اول يوم دخلت اسيا كيف كنت معكم كل الزمان.</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449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a:t>
                      </a:r>
                      <a:r>
                        <a:rPr kumimoji="0" lang="fr-CA" sz="2800" b="0" i="0" u="sng" strike="noStrike" cap="none" normalizeH="0" baseline="0">
                          <a:ln>
                            <a:noFill/>
                          </a:ln>
                          <a:solidFill>
                            <a:srgbClr val="FF9900"/>
                          </a:solidFill>
                          <a:effectLst/>
                          <a:latin typeface="Arial" charset="0"/>
                          <a:cs typeface="Arial" charset="0"/>
                        </a:rPr>
                        <a:t>e</a:t>
                      </a:r>
                      <a:r>
                        <a:rPr kumimoji="0" lang="en-US" sz="2800" b="0" i="0" u="sng" strike="noStrike" cap="none" normalizeH="0" baseline="0">
                          <a:ln>
                            <a:noFill/>
                          </a:ln>
                          <a:solidFill>
                            <a:srgbClr val="FF9900"/>
                          </a:solidFill>
                          <a:effectLst/>
                          <a:latin typeface="Arial" charset="0"/>
                          <a:cs typeface="Arial" charset="0"/>
                        </a:rPr>
                        <a:t>s</a:t>
                      </a:r>
                      <a:r>
                        <a:rPr kumimoji="0" lang="en-US" sz="2400" b="0" i="0" u="sng" strike="noStrike" cap="none" normalizeH="0" baseline="0">
                          <a:ln>
                            <a:noFill/>
                          </a:ln>
                          <a:solidFill>
                            <a:srgbClr val="FF9933"/>
                          </a:solidFill>
                          <a:effectLst/>
                          <a:latin typeface="Arial" charset="0"/>
                          <a:cs typeface="Times New Roman" pitchFamily="18" charset="0"/>
                        </a:rPr>
                        <a:t> </a:t>
                      </a:r>
                      <a:r>
                        <a:rPr kumimoji="0" lang="en-US" sz="2800" b="0" i="0" u="sng" strike="noStrike" cap="none" normalizeH="0" baseline="0">
                          <a:ln>
                            <a:noFill/>
                          </a:ln>
                          <a:solidFill>
                            <a:srgbClr val="FF9900"/>
                          </a:solidFill>
                          <a:effectLst/>
                          <a:latin typeface="Arial" charset="0"/>
                          <a:cs typeface="Arial" charset="0"/>
                        </a:rPr>
                        <a:t>20:17-38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t>
                      </a:r>
                      <a:r>
                        <a:rPr kumimoji="0" lang="fr-FR" sz="2800" b="0" i="0" u="none" strike="noStrike" cap="none" normalizeH="0" baseline="0">
                          <a:ln>
                            <a:noFill/>
                          </a:ln>
                          <a:solidFill>
                            <a:schemeClr val="bg1"/>
                          </a:solidFill>
                          <a:effectLst/>
                          <a:latin typeface="Arial" charset="0"/>
                          <a:cs typeface="Arial" charset="0"/>
                        </a:rPr>
                        <a:t>De Milet, Paul fit convoquer les anciens de l'Église d'Éphèse.18 Quand ils l'eurent rejoint, il leur déclara: "Vous savez quelle a toujours été ma conduite à votre égard depuis le jour de mon arrivée en Asie.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20:17-38</a:t>
                      </a:r>
                    </a:p>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From Miletus he sent to Ephesus and called for the elders of the church. 18 And when they had come to him, he said to them: You know, from the first day that I came to Asia, in what manner I always lived among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13a</a:t>
            </a:r>
          </a:p>
        </p:txBody>
      </p:sp>
    </p:spTree>
  </p:cSld>
  <p:clrMapOvr>
    <a:masterClrMapping/>
  </p:clrMapOvr>
</p:sld>
</file>

<file path=ppt/slides/slide7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17922" name="Group 2"/>
          <p:cNvGraphicFramePr>
            <a:graphicFrameLocks noGrp="1"/>
          </p:cNvGraphicFramePr>
          <p:nvPr/>
        </p:nvGraphicFramePr>
        <p:xfrm>
          <a:off x="34925" y="44450"/>
          <a:ext cx="9145588" cy="6014403"/>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اخدم الرب بكل تواضع ودموع كثيرة وبتجارب اصابتني بمكايد اليهود.كيف لم أؤخر شيئا من الفوائد الا واخبرتكم وعلمتكم به جهرا وفي كل بيت.</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J'ai servi le Seigneur en toute humilité, dans les larmes et au milieu des épreuves que m'ont valu les complots des Juifs. 20 Je n'ai rien négligé de ce qui pouvait vous être utile; au contraire, j'ai prêché, je vous ai instruits, en public comme en privé;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serving the Lord with all humility, with many tears and trials which happened to me by the plotting of the Jews; 20 how I kept back nothing that was helpful, but proclaimed it to you, and taught you publicly and from house to house,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18946" name="Group 2"/>
          <p:cNvGraphicFramePr>
            <a:graphicFrameLocks noGrp="1"/>
          </p:cNvGraphicFramePr>
          <p:nvPr/>
        </p:nvGraphicFramePr>
        <p:xfrm>
          <a:off x="34925" y="115888"/>
          <a:ext cx="9145588" cy="5913120"/>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0096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شاهدا لليهود واليونانيين بالتوبة الى الله والايمان الذي بربنا يسوع المسيح. والآن ها انا اذهب الى اورشليم مقيدا بالروح لا اعلم ماذا يصادفني هناك.</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mon témoignage appelait et les Juifs et les Grecs à se convertir à Dieu et à croire en notre Seigneur Jésus Christ. 22 Maintenant, prisonnier de l'Esprit, me voici en route pour Jérusalem; je ne sais pas quel y sera mon sort, mais en tout cas,</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testifying to Jews, and also to Greeks, repentance toward God and faith toward our Lord Jesus Christ. 22 And see, now I go bound in the spirit to Jerusalem, not knowing the things that will happen to me there,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19970" name="Group 2"/>
          <p:cNvGraphicFramePr>
            <a:graphicFrameLocks noGrp="1"/>
          </p:cNvGraphicFramePr>
          <p:nvPr/>
        </p:nvGraphicFramePr>
        <p:xfrm>
          <a:off x="34925" y="115888"/>
          <a:ext cx="9074150" cy="5316538"/>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0096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غير ان الروح القدس يشهد في كل مدينة قائلا ان وثقا وشدائد تنتظرني.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l'Esprit Saint me l'atteste de ville en ville, chaînes et détresses m'y attendent.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except that the Holy Spirit testifies in every city, saying that chains and tribulations await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20994" name="Group 2"/>
          <p:cNvGraphicFramePr>
            <a:graphicFrameLocks noGrp="1"/>
          </p:cNvGraphicFramePr>
          <p:nvPr/>
        </p:nvGraphicFramePr>
        <p:xfrm>
          <a:off x="34925" y="44450"/>
          <a:ext cx="9145588" cy="5901754"/>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ولكنني لست احتسب لشيء ولا نفسي ثمينة عندي حتى اتمم بفرح سعيي والخدمة التي اخذتها من الرب يسوع لاشهد ببشارة نعمة الله.</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Je n'attache d'ailleurs vraiment aucun prix à ma propre vie; mon but, c'est de mener à bien  ma course et le service que le Seigneur Jésus m'a confié: rendre témoignage à l'Évangile de la grâce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But none of these things move me; nor do I count my life dear to myself, so that I may finish my race with joy, and the ministry which I received from the Lord Jesus, to testify to the gospel of the grace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22018" name="Group 2"/>
          <p:cNvGraphicFramePr>
            <a:graphicFrameLocks noGrp="1"/>
          </p:cNvGraphicFramePr>
          <p:nvPr/>
        </p:nvGraphicFramePr>
        <p:xfrm>
          <a:off x="34925" y="44450"/>
          <a:ext cx="9145588" cy="6867843"/>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والآن ها انا اعلم انكم لا ترون وجهي ايضا انتم جميعا الذين مررت بينكم كارزا بملكوت الله. لذلك أشهدكم اليوم هذا اني بريء من دم الجميع</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لاني لم أؤخر ان اخبركم بكل مشورة الله.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Désormais, je le sais bien, voici que vous ne  reverrez plus mon visage, vous tous parmi lesquels j'ai passé en proclamant le Règne.26 Je peux donc l'attester aujourd'hui devant vous: 27 je suis pur du sang de tous. Je n'ai vraiment rien négligé: au contraire, c'est le plan de Dieu tout entier que je vous ai annoncé.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And indeed, now I know that you all, among whom I have gone preaching the kingdom of God, will see my face no more. 26 Therefore I testify to you this day that I am innocent of the blood of all men. 27 For I have not shunned to declare to you the whole counsel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23042" name="Group 2"/>
          <p:cNvGraphicFramePr>
            <a:graphicFrameLocks noGrp="1"/>
          </p:cNvGraphicFramePr>
          <p:nvPr/>
        </p:nvGraphicFramePr>
        <p:xfrm>
          <a:off x="34925" y="44450"/>
          <a:ext cx="9145588" cy="6867843"/>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احترزوا اذا لانفسكم ولجميع الرعية التي اقامكم الروح القدس فيها اساقفة لترعوا كنيسة الله التي اقتناها بدمه. لاني اعلم هذا انه بعد ذهابي سيدخل بينكم ذئاب خاطفة لا تشفق على الرعية.</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Prenez soin de vous-mêmes et de tout le troupeau dont l'Esprit Saint vous a établis les gardiens, soyez les bergers de l'Église de Dieu qu'il s'est acquise par son propre sang.29 Je sais bien qu'après mon départ s'introduiront parmi vous des loups féroces qui n'épargneront pas le troupeau;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Therefore take heed to yourselves and to all the flock, among which the Holy Spirit has made you overseers, to shepherd the church of God which He purchased with His own blood. 29 For I know this, that after my departure savage wolves will come in among you, not sparing the flock.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24066" name="Group 2"/>
          <p:cNvGraphicFramePr>
            <a:graphicFrameLocks noGrp="1"/>
          </p:cNvGraphicFramePr>
          <p:nvPr/>
        </p:nvGraphicFramePr>
        <p:xfrm>
          <a:off x="34925" y="44450"/>
          <a:ext cx="9145588" cy="6441123"/>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ومنكم انتم سيقوم رجال يتكلمون بامور ملتوية ليجتذبوا التلاميذ وراءهم. لذلك اسهروا متذكرين اني ثلاث سنين ليلا ونهارا لم افتر عن ان انذر بدموع كل واحد.</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de vos propres rangs surgiront des hommes aux paroles perverses qui entraîneront les disciples à leur suite. 31 Soyez donc vigilants, vous rappelant que, nuit et jour pendant trois ans, je n'ai pas cessé, dans les larmes, de reprendre chacun d'entre vous.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Also from among yourselves men will rise up, speaking perverse things, to draw away the disciples after themselves. 31 Therefore watch, and remember that for three years I did not cease to warn everyone night and day with tears.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25101" name="Group 13"/>
          <p:cNvGraphicFramePr>
            <a:graphicFrameLocks noGrp="1"/>
          </p:cNvGraphicFramePr>
          <p:nvPr/>
        </p:nvGraphicFramePr>
        <p:xfrm>
          <a:off x="34925" y="44450"/>
          <a:ext cx="9145588" cy="5905501"/>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والآن استودعكم يا اخوتي للّه ولكلمة نعمته القادرة ان تبنيكم وتعطيكم ميراثا مع جميع المقدسين.  فضة او ذهب او لباس احد لم اشته.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Et maintenant, je vous remets à Dieu et à sa parole de grâce, qui a la puissance de bâtir l'édifice et d'assurer l'héritage à tous les sanctifiés. 33 Je n'ai convoité l'argent, l'or ou le vêtement de personne.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So now, brethren, I commend you to God and to the word of His grace, which is able to build you up and give you an inheritance among all those who are sanctified. 33 I have coveted no one's silver or gold or apparel.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26125" name="Group 13"/>
          <p:cNvGraphicFramePr>
            <a:graphicFrameLocks noGrp="1"/>
          </p:cNvGraphicFramePr>
          <p:nvPr/>
        </p:nvGraphicFramePr>
        <p:xfrm>
          <a:off x="34925" y="44450"/>
          <a:ext cx="9145588" cy="5618163"/>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انتم تعلمون ان حاجاتي وحاجات الذين معي خدمتها هاتان اليدان. في كل شيء اريتكم انه هكذا ينبغي انكم تتعبون</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Les mains que voici, vous le savez vous-mêmes, ont pourvu à mes besoins et à ceux de mes compagnons. 35 Je vous l'ai toujours montré, c'est en peinant de la sorte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Yes, you yourselves know that these hands have provided for my necessities, and for those who were with me. 35 I have shown you in every way,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27138" name="Group 2"/>
          <p:cNvGraphicFramePr>
            <a:graphicFrameLocks noGrp="1"/>
          </p:cNvGraphicFramePr>
          <p:nvPr/>
        </p:nvGraphicFramePr>
        <p:xfrm>
          <a:off x="34925" y="44450"/>
          <a:ext cx="9145588" cy="5834063"/>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وتعضدون الضعفاء متذكرين كلمات الرب يسوع انه قال مغبوط هو العطاء اكثر من الاخذ.</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qu'il faut venir en aide aux faibles et se souvenir de ces mots que le Seigneur Jésus lui-même a prononcés: Il y a plus de bonheur à donner qu'à recevoir."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by laboring like this, that you must support the weak. And remember the words of the Lord Jesus, that He said, "It is more blessed to give than to receive.'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28162" name="Group 2"/>
          <p:cNvGraphicFramePr>
            <a:graphicFrameLocks noGrp="1"/>
          </p:cNvGraphicFramePr>
          <p:nvPr/>
        </p:nvGraphicFramePr>
        <p:xfrm>
          <a:off x="34925" y="44450"/>
          <a:ext cx="9145588" cy="6766560"/>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قال هذا جثا على ركبتيه مع جميعهم وصلّى</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وكان بكاء عظيم من الجميع ووقعوا على عنق بولس يقبلونه</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متوجعين ولا سيما من الكلمة التي قالها انهم لن يروا وجهه ايضا.ثم شيعوه الى السفينة</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36 Après ces paroles, il se mit à genoux avec eux tous et pria. Tout le monde alors éclata en sanglots et 37 se jetait au cou de Paul pour l'embrasser -38 leur tristesse venait surtout de la phrase où il avait dit qu'ils ne devaient plus revoir son visage -, puis on l'accompagna jusqu'au bateau.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And when he had said these things, he knelt down and prayed with them all. 37 Then they all wept freely, and fell on Paul's neck and kissed him, 38 sorrowing most of all for the words which he spoke, that they would see his face no more. And they accompanied him to the ship</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29186"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7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30210"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31234"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7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32258" name="Group 2"/>
          <p:cNvGraphicFramePr>
            <a:graphicFrameLocks noGrp="1"/>
          </p:cNvGraphicFramePr>
          <p:nvPr/>
        </p:nvGraphicFramePr>
        <p:xfrm>
          <a:off x="34925" y="-26988"/>
          <a:ext cx="9145588" cy="6790944"/>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00"/>
                          </a:solidFill>
                          <a:effectLst/>
                          <a:latin typeface="Arial" charset="0"/>
                          <a:cs typeface="Arial" charset="0"/>
                        </a:rPr>
                        <a:t>مزمور(</a:t>
                      </a:r>
                      <a:r>
                        <a:rPr kumimoji="0" lang="ar-EG" sz="2800" b="0" i="0" u="sng" strike="noStrike" cap="none" normalizeH="0" baseline="0" dirty="0">
                          <a:ln>
                            <a:noFill/>
                          </a:ln>
                          <a:solidFill>
                            <a:srgbClr val="FF9900"/>
                          </a:solidFill>
                          <a:effectLst/>
                          <a:latin typeface="Arial" charset="0"/>
                          <a:cs typeface="Arial" charset="0"/>
                        </a:rPr>
                        <a:t>107 : 32, 41, 42)</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وليرفعوه في مجمع الشعب وليسبحوه في مجلس المشايخ</a:t>
                      </a:r>
                      <a:r>
                        <a:rPr kumimoji="0" lang="en-CA"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ويعلي</a:t>
                      </a:r>
                      <a:r>
                        <a:rPr kumimoji="0" lang="en-CA"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المسكين من الذل ويجعل القبائل مثل قطعان الغنم.يرى ذلك المستقيمون فيفرحون وكل اثم يسد فاه.	هللويا.</a:t>
                      </a:r>
                      <a:endParaRPr kumimoji="0" lang="en-US"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 </a:t>
                      </a:r>
                      <a:r>
                        <a:rPr kumimoji="0" lang="en-US" sz="2800" b="0" i="0" u="sng" strike="noStrike" cap="none" normalizeH="0" baseline="0" dirty="0">
                          <a:ln>
                            <a:noFill/>
                          </a:ln>
                          <a:solidFill>
                            <a:srgbClr val="FF9933"/>
                          </a:solidFill>
                          <a:effectLst/>
                          <a:latin typeface="Arial" charset="0"/>
                          <a:cs typeface="Times New Roman" pitchFamily="18" charset="0"/>
                        </a:rPr>
                        <a:t>107 : 32, 41, 42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32 Qu'ils l'exaltent dans l'assemblée du peuple, et le louent à la séance des anciens. 41 Rend les familles aussi nombreuses que des troupeaux. 42 A cette vue, les hommes droits se réjouissent,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107 : 32, 41, 42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32 Let them exalt him also in the congregation of the people, and praise him in the assembly of the elders.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41 Yet setteth he the poor on high from affliction, and maketh him families like a flock. 42 The righteous shall see it, and rejoice: </a:t>
                      </a: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US" dirty="0"/>
              <a:t>13pg</a:t>
            </a:r>
          </a:p>
        </p:txBody>
      </p:sp>
    </p:spTree>
  </p:cSld>
  <p:clrMapOvr>
    <a:masterClrMapping/>
  </p:clrMapOvr>
</p:sld>
</file>

<file path=ppt/slides/slide7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33282" name="Group 2"/>
          <p:cNvGraphicFramePr>
            <a:graphicFrameLocks noGrp="1"/>
          </p:cNvGraphicFramePr>
          <p:nvPr/>
        </p:nvGraphicFramePr>
        <p:xfrm>
          <a:off x="34925" y="44450"/>
          <a:ext cx="9145588" cy="6428232"/>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يوحنا ( 10 : 1 – 16 )</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الحق الحق اقول لكم ان الذي لا يدخل من الباب الى حظيرة الخراف بل يطلع من موضع آخر فذاك سارق ولص.واما الذي يدخل من الباب فهو راعي الخراف.</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Jean 10:1-16</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En vérité, en vérité, je vous le dis, celui qui n'entre pas par la porte dans l'enclos des brebis mais qui escalade par un autre côté, celui-là est un voleur et un brigand. Mais celui qui entre par la porte est le berger des brebis.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CA" sz="3200" b="0" i="0" u="sng" strike="noStrike" cap="none" normalizeH="0" baseline="0">
                          <a:ln>
                            <a:noFill/>
                          </a:ln>
                          <a:solidFill>
                            <a:srgbClr val="FF9933"/>
                          </a:solidFill>
                          <a:effectLst/>
                          <a:latin typeface="Arial" charset="0"/>
                          <a:cs typeface="Arial" charset="0"/>
                        </a:rPr>
                        <a:t>John 10 :1-16</a:t>
                      </a:r>
                      <a:endParaRPr kumimoji="0" lang="en-US" sz="20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95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 Verily, verily, I say unto you, He that entereth not by the door into the sheepfold, but climbeth up some other way, the same is a thief and a robber.2  But he that entereth in by the door is the shepherd of the sheep.</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13g</a:t>
            </a:r>
          </a:p>
        </p:txBody>
      </p:sp>
    </p:spTree>
  </p:cSld>
  <p:clrMapOvr>
    <a:masterClrMapping/>
  </p:clrMapOvr>
</p:sld>
</file>

<file path=ppt/slides/slide7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34306" name="Group 2"/>
          <p:cNvGraphicFramePr>
            <a:graphicFrameLocks noGrp="1"/>
          </p:cNvGraphicFramePr>
          <p:nvPr/>
        </p:nvGraphicFramePr>
        <p:xfrm>
          <a:off x="34925" y="-26988"/>
          <a:ext cx="9145588" cy="6422327"/>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لهذا يفتح البواب والخراف تسمع صوته فيدعو خرافه الخاصة باسماء ويخرجها.ومتى اخرج خرافه الخاصة يذهب امامها والخراف تتبعه لانها تعرف صوته.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Celui qui garde la porte lui ouvre, et les brebis écoutent sa voix; les brebis qui lui appartiennent, il les appelle, chacune par son nom, et il les emmène dehors. 4 Lorsqu'il les a toutes fait sortir, il marche à leur tête et elles le suivent parce qu'elles connaissent sa voix.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3 To him the porter openeth; and the sheep hear his voice: and he calleth his own sheep by name, and leadeth them out. 4 And when he putteth forth his own sheep, he goeth before them, and the sheep follow him: for they know his voice.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35330" name="Group 2"/>
          <p:cNvGraphicFramePr>
            <a:graphicFrameLocks noGrp="1"/>
          </p:cNvGraphicFramePr>
          <p:nvPr/>
        </p:nvGraphicFramePr>
        <p:xfrm>
          <a:off x="34925" y="-26988"/>
          <a:ext cx="9145588" cy="6796405"/>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الغريب فلا تتبعه بل تهرب منه لانها لا تعرف صوت الغرباء. هذا المثل قاله لهم يسوع.واما هم فلم يفهموا ما هو الذي كان يكلمهم به  فقال لهم يسوع ايضا الحق الحق اقول لكم اني انا باب الخراف.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Jamais elles ne suivront un étranger; bien plus, elles le fuiront parce qu'elles ne connaissent pas la voix des étrangers. 6 Jésus leur dit cette parabole, mais ils ne comprirent pas la portée de ce qu'il disait. 7 Jésus reprit: "En vérité, en vérité, je vous le dis, je suis la porte des brebis.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5 And a stranger will they not follow, but will flee from him: for they know not the voice of strangers. 6 This parable spake Jesus unto them: but they understood not what things they were which he spake unto them. 7 Then said Jesus unto them again, Verily, verily, I say unto you, I am the door of the sheep.</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36366" name="Group 14"/>
          <p:cNvGraphicFramePr>
            <a:graphicFrameLocks noGrp="1"/>
          </p:cNvGraphicFramePr>
          <p:nvPr/>
        </p:nvGraphicFramePr>
        <p:xfrm>
          <a:off x="34925" y="-26988"/>
          <a:ext cx="9145588" cy="6838951"/>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جميع الذين أتوا قبلي هم سراق ولصوص.ولكن الخراف لم تسمع لهم.  انا هو الباب.ان دخل بي احد فيخلص ويدخل ويخرج ويجد مرعى.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672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8 </a:t>
                      </a:r>
                      <a:r>
                        <a:rPr kumimoji="0" lang="fr-FR" sz="2800" b="0" i="0" u="none" strike="noStrike" cap="none" normalizeH="0" baseline="0">
                          <a:ln>
                            <a:noFill/>
                          </a:ln>
                          <a:solidFill>
                            <a:schemeClr val="bg1"/>
                          </a:solidFill>
                          <a:effectLst/>
                          <a:latin typeface="Arial" charset="0"/>
                          <a:cs typeface="Arial" charset="0"/>
                        </a:rPr>
                        <a:t>Tous ceux qui sont venus avant moi sont des voleurs et des brigands, mais les brebis ne les ont pas écoutés. 9 Je suis la porte: si quelqu'un entre par moi, il sera sauvé, il ira et viendra et trouvera de quoi se nourrir.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8 All that ever came before me are thieves and robbers: but the sheep did not hear them. 9 I am the door: by me if any man enter in, he shall be saved, and shall go in and out, and find pasture.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37378" name="Group 2"/>
          <p:cNvGraphicFramePr>
            <a:graphicFrameLocks noGrp="1"/>
          </p:cNvGraphicFramePr>
          <p:nvPr/>
        </p:nvGraphicFramePr>
        <p:xfrm>
          <a:off x="34925" y="44450"/>
          <a:ext cx="9145588" cy="6767513"/>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السارق لا يأتي الا ليسرق ويذبح ويهلك.واما انا فقد أتيت لتكون لهم حياة وليكون لهم افضل.</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672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Le voleur ne se présente que pour voler, pour tuer et pour perdre; moi, je suis venu pour que les hommes aient la vie et qu'ils l'aient en abondance.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10 The thief cometh not, but for to steal, and to kill, and to destroy: I am come that they might have life, and that they might have it more abundantly.</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38415" name="Group 15"/>
          <p:cNvGraphicFramePr>
            <a:graphicFrameLocks noGrp="1"/>
          </p:cNvGraphicFramePr>
          <p:nvPr/>
        </p:nvGraphicFramePr>
        <p:xfrm>
          <a:off x="34925" y="-26988"/>
          <a:ext cx="9145588" cy="6694488"/>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727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انا هو الراعي الصالح.والراعي الصالح يبذل نفسه عن الخراف.واما الذي هو اجير وليس راعيا الذي ليست الخراف له فيرى الذئب مقبلا ويترك الخراف ويهرب.فيخطف الذئب الخراف ويبددها.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6728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Je suis le bon berger: le bon berger se dessaisit de sa vie pour ses brebis. 12 Le mercenaire, qui n'est pas vraiment un berger et à qui les brebis n'appartiennent pas, voit-il venir le loup, il abandonne les brebis et prend la fuite; et le loup s'en empare et les disperse.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11 I am the good shepherd: the good shepherd giveth his life for the sheep.12 But he that is an hireling, and not the shepherd, whose own the sheep are not, seeth the wolf coming, and leaveth the sheep, and fleeth: and the wolf catcheth them, and scattereth the sheep.</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39426" name="Group 2"/>
          <p:cNvGraphicFramePr>
            <a:graphicFrameLocks noGrp="1"/>
          </p:cNvGraphicFramePr>
          <p:nvPr/>
        </p:nvGraphicFramePr>
        <p:xfrm>
          <a:off x="34925" y="-26988"/>
          <a:ext cx="9145588" cy="6551613"/>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والاجير يهرب لانه اجير ولا يبالي بالخراف. اما انا فاني الراعي الصالح واعرف خاصتي وخاصتي تعرفني</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6728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C'est qu'il est mercenaire et que peu lui importent les brebis. Je suis le bon berger, 14 je connais mes brebis et mes brebis me connaissent, comme mon Père me connaît et que je connais mon Père; et je me dessaisis de ma vie pour mes brebis.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13 The hireling fleeth, because he is an hireling, and careth not for the sheep. 14 I am the good shepherd, and know my sheep, and am known of mine. 15 As the Father knoweth me, even so know I the Father: and I lay down my life for the sheep.</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40464" name="Group 16"/>
          <p:cNvGraphicFramePr>
            <a:graphicFrameLocks noGrp="1"/>
          </p:cNvGraphicFramePr>
          <p:nvPr/>
        </p:nvGraphicFramePr>
        <p:xfrm>
          <a:off x="34925" y="44450"/>
          <a:ext cx="9074150" cy="580421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كما ان الآب يعرفني وانا اعرف الآب.وانا اضع نفسي عن الخراف.  ولي خراف أخر ليست من هذه الحظيرة ينبغي ان آتي بتلك ايضا فتسمع صوتي وتكون رعية واحدة وراع واحد.</a:t>
                      </a:r>
                      <a:r>
                        <a:rPr kumimoji="0" lang="en-CA"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J'ai d'autres brebis qui ne sont pas de cet enclos et celles-là aussi, il faut que je les mène; elles écouteront ma voix et il y aura un seul troupeau et un seul berger.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16 And other sheep I have, which are not of this fold: them also I must bring, and they shall hear my voice; and there shall be one fold, and one shepherd.</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49476"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50510" name="Group 14"/>
          <p:cNvGraphicFramePr>
            <a:graphicFrameLocks noGrp="1"/>
          </p:cNvGraphicFramePr>
          <p:nvPr/>
        </p:nvGraphicFramePr>
        <p:xfrm>
          <a:off x="179388" y="44450"/>
          <a:ext cx="8713787" cy="6431280"/>
        </p:xfrm>
        <a:graphic>
          <a:graphicData uri="http://schemas.openxmlformats.org/drawingml/2006/table">
            <a:tbl>
              <a:tblPr rtl="1"/>
              <a:tblGrid>
                <a:gridCol w="8713787">
                  <a:extLst>
                    <a:ext uri="{9D8B030D-6E8A-4147-A177-3AD203B41FA5}">
                      <a16:colId xmlns:a16="http://schemas.microsoft.com/office/drawing/2014/main" val="20000"/>
                    </a:ext>
                  </a:extLst>
                </a:gridCol>
              </a:tblGrid>
              <a:tr h="27352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Fourteenth day of The Month of Hatour</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a:ln>
                            <a:noFill/>
                          </a:ln>
                          <a:solidFill>
                            <a:srgbClr val="FF9900"/>
                          </a:solidFill>
                          <a:effectLst/>
                          <a:latin typeface="Arial" charset="0"/>
                          <a:cs typeface="Arial" charset="0"/>
                        </a:rPr>
                        <a:t>(28</a:t>
                      </a:r>
                      <a:r>
                        <a:rPr kumimoji="0" lang="en-US" sz="4000" b="1" i="0" u="none" strike="noStrike" cap="none" normalizeH="0" baseline="30000">
                          <a:ln>
                            <a:noFill/>
                          </a:ln>
                          <a:solidFill>
                            <a:srgbClr val="FF9900"/>
                          </a:solidFill>
                          <a:effectLst/>
                          <a:latin typeface="Arial" charset="0"/>
                          <a:cs typeface="Arial" charset="0"/>
                        </a:rPr>
                        <a:t>th</a:t>
                      </a:r>
                      <a:r>
                        <a:rPr kumimoji="0" lang="en-US" sz="4000" b="1" i="0" u="none" strike="noStrike" cap="none" normalizeH="0" baseline="0">
                          <a:ln>
                            <a:noFill/>
                          </a:ln>
                          <a:solidFill>
                            <a:srgbClr val="FF9900"/>
                          </a:solidFill>
                          <a:effectLst/>
                          <a:latin typeface="Arial" charset="0"/>
                          <a:cs typeface="Arial" charset="0"/>
                        </a:rPr>
                        <a:t> of Hatour)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a:ln>
                            <a:noFill/>
                          </a:ln>
                          <a:solidFill>
                            <a:srgbClr val="FF9900"/>
                          </a:solidFill>
                          <a:effectLst/>
                          <a:latin typeface="Arial" charset="0"/>
                          <a:cs typeface="Arial" charset="0"/>
                        </a:rPr>
                        <a:t>اليوم الرابع</a:t>
                      </a:r>
                      <a:r>
                        <a:rPr kumimoji="0" lang="ar-KW" sz="4000" b="0" i="0" u="none" strike="noStrike" cap="none" normalizeH="0" baseline="0">
                          <a:ln>
                            <a:noFill/>
                          </a:ln>
                          <a:solidFill>
                            <a:srgbClr val="FF9900"/>
                          </a:solidFill>
                          <a:effectLst/>
                          <a:latin typeface="Arial" charset="0"/>
                          <a:cs typeface="Arial" charset="0"/>
                        </a:rPr>
                        <a:t> </a:t>
                      </a:r>
                      <a:r>
                        <a:rPr kumimoji="0" lang="ar-EG" sz="4000" b="0" i="0" u="none" strike="noStrike" cap="none" normalizeH="0" baseline="0">
                          <a:ln>
                            <a:noFill/>
                          </a:ln>
                          <a:solidFill>
                            <a:srgbClr val="FF9900"/>
                          </a:solidFill>
                          <a:effectLst/>
                          <a:latin typeface="Arial" charset="0"/>
                          <a:cs typeface="Arial" charset="0"/>
                        </a:rPr>
                        <a:t>عشر</a:t>
                      </a:r>
                      <a:r>
                        <a:rPr kumimoji="0" lang="ar-KW" sz="4000" b="0" i="0" u="none" strike="noStrike" cap="none" normalizeH="0" baseline="0">
                          <a:ln>
                            <a:noFill/>
                          </a:ln>
                          <a:solidFill>
                            <a:srgbClr val="FF9900"/>
                          </a:solidFill>
                          <a:effectLst/>
                          <a:latin typeface="Arial" charset="0"/>
                          <a:cs typeface="Arial" charset="0"/>
                        </a:rPr>
                        <a:t>من</a:t>
                      </a:r>
                      <a:r>
                        <a:rPr kumimoji="0" lang="ar-EG" sz="4000" b="0" i="0" u="none" strike="noStrike" cap="none" normalizeH="0" baseline="0">
                          <a:ln>
                            <a:noFill/>
                          </a:ln>
                          <a:solidFill>
                            <a:srgbClr val="FF9900"/>
                          </a:solidFill>
                          <a:effectLst/>
                          <a:latin typeface="Arial" charset="0"/>
                          <a:cs typeface="Arial" charset="0"/>
                        </a:rPr>
                        <a:t> </a:t>
                      </a:r>
                      <a:r>
                        <a:rPr kumimoji="0" lang="ar-KW" sz="4000" b="0" i="0" u="none" strike="noStrike" cap="none" normalizeH="0" baseline="0">
                          <a:ln>
                            <a:noFill/>
                          </a:ln>
                          <a:solidFill>
                            <a:srgbClr val="FF9900"/>
                          </a:solidFill>
                          <a:effectLst/>
                          <a:latin typeface="Arial" charset="0"/>
                          <a:cs typeface="Arial" charset="0"/>
                        </a:rPr>
                        <a:t>شهر </a:t>
                      </a:r>
                      <a:r>
                        <a:rPr kumimoji="0" lang="ar-EG" sz="4000" b="0" i="0" u="none" strike="noStrike" cap="none" normalizeH="0" baseline="0">
                          <a:ln>
                            <a:noFill/>
                          </a:ln>
                          <a:solidFill>
                            <a:srgbClr val="FF9900"/>
                          </a:solidFill>
                          <a:effectLst/>
                          <a:latin typeface="Arial" charset="0"/>
                          <a:cs typeface="Arial" charset="0"/>
                        </a:rPr>
                        <a:t>هاتور</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r>
                        <a:rPr kumimoji="0" lang="ar-EG" sz="4000" b="1" i="0" u="none" strike="noStrike" cap="none" normalizeH="0" baseline="0">
                          <a:ln>
                            <a:noFill/>
                          </a:ln>
                          <a:solidFill>
                            <a:srgbClr val="FF9900"/>
                          </a:solidFill>
                          <a:effectLst/>
                          <a:latin typeface="Arial" charset="0"/>
                          <a:cs typeface="Arial" charset="0"/>
                        </a:rPr>
                        <a:t>( الثامن والعشرون من هاتور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Quatorzième  jour du mois de Hatour</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1"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Vingt-huitième</a:t>
                      </a:r>
                      <a:r>
                        <a:rPr kumimoji="0" lang="fr-CA" sz="4000" b="1" i="0" u="none" strike="noStrike" cap="none" normalizeH="0" baseline="0">
                          <a:ln>
                            <a:noFill/>
                          </a:ln>
                          <a:solidFill>
                            <a:srgbClr val="FF9900"/>
                          </a:solidFill>
                          <a:effectLst/>
                          <a:latin typeface="Arial" charset="0"/>
                          <a:cs typeface="Arial" charset="0"/>
                        </a:rPr>
                        <a:t> </a:t>
                      </a:r>
                      <a:r>
                        <a:rPr kumimoji="0" lang="fr-CA" sz="4000" b="0" i="0" u="none" strike="noStrike" cap="none" normalizeH="0" baseline="0">
                          <a:ln>
                            <a:noFill/>
                          </a:ln>
                          <a:solidFill>
                            <a:srgbClr val="FF9900"/>
                          </a:solidFill>
                          <a:effectLst/>
                          <a:latin typeface="Arial" charset="0"/>
                          <a:cs typeface="Arial" charset="0"/>
                        </a:rPr>
                        <a:t>de Hatour</a:t>
                      </a:r>
                      <a:r>
                        <a:rPr kumimoji="0" lang="fr-CA" sz="4000" b="1" i="0" u="none" strike="noStrike" cap="none" normalizeH="0" baseline="0">
                          <a:ln>
                            <a:noFill/>
                          </a:ln>
                          <a:solidFill>
                            <a:srgbClr val="FF9900"/>
                          </a:solidFill>
                          <a:effectLst/>
                          <a:latin typeface="Arial" charset="0"/>
                          <a:cs typeface="Arial" charset="0"/>
                        </a:rPr>
                        <a:t>)</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7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5152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3051523"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7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48642" name="Group 2"/>
          <p:cNvGraphicFramePr>
            <a:graphicFrameLocks noGrp="1"/>
          </p:cNvGraphicFramePr>
          <p:nvPr/>
        </p:nvGraphicFramePr>
        <p:xfrm>
          <a:off x="107950" y="115888"/>
          <a:ext cx="8928100" cy="6441314"/>
        </p:xfrm>
        <a:graphic>
          <a:graphicData uri="http://schemas.openxmlformats.org/drawingml/2006/table">
            <a:tbl>
              <a:tblPr rtl="1"/>
              <a:tblGrid>
                <a:gridCol w="439261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عشية </a:t>
                      </a:r>
                      <a:r>
                        <a:rPr kumimoji="0" lang="en-US" sz="3600" b="0" i="0" u="sng" strike="noStrike" cap="none" normalizeH="0" baseline="0" dirty="0">
                          <a:ln>
                            <a:noFill/>
                          </a:ln>
                          <a:solidFill>
                            <a:srgbClr val="FF9933"/>
                          </a:solidFill>
                          <a:effectLst/>
                          <a:latin typeface="Arial" charset="0"/>
                          <a:cs typeface="Times New Roman" pitchFamily="18" charset="0"/>
                        </a:rPr>
                        <a:t>89:19-21</a:t>
                      </a:r>
                      <a:endParaRPr kumimoji="0" lang="fr-FR" sz="3600" b="0" i="0" u="sng" strike="noStrike" cap="none" normalizeH="0" baseline="0" dirty="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رفعت مختارا من بين الشعب.وجدت داود عبدي</a:t>
                      </a:r>
                      <a:r>
                        <a:rPr kumimoji="0" lang="ar-EG"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بدهن قدسي مسحته.</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الذي تثبت يدي معه.</a:t>
                      </a:r>
                      <a:r>
                        <a:rPr kumimoji="0" lang="ar-EG"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CA" sz="32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Psalms 89:19-21</a:t>
                      </a:r>
                      <a:endParaRPr kumimoji="0" lang="fr-FR" sz="3600" b="0" i="0" u="sng" strike="noStrike" cap="none" normalizeH="0" baseline="0" dirty="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19 J'ai exalté un jeune homme de mon peuple.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20 J'ai trouvé David mon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serviteur. Je l'ai sacré avec mon huile sainte.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21 Solide, ma main sera</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près de lui,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89:19-21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I have exalted one chosen from the people.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I have found My servant David; with My holy oil I have anointed him,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With whom My hand shall be established.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US" dirty="0"/>
              <a:t>14pv</a:t>
            </a:r>
          </a:p>
        </p:txBody>
      </p:sp>
    </p:spTree>
  </p:cSld>
  <p:clrMapOvr>
    <a:masterClrMapping/>
  </p:clrMapOvr>
</p:sld>
</file>

<file path=ppt/slides/slide7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49666" name="Group 2"/>
          <p:cNvGraphicFramePr>
            <a:graphicFrameLocks noGrp="1"/>
          </p:cNvGraphicFramePr>
          <p:nvPr/>
        </p:nvGraphicFramePr>
        <p:xfrm>
          <a:off x="34925" y="-26988"/>
          <a:ext cx="9074150" cy="6851904"/>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94310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a:t>
                      </a:r>
                      <a:r>
                        <a:rPr kumimoji="0" lang="fr-FR" sz="3600" b="0" i="0" u="sng" strike="noStrike" cap="none" normalizeH="0" baseline="0">
                          <a:ln>
                            <a:noFill/>
                          </a:ln>
                          <a:solidFill>
                            <a:srgbClr val="FF9933"/>
                          </a:solidFill>
                          <a:effectLst/>
                          <a:latin typeface="Arial" charset="0"/>
                          <a:cs typeface="Times New Roman" pitchFamily="18" charset="0"/>
                        </a:rPr>
                        <a:t>10 : 34 - 42</a:t>
                      </a:r>
                      <a:r>
                        <a:rPr kumimoji="0" lang="ar-EG" sz="3600" b="0" i="0" u="sng" strike="noStrike" cap="none" normalizeH="0" baseline="0">
                          <a:ln>
                            <a:noFill/>
                          </a:ln>
                          <a:solidFill>
                            <a:srgbClr val="FF9933"/>
                          </a:solidFill>
                          <a:effectLst/>
                          <a:latin typeface="Arial" charset="0"/>
                          <a:cs typeface="Arial" charset="0"/>
                        </a:rPr>
                        <a:t> </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تظنوا اني جئت لألقي سلاما على الارض.ما جئت لألقي سلاما بل سيفا.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فاني جئت لأفرّق الانسان ضد ابيه والابنة ضد امها والكنة ضد حماتها.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40275">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Times New Roman" pitchFamily="18" charset="0"/>
                        </a:rPr>
                        <a:t>Matthieu 10 : 34 - 42</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N'allez pas croire que je sois venu apporter la paix sur la terre; je ne suis pas venu apporter la paix, mais bien le glaive. 35 Oui, je suis venu séparer l'homme de son père, la fille de sa mère, la belle-fille de sa belle-mère: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Matthew 10:34-42</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34 Do not think that I came to bring peace on earth. I did not come to bring peace but a sword. 35 For I have come to "set a man against his father, a daughter against her mother, and a daughter-in-law against her mother-in-law';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14v</a:t>
            </a:r>
          </a:p>
        </p:txBody>
      </p:sp>
    </p:spTree>
  </p:cSld>
  <p:clrMapOvr>
    <a:masterClrMapping/>
  </p:clrMapOvr>
</p:sld>
</file>

<file path=ppt/slides/slide7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50690" name="Group 2"/>
          <p:cNvGraphicFramePr>
            <a:graphicFrameLocks noGrp="1"/>
          </p:cNvGraphicFramePr>
          <p:nvPr/>
        </p:nvGraphicFramePr>
        <p:xfrm>
          <a:off x="107950" y="44450"/>
          <a:ext cx="9001125" cy="6467793"/>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واعداء الانسان اهل بيته.من احب ابا او اما اكثر مني فلا يستحقني.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ومن احب ابنا او ابنة اكثر مني فلا يستحقني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ومن لا ياخذ صليبه ويتبعني فلا يستحقني.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36 on aura pour ennemis les gens de sa  maison. Qui aime son père ou sa mère plus que moi n'est pas digne de moi; 37 qui aime son fils ou sa fille plus que moi n'est pas digne de moi. 38 Qui ne se charge pas de sa croix et ne me suit pas n'est pas digne de moi.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36 and "a man's enemies will be those of his own household.' 37 He who loves father or mother more than Me is not worthy of Me. And he who loves son or daughter more than Me is not worthy of Me. 38 And he who does not take his cross and follow after Me is not worthy of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51714" name="Group 2"/>
          <p:cNvGraphicFramePr>
            <a:graphicFrameLocks noGrp="1"/>
          </p:cNvGraphicFramePr>
          <p:nvPr/>
        </p:nvGraphicFramePr>
        <p:xfrm>
          <a:off x="107950" y="44450"/>
          <a:ext cx="8856663" cy="6638481"/>
        </p:xfrm>
        <a:graphic>
          <a:graphicData uri="http://schemas.openxmlformats.org/drawingml/2006/table">
            <a:tbl>
              <a:tblPr rtl="1"/>
              <a:tblGrid>
                <a:gridCol w="4464050">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وجد حياته يضيعها.ومن اضاع حياته من اجلي يجدها. من يقبلكم يقبلني ومن يقبلني يقبل الذي ارسلني.</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EG" sz="3600" b="0" i="0" u="sng"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39 Qui aura sauvé sa vie la perdra et qui perdra sa vie à cause de moi l'assurera. 40 Qui vous accueille m'accueille moi-même, et qui m'accueille, accueille Celui qui m'a envoyé.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39 He who finds his life will lose it, and he who loses his life for My sake will find it. 40 He who receives you receives Me, and he who receives Me receives Him who sent Me.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Times New Roman" pitchFamily="18"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52738" name="Group 2"/>
          <p:cNvGraphicFramePr>
            <a:graphicFrameLocks noGrp="1"/>
          </p:cNvGraphicFramePr>
          <p:nvPr/>
        </p:nvGraphicFramePr>
        <p:xfrm>
          <a:off x="34925" y="115888"/>
          <a:ext cx="9074150" cy="6624003"/>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من يقبل نبيا باسم نبي فأجر نبي ياخذ.</a:t>
                      </a:r>
                      <a:r>
                        <a:rPr kumimoji="0" lang="ar-EG" sz="3600" b="0" i="0" u="none" strike="noStrike" cap="none" normalizeH="0" baseline="0">
                          <a:ln>
                            <a:noFill/>
                          </a:ln>
                          <a:solidFill>
                            <a:schemeClr val="bg1"/>
                          </a:solidFill>
                          <a:effectLst/>
                          <a:latin typeface="Arial" charset="0"/>
                          <a:cs typeface="Arial" charset="0"/>
                        </a:rPr>
                        <a:t> </a:t>
                      </a:r>
                      <a:r>
                        <a:rPr kumimoji="0" lang="ar-SA" sz="3600" b="0" i="0" u="none" strike="noStrike" cap="none" normalizeH="0" baseline="0">
                          <a:ln>
                            <a:noFill/>
                          </a:ln>
                          <a:solidFill>
                            <a:schemeClr val="bg1"/>
                          </a:solidFill>
                          <a:effectLst/>
                          <a:latin typeface="Arial" charset="0"/>
                          <a:cs typeface="Arial" charset="0"/>
                        </a:rPr>
                        <a:t>ومن يقبل بارا باسم بار فأجر بار ياخذ. </a:t>
                      </a:r>
                      <a:endParaRPr kumimoji="0" lang="ar-EG" sz="40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EG" sz="4000" b="0" i="0" u="sng"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037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41 Qui accueille un prophète en sa qualité de prophète recevra une récompense de prophète, et qui accueille un juste en sa qualité de juste recevra une récompense de juste. </a:t>
                      </a:r>
                      <a:endParaRPr kumimoji="0" lang="fr-FR" sz="3200" b="0" i="0" u="sng" strike="noStrike" cap="none" normalizeH="0" baseline="0">
                        <a:ln>
                          <a:noFill/>
                        </a:ln>
                        <a:solidFill>
                          <a:schemeClr val="bg1"/>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41 He who receives a prophet in the name of a prophet shall receive a prophet's reward. And he who receives a righteous man in the name of a righteous man shall receive a righteous man's reward.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53762" name="Group 2"/>
          <p:cNvGraphicFramePr>
            <a:graphicFrameLocks noGrp="1"/>
          </p:cNvGraphicFramePr>
          <p:nvPr/>
        </p:nvGraphicFramePr>
        <p:xfrm>
          <a:off x="34925" y="44450"/>
          <a:ext cx="9074150" cy="597852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سقى احد هؤلاء الصغار كاس ماء بارد فقط باسم تلميذ فالحق اقول لكم انه لا يضيع اجره</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42 Quiconque donnera à boire, ne serait-ce qu'un verre d'eau fraîche, à l'un de ces petits en sa qualité de disciple, en vérité, je vous le déclare, il ne perdra pas sa récompense." </a:t>
                      </a:r>
                      <a:endParaRPr kumimoji="0" lang="fr-FR" sz="3200" b="0" i="0" u="sng"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42 “And whoever gives one of these little ones only a cup of cold water in the name of a disciple, assuredly, I say to you, he shall by no means lose his reward.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7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5478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4854787"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7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55810" name="Group 2"/>
          <p:cNvGraphicFramePr>
            <a:graphicFrameLocks noGrp="1"/>
          </p:cNvGraphicFramePr>
          <p:nvPr/>
        </p:nvGraphicFramePr>
        <p:xfrm>
          <a:off x="107950" y="44450"/>
          <a:ext cx="9001125" cy="6606413"/>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باكر</a:t>
                      </a:r>
                      <a:r>
                        <a:rPr kumimoji="0" lang="ar-SA" sz="3600" b="0" i="0" u="sng" strike="noStrike" cap="none" normalizeH="0" baseline="0" dirty="0">
                          <a:ln>
                            <a:noFill/>
                          </a:ln>
                          <a:solidFill>
                            <a:srgbClr val="FF9933"/>
                          </a:solidFill>
                          <a:effectLst/>
                          <a:latin typeface="Arial" charset="0"/>
                          <a:cs typeface="Arial" charset="0"/>
                        </a:rPr>
                        <a:t> 132:9,10,17</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كهنتك يلبسون البر واتقياؤك يهتفون.</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من اجل داود عبدك لا ترد وجه مسيحك. رتبت سراجا لمسيحي.</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وعليه يزهر اكليله </a:t>
                      </a:r>
                      <a:r>
                        <a:rPr kumimoji="0" lang="ar-EG" sz="3200" b="0" i="0" u="none" strike="noStrike" cap="none" normalizeH="0" baseline="0" dirty="0">
                          <a:ln>
                            <a:noFill/>
                          </a:ln>
                          <a:solidFill>
                            <a:schemeClr val="bg1"/>
                          </a:solidFill>
                          <a:effectLst/>
                          <a:latin typeface="Arial" charset="0"/>
                          <a:cs typeface="Arial" charset="0"/>
                        </a:rPr>
                        <a:t>. </a:t>
                      </a:r>
                      <a:r>
                        <a:rPr kumimoji="0" lang="ar-SA" sz="3600" b="1" i="0" u="none" strike="noStrike" cap="none" normalizeH="0" baseline="0" dirty="0">
                          <a:ln>
                            <a:noFill/>
                          </a:ln>
                          <a:solidFill>
                            <a:schemeClr val="bg1"/>
                          </a:solidFill>
                          <a:effectLst/>
                          <a:latin typeface="Arial" charset="0"/>
                          <a:cs typeface="Arial" charset="0"/>
                        </a:rPr>
                        <a:t>هللويا.</a:t>
                      </a:r>
                      <a:r>
                        <a:rPr kumimoji="0" lang="ar-SA" sz="3600" b="0" i="0" u="none" strike="noStrike" cap="none" normalizeH="0" baseline="0" dirty="0">
                          <a:ln>
                            <a:noFill/>
                          </a:ln>
                          <a:solidFill>
                            <a:schemeClr val="bg1"/>
                          </a:solidFill>
                          <a:effectLst/>
                          <a:latin typeface="Arial" charset="0"/>
                          <a:cs typeface="Arial" charset="0"/>
                        </a:rPr>
                        <a:t> </a:t>
                      </a:r>
                      <a:endParaRPr kumimoji="0" lang="ar-EG" sz="36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 </a:t>
                      </a:r>
                      <a:r>
                        <a:rPr kumimoji="0" lang="en-US" sz="3200" b="0" i="0" u="sng" strike="noStrike" cap="none" normalizeH="0" baseline="0" dirty="0">
                          <a:ln>
                            <a:noFill/>
                          </a:ln>
                          <a:solidFill>
                            <a:srgbClr val="FF9933"/>
                          </a:solidFill>
                          <a:effectLst/>
                          <a:latin typeface="Arial" charset="0"/>
                          <a:cs typeface="Times New Roman" pitchFamily="18" charset="0"/>
                        </a:rPr>
                        <a:t>132:9,10,17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9 Que tes prêtres soient vêtus de justice,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que tes fidèles crient leur joie, 10 à cause de David ton serviteur.17 Je préparerai une lampe pour mon messie, 18 et sur lui son diadème fleurira,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Psalms132:9-10,17-18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Let Your priests be clothed with righteousness, and let Your saints shout for joy.10 For Your servant David's sake,17 I will prepare a lamp for My Anointed. 18 but upon Himself His crown shall flourish. 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US" dirty="0"/>
              <a:t>14pm</a:t>
            </a:r>
          </a:p>
        </p:txBody>
      </p:sp>
    </p:spTree>
  </p:cSld>
  <p:clrMapOvr>
    <a:masterClrMapping/>
  </p:clrMapOvr>
</p:sld>
</file>

<file path=ppt/slides/slide7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56834" name="Group 2"/>
          <p:cNvGraphicFramePr>
            <a:graphicFrameLocks noGrp="1"/>
          </p:cNvGraphicFramePr>
          <p:nvPr/>
        </p:nvGraphicFramePr>
        <p:xfrm>
          <a:off x="107950" y="44450"/>
          <a:ext cx="9072563" cy="6840347"/>
        </p:xfrm>
        <a:graphic>
          <a:graphicData uri="http://schemas.openxmlformats.org/drawingml/2006/table">
            <a:tbl>
              <a:tblPr rtl="1"/>
              <a:tblGrid>
                <a:gridCol w="4679950">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6 :17 -23 </a:t>
                      </a:r>
                      <a:r>
                        <a:rPr kumimoji="0" lang="ar-SA" sz="2800" b="0" i="0" u="none" strike="noStrike" cap="none" normalizeH="0" baseline="0">
                          <a:ln>
                            <a:noFill/>
                          </a:ln>
                          <a:solidFill>
                            <a:schemeClr val="tx1"/>
                          </a:solidFill>
                          <a:effectLst/>
                          <a:latin typeface="Arial" charset="0"/>
                          <a:cs typeface="Arial" charset="0"/>
                        </a:rPr>
                        <a:t> </a:t>
                      </a:r>
                      <a:endParaRPr kumimoji="0" lang="ar-EG" sz="2800" b="0" i="0" u="none" strike="noStrike" cap="none" normalizeH="0" baseline="0">
                        <a:ln>
                          <a:noFill/>
                        </a:ln>
                        <a:solidFill>
                          <a:schemeClr val="tx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ونزل معهم ووقف في موضع سهل هو وجمع من تلاميذه وجمهور كثير من الشعب من جميع اليهودية واورشليم وساحل صور وصيدا الذين جاءوا ليسمعوه ويشفوا من امراضهم.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40275">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Luc 6 : 17 - 23</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t>
                      </a:r>
                      <a:r>
                        <a:rPr kumimoji="0" lang="fr-FR" sz="2800" b="0" i="0" u="none" strike="noStrike" cap="none" normalizeH="0" baseline="0">
                          <a:ln>
                            <a:noFill/>
                          </a:ln>
                          <a:solidFill>
                            <a:schemeClr val="bg1"/>
                          </a:solidFill>
                          <a:effectLst/>
                          <a:latin typeface="Arial" charset="0"/>
                          <a:cs typeface="Arial" charset="0"/>
                        </a:rPr>
                        <a:t>Descendant avec eux, il s'arrêta sur un endroit plat avec une grande foule de ses disciples et une grande multitude du peuple de toute la Judée, de </a:t>
                      </a:r>
                      <a:r>
                        <a:rPr kumimoji="0" lang="fr-FR" sz="2600" b="0" i="0" u="none" strike="noStrike" cap="none" normalizeH="0" baseline="0">
                          <a:ln>
                            <a:noFill/>
                          </a:ln>
                          <a:solidFill>
                            <a:schemeClr val="bg1"/>
                          </a:solidFill>
                          <a:effectLst/>
                          <a:latin typeface="Arial" charset="0"/>
                          <a:cs typeface="Arial" charset="0"/>
                        </a:rPr>
                        <a:t>Jérusalem </a:t>
                      </a:r>
                      <a:r>
                        <a:rPr kumimoji="0" lang="fr-FR" sz="2800" b="0" i="0" u="none" strike="noStrike" cap="none" normalizeH="0" baseline="0">
                          <a:ln>
                            <a:noFill/>
                          </a:ln>
                          <a:solidFill>
                            <a:schemeClr val="bg1"/>
                          </a:solidFill>
                          <a:effectLst/>
                          <a:latin typeface="Arial" charset="0"/>
                          <a:cs typeface="Arial" charset="0"/>
                        </a:rPr>
                        <a:t>et du littoral de Tyr et de Sidon; ils étaient venus pour l'entendre et se faire guérir de leurs maladies;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Luke 6:17-23</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And He came down with them and stood on a level place with a crowd of His disciples and a great multitude of people from all Judea and Jerusalem, and from the seacoast of Tyre and Sidon, who came to hear Him and be healed of their diseases,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14m</a:t>
            </a:r>
          </a:p>
        </p:txBody>
      </p:sp>
    </p:spTree>
  </p:cSld>
  <p:clrMapOvr>
    <a:masterClrMapping/>
  </p:clrMapOvr>
</p:sld>
</file>

<file path=ppt/slides/slide7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57858" name="Group 2"/>
          <p:cNvGraphicFramePr>
            <a:graphicFrameLocks noGrp="1"/>
          </p:cNvGraphicFramePr>
          <p:nvPr/>
        </p:nvGraphicFramePr>
        <p:xfrm>
          <a:off x="107950" y="44450"/>
          <a:ext cx="9072563" cy="6796405"/>
        </p:xfrm>
        <a:graphic>
          <a:graphicData uri="http://schemas.openxmlformats.org/drawingml/2006/table">
            <a:tbl>
              <a:tblPr rtl="1"/>
              <a:tblGrid>
                <a:gridCol w="4248150">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والمعذبون من ارواح نجسة.وكانوا يبرأون.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وكل الجمع طلبوا ان يلمسوه لان قوة كانت تخرج منه وتشفي الجميع</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ورفع عينيه الى تلاميذه وقال طوباكم ايها المساكين لان لكم ملكوت الله.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ceux qui étaient affligés d'esprits impurs étaient guéris;19 et toute la foule cherchait à le toucher, parce qu'une force sortait de lui et les guérissait tous. 20 Alors, levant les yeux sur ses disciples, Jésus dit: "Heureux, vous les pauvres: le Royaume de Dieu est à vous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as well as those who were tormented with unclean spirits. And they were healed. 19 And the whole multitude sought to touch Him, for power went out from Him and healed them all. 20 Then He lifted up His eyes toward His disciples, and said: Blessed are you poor, for yours is the kingdom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58882" name="Group 2"/>
          <p:cNvGraphicFramePr>
            <a:graphicFrameLocks noGrp="1"/>
          </p:cNvGraphicFramePr>
          <p:nvPr/>
        </p:nvGraphicFramePr>
        <p:xfrm>
          <a:off x="107950" y="44450"/>
          <a:ext cx="9001125" cy="6441123"/>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طوباكم ايها الجياع الآن لانكم تشبعون.طوباكم ايها الباكون الآن لانكم ستضحكون.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طوباكم اذا ابغضكم الناس واذا افرزوكم وعيّروكم واخرجوا اسمكم كشرير من اجل ابن الانسان.</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21 Heureux, vous qui avez faim maintenant: vous serez rassasiés. Heureux, vous qui pleurez maintenant: vous rirez. 22 Heureux êtes-vous lorsque les hommes vous haïssent, lorsqu'ils vous rejettent, et qu'ils insultent et proscrivent votre nom comme infâme, à cause du Fils de l'homme.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Blessed are you who hunger now, for you shall be filled. Blessed are you who weep now, for you shall laugh. 22 Blessed are you when men hate you, and when they exclude you, and revile you, and cast out your name as evil, for the Son of Man's sake.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59906" name="Group 2"/>
          <p:cNvGraphicFramePr>
            <a:graphicFrameLocks noGrp="1"/>
          </p:cNvGraphicFramePr>
          <p:nvPr/>
        </p:nvGraphicFramePr>
        <p:xfrm>
          <a:off x="34925" y="115888"/>
          <a:ext cx="9001125" cy="5402263"/>
        </p:xfrm>
        <a:graphic>
          <a:graphicData uri="http://schemas.openxmlformats.org/drawingml/2006/table">
            <a:tbl>
              <a:tblPr rtl="1"/>
              <a:tblGrid>
                <a:gridCol w="4968875">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افرحوا في ذلك اليوم وتهللوا.فهوذا اجركم عظيم في السماء.لان آباءهم هكذا كانوا يفعلون بالانبياء.</a:t>
                      </a:r>
                      <a:r>
                        <a:rPr kumimoji="0" lang="ar-EG" sz="3200" b="0" i="0" u="none" strike="noStrike" cap="none" normalizeH="0" baseline="0">
                          <a:ln>
                            <a:noFill/>
                          </a:ln>
                          <a:solidFill>
                            <a:schemeClr val="bg1"/>
                          </a:solidFill>
                          <a:effectLst/>
                          <a:latin typeface="Arial" charset="0"/>
                          <a:cs typeface="Arial" charset="0"/>
                        </a:rPr>
                        <a:t> </a:t>
                      </a:r>
                      <a:r>
                        <a:rPr kumimoji="0" lang="ar-EG" sz="3200" b="1" i="0" u="none" strike="noStrike" cap="none" normalizeH="0" baseline="0">
                          <a:ln>
                            <a:noFill/>
                          </a:ln>
                          <a:solidFill>
                            <a:srgbClr val="FF9900"/>
                          </a:solidFill>
                          <a:effectLst/>
                          <a:latin typeface="Arial" charset="0"/>
                          <a:cs typeface="Arial" charset="0"/>
                        </a:rPr>
                        <a:t>( والمجد للـه دائماً )</a:t>
                      </a:r>
                      <a:endParaRPr kumimoji="0" lang="en-CA" sz="32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Réjouissez-vous ce jour-là et bondissez de joie, car voici, votre récompense est grande dans le ciel; c'est en effet de la même manière que leurs pères traitaient les prophètes.</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Rejoice in that day and leap for joy! For indeed your reward is great in heaven, for in like manner their fathers did to the prophets.</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7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60930"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4860931"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4860932"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4860933"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7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62978" name="Group 2"/>
          <p:cNvGraphicFramePr>
            <a:graphicFrameLocks noGrp="1"/>
          </p:cNvGraphicFramePr>
          <p:nvPr/>
        </p:nvGraphicFramePr>
        <p:xfrm>
          <a:off x="34925" y="44450"/>
          <a:ext cx="9001125" cy="6299962"/>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رسالة بولس الرسول إلى العبرانيين</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a:t>
                      </a:r>
                      <a:r>
                        <a:rPr kumimoji="0" lang="fr-FR" sz="3600" b="0" i="0" u="sng" strike="noStrike" cap="none" normalizeH="0" baseline="0">
                          <a:ln>
                            <a:noFill/>
                          </a:ln>
                          <a:solidFill>
                            <a:srgbClr val="FF9933"/>
                          </a:solidFill>
                          <a:effectLst/>
                          <a:latin typeface="Arial" charset="0"/>
                          <a:cs typeface="Arial" charset="0"/>
                        </a:rPr>
                        <a:t>7:18 - 8:1-13</a:t>
                      </a:r>
                      <a:r>
                        <a:rPr kumimoji="0" lang="ar-SA" sz="3600" b="0" i="0" u="sng" strike="noStrike" cap="none" normalizeH="0" baseline="0">
                          <a:ln>
                            <a:noFill/>
                          </a:ln>
                          <a:solidFill>
                            <a:srgbClr val="FF9933"/>
                          </a:solidFill>
                          <a:effectLst/>
                          <a:latin typeface="Arial" charset="0"/>
                          <a:cs typeface="Arial" charset="0"/>
                        </a:rPr>
                        <a:t> )</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فانه يصير ابطال الوصية السابقة من اجل ضعفها وعدم نفعها.</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33"/>
                          </a:solidFill>
                          <a:effectLst/>
                          <a:latin typeface="Arial" charset="0"/>
                          <a:cs typeface="Arial" charset="0"/>
                        </a:rPr>
                        <a:t>Hébreux 7:18 - 8:1-13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De fait, on a là, d'une part, l'abrogation du précepte antérieur en raison de sa déficience et de son manque d'utilité,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Hebrews7:18-28 &amp; 8:1-13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or on the one hand there is an annulling of the former commandment because of its weakness and unprofitableness,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14p</a:t>
            </a:r>
          </a:p>
        </p:txBody>
      </p:sp>
    </p:spTree>
  </p:cSld>
  <p:clrMapOvr>
    <a:masterClrMapping/>
  </p:clrMapOvr>
</p:sld>
</file>

<file path=ppt/slides/slide7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64002" name="Group 2"/>
          <p:cNvGraphicFramePr>
            <a:graphicFrameLocks noGrp="1"/>
          </p:cNvGraphicFramePr>
          <p:nvPr/>
        </p:nvGraphicFramePr>
        <p:xfrm>
          <a:off x="34925" y="115888"/>
          <a:ext cx="8929688" cy="6218238"/>
        </p:xfrm>
        <a:graphic>
          <a:graphicData uri="http://schemas.openxmlformats.org/drawingml/2006/table">
            <a:tbl>
              <a:tblPr rtl="1"/>
              <a:tblGrid>
                <a:gridCol w="45370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اذ الناموس لم يكمل شيئا.ولكن يصير ادخال رجاء افضل به نقترب الى الله.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car la loi n'a rien mené à l'accomplissement, et, d'autre part, l'introduction d'une espérance meilleure, par laquelle nous approchons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for the law made nothing perfect; on the other hand, there is the bringing in of a better hope, through which we draw near to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65026" name="Group 2"/>
          <p:cNvGraphicFramePr>
            <a:graphicFrameLocks noGrp="1"/>
          </p:cNvGraphicFramePr>
          <p:nvPr/>
        </p:nvGraphicFramePr>
        <p:xfrm>
          <a:off x="34925" y="44450"/>
          <a:ext cx="9145588" cy="6796405"/>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وعلى قدر ما انه ليس بدون قسم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 اولئك بدون قسم قد صاروا كهنة واما هذا فبقسم من القائل له اقسم الرب ولن يندم انت كاهن الى الابد على رتبة ملكي صادق.</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Et dans la mesure où cela ne s'est pas réalisé sans prestation de serment -21 car s'il n'y a pas eu prestation de serment pour le sacerdoce des autres, pour lui il y a eu le serment prononcé par celui qui a dit à son intention: Le Seigneur l'a juré et il ne reviendra pas sur cela: Tu es prêtre pour l'éternité -, dans cette mesure,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And inasmuch as He was not made priest without an oath 21 (for they have become priests without an oath, but He with an oath by Him who said to Him: The Lord has sworn and will not relent, "You are a priest forever according to the order of Melchizedek' ''),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66050" name="Group 2"/>
          <p:cNvGraphicFramePr>
            <a:graphicFrameLocks noGrp="1"/>
          </p:cNvGraphicFramePr>
          <p:nvPr/>
        </p:nvGraphicFramePr>
        <p:xfrm>
          <a:off x="34925" y="44450"/>
          <a:ext cx="9001125" cy="6369685"/>
        </p:xfrm>
        <a:graphic>
          <a:graphicData uri="http://schemas.openxmlformats.org/drawingml/2006/table">
            <a:tbl>
              <a:tblPr rtl="1"/>
              <a:tblGrid>
                <a:gridCol w="4464050">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على قدر ذلك قد صار يسوع ضامنا لعهد افضل</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واولئك قد صاروا كهنة كثيرين من اجل منعهم بالموت عن البقاء. واما هذا فمن اجل انه يبقى الى الابد له كهنوت لا يزول.</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c'est d'une meilleure alliance que Jésus est devenu le garant.23 De plus, les autres sont nombreux à être devenus prêtres, puisque la mort les empêchait de rester; 24 mais lui, puisqu'il demeure pour l'éternité, possède un sacerdoce exclusif.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by so much more Jesus has become a surety of a better covenant. 23 Also there were many priests, because they were prevented by death from continuing. 24 But He, because He continues forever, has an unchangeable priesthood.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67074" name="Group 2"/>
          <p:cNvGraphicFramePr>
            <a:graphicFrameLocks noGrp="1"/>
          </p:cNvGraphicFramePr>
          <p:nvPr/>
        </p:nvGraphicFramePr>
        <p:xfrm>
          <a:off x="34925" y="44450"/>
          <a:ext cx="9074150" cy="583406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فمن ثم يقدر ان يخلّص ايضا الى التمام الذين يتقدمون به الى الله اذ هو حيّ في كل حين ليشفع فيهم.لانه كان يليق بنا رئيس كهنة مثل هذا قدوس بلا شر</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Et c'est pourquoi il est en mesure de sauver d'une manière définitive ceux qui, par lui, s'approchent de Dieu, puisqu'il est toujours vivant pour intercéder en leur faveur.26 Et tel est bien le grand prêtre qui nous convenait, saint, innocent,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Therefore He is also able to save to the uttermost those who come to God through Him, since He always lives to make intercession for them. 26 For such a High Priest was fitting for us, who is holy, harmless,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68098" name="Group 2"/>
          <p:cNvGraphicFramePr>
            <a:graphicFrameLocks noGrp="1"/>
          </p:cNvGraphicFramePr>
          <p:nvPr/>
        </p:nvGraphicFramePr>
        <p:xfrm>
          <a:off x="34925" y="44450"/>
          <a:ext cx="9074150" cy="659479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دنس قد انفصل عن الخطاة وصار اعلى من السموات</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 ليس له اضطرار كل يوم مثل رؤساء الكهنة ان يقدم ذبائح اولا عن خطايا نفسه ثم عن خطايا الشعب لانه فعل هذا مرة واحدة اذ قدم نفسه.</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immaculé, séparé des pécheurs, élevé au-dessus des cieux. 27 Il n'a pas besoin, comme les autres grands prêtres, d'offrir chaque jour des sacrifices, d'abord pour ses propres péchés, puis pour ceux du peuple. Cela, il l'a fait une fois pour toutes en s'offrant lui-même.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undefiled, separate from sinners, and has become higher than the heavens;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27 who does not need daily, as those high priests, to offer up sacrifices, first for His own sins and then for the people's, for this He did once for all when He offered up Himself.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69122" name="Group 2"/>
          <p:cNvGraphicFramePr>
            <a:graphicFrameLocks noGrp="1"/>
          </p:cNvGraphicFramePr>
          <p:nvPr/>
        </p:nvGraphicFramePr>
        <p:xfrm>
          <a:off x="34925" y="44450"/>
          <a:ext cx="9074150" cy="6192838"/>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 الناموس يقيم اناسا بهم ضعف رؤساء كهنة واما كلمة القسم التي بعد الناموس فتقيم ابنا مكملا الى الابد</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Alors que la loi établit grands prêtres des hommes qui restent déficients, la parole du serment qui intervient après la loi établit un Fils qui, pour l'éternité,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For the law appoints as high priests men who have weakness, but the word of the oath, which came after the law, appoints the Son who has been perfected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70146" name="Group 2"/>
          <p:cNvGraphicFramePr>
            <a:graphicFrameLocks noGrp="1"/>
          </p:cNvGraphicFramePr>
          <p:nvPr/>
        </p:nvGraphicFramePr>
        <p:xfrm>
          <a:off x="34925" y="44450"/>
          <a:ext cx="9001125" cy="6796405"/>
        </p:xfrm>
        <a:graphic>
          <a:graphicData uri="http://schemas.openxmlformats.org/drawingml/2006/table">
            <a:tbl>
              <a:tblPr rtl="1"/>
              <a:tblGrid>
                <a:gridCol w="47513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راس الكلام فهو ان لنا رئيس كهنة مثل هذا قد جلس في يمين عرش العظمة في السموات</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خادما للاقداس والمسكن الحقيقي الذي نصبه الرب لا انسان.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est arrivé au parfait accomplissement. Or, point capital de notre exposé, c'est bien un tel grand prêtre que nous avons, lui qui s'est assis à la droite du trône de la Majesté dans les cieux, 2 comme ministre du vrai sanctuaire et de la véritable tente dressée par le Seigneur et non par un homme.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Now this is the main point of the things we are saying: We have such a High Priest, who is seated at the right hand of the throne of the Majesty in the heavens, 2 a Minister of the sanctuary and of the true tabernacle which the Lord erected, and not man.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71170" name="Group 2"/>
          <p:cNvGraphicFramePr>
            <a:graphicFrameLocks noGrp="1"/>
          </p:cNvGraphicFramePr>
          <p:nvPr/>
        </p:nvGraphicFramePr>
        <p:xfrm>
          <a:off x="34925" y="44450"/>
          <a:ext cx="9074150" cy="662463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كل رئيس كهنة يقام لكي يقدم قرابين وذبائح.فمن ثم يلزم ان يكون لهذا ايضا شيء يقدمه. فانه لو كان على الارض لما كان كاهنا اذ يوجد الكهنة الذين يقدمون قرابين حسب الناموس</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Tout grand prêtre est établi pour offrir des dons et des sacrifices; d'où la nécessité pour lui aussi d'avoir quelque chose à offrir. 4 Si le Christ était sur la terre, il ne serait pas même prêtre, la place étant prise par ceux qui offrent les dons conformément à la loi;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For every high priest is appointed to offer both gifts and sacrifices. Therefore it is necessary that this One also have something to offer. 4 For if He were on earth, He would not be a priest, since there are priests who offer the gifts according to the law;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72194" name="Group 2"/>
          <p:cNvGraphicFramePr>
            <a:graphicFrameLocks noGrp="1"/>
          </p:cNvGraphicFramePr>
          <p:nvPr/>
        </p:nvGraphicFramePr>
        <p:xfrm>
          <a:off x="34925" y="44450"/>
          <a:ext cx="9145588" cy="6624638"/>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الذين يخدمون شبه السماويات وظلها كما اوحي الى موسى وهو مزمع ان يصنع المسكن.لانه قال انظر ان تصنع كل شيء حسب المثال الذي اظهر لك في الجبل.</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mais leur culte, ils le rendent à une image, à une esquisse des réalités célestes, selon l'avertissement divin reçu par Moïse pour construire la tente: Vois, lui est-il dit, tu feras tout d'après le modèle qui t'a été montré sur la montagne.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who serve the copy and shadow of the heavenly things, as Moses was divinely instructed when he was about to make the tabernacle. For He said, See that you make all things according to the pattern shown you on the mountain.''</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73218" name="Group 2"/>
          <p:cNvGraphicFramePr>
            <a:graphicFrameLocks noGrp="1"/>
          </p:cNvGraphicFramePr>
          <p:nvPr/>
        </p:nvGraphicFramePr>
        <p:xfrm>
          <a:off x="34925" y="44450"/>
          <a:ext cx="9145588" cy="6796405"/>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ولكنه الآن قد حصل على خدمة افضل بمقدار ما هو وسيط ايضا لعهد اعظم قد تثبّت على مواعيد افضل</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فانه لو كان ذلك الاول بلا عيب لما طلب موضع لثان.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En réalité, c'est un ministère bien supérieur qui lui revient, car il est médiateur d'une bien meilleure alliance, dont la constitution repose sur de meilleures promesses.7 Si, en effet, cette première alliance avait été sans reproche, il ne serait pas question de la remplacer par une seconde.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But now He has obtained a more excellent ministry, inasmuch as He is also Mediator of a better covenant, which was established on better promises. 7 For if that first covenant had been faultless, then no place would have been sought for a second.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74242" name="Group 2"/>
          <p:cNvGraphicFramePr>
            <a:graphicFrameLocks noGrp="1"/>
          </p:cNvGraphicFramePr>
          <p:nvPr/>
        </p:nvGraphicFramePr>
        <p:xfrm>
          <a:off x="34925" y="44450"/>
          <a:ext cx="9145588" cy="5513388"/>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يقول لهم لائما هوذا ايام تأتي يقول الرب حين اكمّل مع بيت اسرائيل ومع بيت يهوذا عهدا جديدا.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290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En fait, c'est bien un reproche qu'il leur adresse: Voici: des jours viennent, dit le Seigneur, où je conclurai avec la maison d'Israël et avec la maison de Juda une alliance nouvelle,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Because finding fault with them, He says: Behold, the days are coming, says the Lord, when I will make a new covenant with the house of Israel and with the house of Judah--</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75266" name="Group 2"/>
          <p:cNvGraphicFramePr>
            <a:graphicFrameLocks noGrp="1"/>
          </p:cNvGraphicFramePr>
          <p:nvPr/>
        </p:nvGraphicFramePr>
        <p:xfrm>
          <a:off x="34925" y="44450"/>
          <a:ext cx="9074150" cy="6624638"/>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كالعهد الذي عملته مع آبائهم يوم امسكت بيدهم لاخرجهم من ارض مصر لانهم لم يثبتوا في عهدي وانا اهملتهم يقول الرب.</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non pas comme l'alliance que je fis avec leurs pères le jour où je les pris par la main pour les mener hors du pays d'Égypte. Parce qu'eux-mêmes ne se sont pas maintenus dans mon alliance, moi aussi je les ai délaissés, dit le Seigneur.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not according to the covenant that I made with their fathers in the day when I took them by the hand to lead them out of the land of Egypt; because they did not continue in My covenant, and I disregarded them, says the Lord.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76290" name="Group 2"/>
          <p:cNvGraphicFramePr>
            <a:graphicFrameLocks noGrp="1"/>
          </p:cNvGraphicFramePr>
          <p:nvPr/>
        </p:nvGraphicFramePr>
        <p:xfrm>
          <a:off x="34925" y="115888"/>
          <a:ext cx="9074150" cy="603408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لان هذا هو العهد الذي اعهده مع بيت اسرائيل بعد تلك الايام يقول الرب اجعل نواميسي في اذهانهم واكتبها على قلوبهم وانا اكون لهم الها وهم يكونون لي شعبا.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338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Car voici l'alliance par laquelle je m'allierai avec la maison d'Israël après ces jours-là, dit le Seigneur: en donnant mes lois, c'est dans leur pensée et dans leurs coeurs que je les inscrirai. Je deviendrai leur Dieu, ils deviendront mon peuple.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For this is the covenant that I will make with the house of Israel after those days, says the Lord: I will put My laws in their mind and write them on their hearts; and I will be their God, and they shall be My people.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77314" name="Group 2"/>
          <p:cNvGraphicFramePr>
            <a:graphicFrameLocks noGrp="1"/>
          </p:cNvGraphicFramePr>
          <p:nvPr/>
        </p:nvGraphicFramePr>
        <p:xfrm>
          <a:off x="34925" y="115888"/>
          <a:ext cx="9001125" cy="5761038"/>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يعلّمون كل واحد قريبه وكل واحد اخاه قائلا اعرف الرب لان الجميع سيعرفونني من صغيرهم الى كبيرهم.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Chacun d'eux n'aura plus à enseigner son compatriote ni son frère en disant: Connais le Seigneur! car tous me connaîtront, du plus petit jusqu'au plus grand,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None of them shall teach his neighbor, and none his brother, saying, "Know the Lord,' for all shall know Me, from the least of them to the greatest of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78338" name="Group 2"/>
          <p:cNvGraphicFramePr>
            <a:graphicFrameLocks noGrp="1"/>
          </p:cNvGraphicFramePr>
          <p:nvPr/>
        </p:nvGraphicFramePr>
        <p:xfrm>
          <a:off x="34925" y="115888"/>
          <a:ext cx="9001125" cy="6115368"/>
        </p:xfrm>
        <a:graphic>
          <a:graphicData uri="http://schemas.openxmlformats.org/drawingml/2006/table">
            <a:tbl>
              <a:tblPr rtl="1"/>
              <a:tblGrid>
                <a:gridCol w="45354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لاني اكون صفوحا عن آثامهم ولا اذكر خطاياهم وتعدياتهم في ما بعد.فاذ قال جديدا عتق الاول.واما ما عتّق وشاخ فهو قريب من </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الاضمحلال</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5608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parce que je serai indulgent pour leurs fautes et de leurs péchés, je ne me souviendrai plus.13 En parlant d'une alliance nouvelle, il a rendu ancienne la première; or, ce qui devient ancien et qui vieillit est près de disparaître.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For I will be merciful to their unrighteousness, and their sins and their lawless deeds I will remember no more.'' 13 In that He says, A new covenant,'' He has made the first obsolete. Now what is becoming obsolete and growing old is ready to vanish away.</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79362"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57958"/>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7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80386"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488038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4880388"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7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82434" name="Group 2"/>
          <p:cNvGraphicFramePr>
            <a:graphicFrameLocks noGrp="1"/>
          </p:cNvGraphicFramePr>
          <p:nvPr/>
        </p:nvGraphicFramePr>
        <p:xfrm>
          <a:off x="34925" y="-26988"/>
          <a:ext cx="9001125" cy="5976938"/>
        </p:xfrm>
        <a:graphic>
          <a:graphicData uri="http://schemas.openxmlformats.org/drawingml/2006/table">
            <a:tbl>
              <a:tblPr rtl="1"/>
              <a:tblGrid>
                <a:gridCol w="5184775">
                  <a:extLst>
                    <a:ext uri="{9D8B030D-6E8A-4147-A177-3AD203B41FA5}">
                      <a16:colId xmlns:a16="http://schemas.microsoft.com/office/drawing/2014/main" val="20000"/>
                    </a:ext>
                  </a:extLst>
                </a:gridCol>
                <a:gridCol w="3816350">
                  <a:extLst>
                    <a:ext uri="{9D8B030D-6E8A-4147-A177-3AD203B41FA5}">
                      <a16:colId xmlns:a16="http://schemas.microsoft.com/office/drawing/2014/main" val="20001"/>
                    </a:ext>
                  </a:extLst>
                </a:gridCol>
              </a:tblGrid>
              <a:tr h="1727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الكاثوليكون من رسالة </a:t>
                      </a:r>
                      <a:r>
                        <a:rPr kumimoji="0" lang="ar-EG" sz="3600" b="0" i="0" u="sng" strike="noStrike" cap="none" normalizeH="0" baseline="0">
                          <a:ln>
                            <a:noFill/>
                          </a:ln>
                          <a:solidFill>
                            <a:srgbClr val="FF9933"/>
                          </a:solidFill>
                          <a:effectLst/>
                          <a:latin typeface="Arial" charset="0"/>
                          <a:cs typeface="Arial" charset="0"/>
                        </a:rPr>
                        <a:t>يوحنا</a:t>
                      </a:r>
                      <a:r>
                        <a:rPr kumimoji="0" lang="ar-SA" sz="3600" b="0" i="0" u="sng" strike="noStrike" cap="none" normalizeH="0" baseline="0">
                          <a:ln>
                            <a:noFill/>
                          </a:ln>
                          <a:solidFill>
                            <a:srgbClr val="FF9933"/>
                          </a:solidFill>
                          <a:effectLst/>
                          <a:latin typeface="Arial" charset="0"/>
                          <a:cs typeface="Arial" charset="0"/>
                        </a:rPr>
                        <a:t> الرسول الثا</a:t>
                      </a:r>
                      <a:r>
                        <a:rPr kumimoji="0" lang="ar-EG" sz="3600" b="0" i="0" u="sng" strike="noStrike" cap="none" normalizeH="0" baseline="0">
                          <a:ln>
                            <a:noFill/>
                          </a:ln>
                          <a:solidFill>
                            <a:srgbClr val="FF9933"/>
                          </a:solidFill>
                          <a:effectLst/>
                          <a:latin typeface="Arial" charset="0"/>
                          <a:cs typeface="Arial" charset="0"/>
                        </a:rPr>
                        <a:t>لثة (</a:t>
                      </a:r>
                      <a:r>
                        <a:rPr kumimoji="0" lang="en-US" sz="3600" b="0" i="0" u="sng" strike="noStrike" cap="none" normalizeH="0" baseline="0">
                          <a:ln>
                            <a:noFill/>
                          </a:ln>
                          <a:solidFill>
                            <a:srgbClr val="FF9933"/>
                          </a:solidFill>
                          <a:effectLst/>
                          <a:latin typeface="Arial" charset="0"/>
                          <a:cs typeface="Times New Roman" pitchFamily="18" charset="0"/>
                        </a:rPr>
                        <a:t>1: 1- 14</a:t>
                      </a:r>
                      <a:r>
                        <a:rPr kumimoji="0" lang="ar-SA" sz="3600" b="0" i="0" u="sng" strike="noStrike" cap="none" normalizeH="0" baseline="0">
                          <a:ln>
                            <a:noFill/>
                          </a:ln>
                          <a:solidFill>
                            <a:srgbClr val="FF9933"/>
                          </a:solidFill>
                          <a:effectLst/>
                          <a:latin typeface="Arial" charset="0"/>
                          <a:cs typeface="Arial" charset="0"/>
                        </a:rPr>
                        <a:t> )</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الشيخ الى غايس الحبيب الذي انا احبه بالحق</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ايها الحبيب في كل شيء اروم ان تكون ناجحا وصحيحا كما ان نفسك ناجحة.</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3 Jean 1:1 - 14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L'Ancien, à Gaïus, très aimé, que j'aime dans la lumière de la vérité.2 Cher ami, je souhaite que tu te portes bien à tous égards, et que ta santé soit bonne; qu'il en aille comme pour ton âme qui, elle, se porte bien.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3 John 1:1-14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1The elder, To the beloved Gaius, whom I love in truth: 2 Beloved, I pray that you may prosper in all things and be in health, just as your soul prospers.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14c</a:t>
            </a:r>
          </a:p>
        </p:txBody>
      </p:sp>
    </p:spTree>
  </p:cSld>
  <p:clrMapOvr>
    <a:masterClrMapping/>
  </p:clrMapOvr>
</p:sld>
</file>

<file path=ppt/slides/slide7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83458" name="Group 2"/>
          <p:cNvGraphicFramePr>
            <a:graphicFrameLocks noGrp="1"/>
          </p:cNvGraphicFramePr>
          <p:nvPr/>
        </p:nvGraphicFramePr>
        <p:xfrm>
          <a:off x="34925" y="115888"/>
          <a:ext cx="9074150" cy="5762626"/>
        </p:xfrm>
        <a:graphic>
          <a:graphicData uri="http://schemas.openxmlformats.org/drawingml/2006/table">
            <a:tbl>
              <a:tblPr rtl="1"/>
              <a:tblGrid>
                <a:gridCol w="5184775">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لاني فرحت جدا اذ حضر اخوة وشهدوا بالحق الذي فيك كما انك تسلك بالحق.</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J'ai, en effet, éprouvé une très grande joie, car des frères arrivés ici rendent témoignage à la vérité qui transparaît dans ta vie: toi, tu marches dans la lumière de la vérité.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For I rejoiced greatly when brethren came and testified of the truth that is in you, just as you walk in the truth.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84482" name="Group 2"/>
          <p:cNvGraphicFramePr>
            <a:graphicFrameLocks noGrp="1"/>
          </p:cNvGraphicFramePr>
          <p:nvPr/>
        </p:nvGraphicFramePr>
        <p:xfrm>
          <a:off x="34925" y="44450"/>
          <a:ext cx="9074150" cy="5618163"/>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ليس لي فرح اعظم من هذا ان اسمع عن اولادي انهم يسلكون بالحق</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ايها الحبيب انت تفعل بالامانة كل ما تصنعه الى الاخوة والى الغرباء</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Ma plus grande joie, c'est d'apprendre que mes enfants marchent dans la lumière de la vérité. 5 Cher ami, tu agis selon ta foi dans les soins que tu prends pour les frères, et cela pour des étrangers.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I have no greater joy than to hear that my children walk in truth. 5 Beloved, you do faithfully whatever you do for the brethren and for strangers,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85506" name="Group 2"/>
          <p:cNvGraphicFramePr>
            <a:graphicFrameLocks noGrp="1"/>
          </p:cNvGraphicFramePr>
          <p:nvPr/>
        </p:nvGraphicFramePr>
        <p:xfrm>
          <a:off x="34925" y="115888"/>
          <a:ext cx="9074150" cy="540226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الذين شهدوا بمحبتك امام الكنيسة.الذين تفعل حسنا اذا شيعتهم كما يحق للّه.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Ils ont rendu devant l'Église témoignage à ta charité. Tu agiras bien en pourvoyant à leur mission d'une manière digne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who have borne witness of your love before the church. If you send them forward on their journey in a manner worthy of God, you will do well,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86530" name="Group 2"/>
          <p:cNvGraphicFramePr>
            <a:graphicFrameLocks noGrp="1"/>
          </p:cNvGraphicFramePr>
          <p:nvPr/>
        </p:nvGraphicFramePr>
        <p:xfrm>
          <a:off x="34925" y="44450"/>
          <a:ext cx="9001125" cy="6796405"/>
        </p:xfrm>
        <a:graphic>
          <a:graphicData uri="http://schemas.openxmlformats.org/drawingml/2006/table">
            <a:tbl>
              <a:tblPr rtl="1"/>
              <a:tblGrid>
                <a:gridCol w="45354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لانهم من اجل اسمه خرجوا وهم لا يأخذون شيئا من الامم.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فنحن ينبغي لنا ان نقبل امثال هؤلاء لكي نكون عاملين معهم بالحق</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كتبت الى الكنيسة ولكن ديوتريفس الذي يحب ان يكون الاول بينهم لا يقبلنا.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Car c'est pour le Nom qu'ils se sont mis en route, sans rien recevoir des païens. 8 Nous donc, nous devons venir en aide à ces hommes, afin de nous montrer coopérateurs de la vérité.9 J'ai écrit un mot à l'Église. Mais Diotréphès, qui aime à tout régenter, ne nous reconnaît pas.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because they went forth for His name's sake, taking nothing from the Gentiles. 8 We therefore ought to receive such, that we may become fellow workers for the truth. 9 I wrote to the church, but Diotrephes, who loves to have the preeminence among them, does not receive 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87554" name="Group 2"/>
          <p:cNvGraphicFramePr>
            <a:graphicFrameLocks noGrp="1"/>
          </p:cNvGraphicFramePr>
          <p:nvPr/>
        </p:nvGraphicFramePr>
        <p:xfrm>
          <a:off x="34925" y="44450"/>
          <a:ext cx="9074150" cy="5942965"/>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اجل ذلك اذا جئت فسأذكّره باعماله التي يعملها هاذرا علينا باقوال خبيثة.واذ هو غير مكتف بهذه لا يقبل الاخوة ويمنع ايضا الذين يريدون ويطردهم من الكنيسة.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Aussi, lorsque je viendrai, je dénoncerai ses procédés, lui qui se répand contre nous en paroles mauvaises: et non content de cela, il refuse lui-même de recevoir les frères, et ceux qui voudraient les recevoir, il les en empêche et les chasse de l'Église.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Therefore, if I come, I will call to mind his deeds which he does, prating against us with malicious words. And not content with that, he himself does not receive the brethren, and forbids those who wish to, putting them out of the church.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88578" name="Group 2"/>
          <p:cNvGraphicFramePr>
            <a:graphicFrameLocks noGrp="1"/>
          </p:cNvGraphicFramePr>
          <p:nvPr/>
        </p:nvGraphicFramePr>
        <p:xfrm>
          <a:off x="34925" y="-26988"/>
          <a:ext cx="9074150" cy="6867843"/>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ايها الحبيب لا تتمثل بالشر بل بالخير لان من يصنع الخير هو من الله ومن يصنع الشر فلم يبصر الله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ديمتريوس مشهود له من الجميع ومن الحق نفسه ونحن ايضا نشهد وانتم تعلمون ان شهادتنا هي صادقة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Cher ami, ne prends pas exemple sur le mal mais sur le bien. Celui qui fait le bien est de Dieu, celui qui fait le mal ne voit pas Dieu. 12 Quant à Démétrius, tout le monde lui rend bon témoignage. La vérité elle-même témoigne pour lui. Mais nous aussi, nous lui rendons témoignage, et tu sais que notre témoignage est vrai.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Beloved, do not imitate what is evil, but what is good. He who does good is of God, but he who does evil has not seen God. 12 Demetrius has a good testimony from all, and from the truth itself. And we also bear witness, and you know that our testimony is true.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89602" name="Group 2"/>
          <p:cNvGraphicFramePr>
            <a:graphicFrameLocks noGrp="1"/>
          </p:cNvGraphicFramePr>
          <p:nvPr/>
        </p:nvGraphicFramePr>
        <p:xfrm>
          <a:off x="34925" y="44450"/>
          <a:ext cx="9074150" cy="5834063"/>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لي كثير لاكتبه لكنني لست اريد ان اكتب اليك بحبر وقلم</a:t>
                      </a:r>
                      <a:r>
                        <a:rPr kumimoji="0" lang="en-US" sz="3200" b="0" i="0" u="none" strike="noStrike" cap="none" normalizeH="0" baseline="0">
                          <a:ln>
                            <a:noFill/>
                          </a:ln>
                          <a:solidFill>
                            <a:schemeClr val="bg1"/>
                          </a:solidFill>
                          <a:effectLst/>
                          <a:latin typeface="Arial" charset="0"/>
                          <a:cs typeface="Arial" charset="0"/>
                        </a:rPr>
                        <a:t>.</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ولكنني ارجو ان اراك عن قريب فنتكلم فما لفم</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J'aurais bien des choses à t'écrire, mais je ne veux pas le faire avec l'encre et la plume; </a:t>
                      </a:r>
                      <a:r>
                        <a:rPr kumimoji="0" lang="en-US" sz="2800" b="0" i="0" u="none" strike="noStrike" cap="none" normalizeH="0" baseline="0">
                          <a:ln>
                            <a:noFill/>
                          </a:ln>
                          <a:solidFill>
                            <a:schemeClr val="bg1"/>
                          </a:solidFill>
                          <a:effectLst/>
                          <a:latin typeface="Arial" charset="0"/>
                          <a:cs typeface="Arial" charset="0"/>
                        </a:rPr>
                        <a:t>14 </a:t>
                      </a:r>
                      <a:r>
                        <a:rPr kumimoji="0" lang="fr-FR" sz="2800" b="0" i="0" u="none" strike="noStrike" cap="none" normalizeH="0" baseline="0">
                          <a:ln>
                            <a:noFill/>
                          </a:ln>
                          <a:solidFill>
                            <a:schemeClr val="bg1"/>
                          </a:solidFill>
                          <a:effectLst/>
                          <a:latin typeface="Arial" charset="0"/>
                          <a:cs typeface="Arial" charset="0"/>
                        </a:rPr>
                        <a:t>car j'espère te revoir prochainement, et nous nous entretiendrons de vive voix. La paix soit avec toi! Les amis te saluent. salue aussi les amis, chacun en particulier.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I had many things to write, but I do not wish to write to you with pen and ink; 14 but I hope to see you shortly, and we shall speak face to face. Peace to you. Our friends greet you. Greet the friends by name.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90626"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91650"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489165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4891652"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4891653"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7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93698" name="Group 2"/>
          <p:cNvGraphicFramePr>
            <a:graphicFrameLocks noGrp="1"/>
          </p:cNvGraphicFramePr>
          <p:nvPr/>
        </p:nvGraphicFramePr>
        <p:xfrm>
          <a:off x="71438" y="115888"/>
          <a:ext cx="8964612" cy="6842760"/>
        </p:xfrm>
        <a:graphic>
          <a:graphicData uri="http://schemas.openxmlformats.org/drawingml/2006/table">
            <a:tbl>
              <a:tblPr rtl="1"/>
              <a:tblGrid>
                <a:gridCol w="4608512">
                  <a:extLst>
                    <a:ext uri="{9D8B030D-6E8A-4147-A177-3AD203B41FA5}">
                      <a16:colId xmlns:a16="http://schemas.microsoft.com/office/drawing/2014/main" val="20000"/>
                    </a:ext>
                  </a:extLst>
                </a:gridCol>
                <a:gridCol w="435610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28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2800" b="0" i="0" u="sng" strike="noStrike" cap="none" normalizeH="0" baseline="0">
                          <a:ln>
                            <a:noFill/>
                          </a:ln>
                          <a:solidFill>
                            <a:srgbClr val="FF9933"/>
                          </a:solidFill>
                          <a:effectLst/>
                          <a:latin typeface="Arial" charset="0"/>
                          <a:cs typeface="Arial" charset="0"/>
                        </a:rPr>
                        <a:t> (</a:t>
                      </a:r>
                      <a:r>
                        <a:rPr kumimoji="0" lang="en-US" sz="2800" b="0" i="0" u="sng" strike="noStrike" cap="none" normalizeH="0" baseline="0">
                          <a:ln>
                            <a:noFill/>
                          </a:ln>
                          <a:solidFill>
                            <a:srgbClr val="FF9900"/>
                          </a:solidFill>
                          <a:effectLst/>
                          <a:latin typeface="Arial" charset="0"/>
                          <a:cs typeface="Arial" charset="0"/>
                        </a:rPr>
                        <a:t>15:36 - 16:1-5</a:t>
                      </a:r>
                      <a:r>
                        <a:rPr kumimoji="0" lang="ar-SA" sz="2800" b="0" i="0" u="sng" strike="noStrike" cap="none" normalizeH="0" baseline="0">
                          <a:ln>
                            <a:noFill/>
                          </a:ln>
                          <a:solidFill>
                            <a:srgbClr val="FF9933"/>
                          </a:solidFill>
                          <a:effectLst/>
                          <a:latin typeface="Arial" charset="0"/>
                          <a:cs typeface="Arial" charset="0"/>
                        </a:rPr>
                        <a:t>)</a:t>
                      </a:r>
                      <a:endParaRPr kumimoji="0" lang="en-US" sz="28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بعد ايام قال بولس لبرنابا لنرجع ونفتقد اخوتنا في كل مدينة نادينا فيها بكلمة الرب كيف هم.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فاشار برنابا ان يأخذا معهما ايضا يوحنا الذي يدعى مرقس</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92650">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a:t>
                      </a:r>
                      <a:r>
                        <a:rPr kumimoji="0" lang="fr-CA" sz="2800" b="0" i="0" u="sng" strike="noStrike" cap="none" normalizeH="0" baseline="0">
                          <a:ln>
                            <a:noFill/>
                          </a:ln>
                          <a:solidFill>
                            <a:srgbClr val="FF9900"/>
                          </a:solidFill>
                          <a:effectLst/>
                          <a:latin typeface="Arial" charset="0"/>
                          <a:cs typeface="Arial" charset="0"/>
                        </a:rPr>
                        <a:t>e</a:t>
                      </a:r>
                      <a:r>
                        <a:rPr kumimoji="0" lang="en-US" sz="2800" b="0" i="0" u="sng" strike="noStrike" cap="none" normalizeH="0" baseline="0">
                          <a:ln>
                            <a:noFill/>
                          </a:ln>
                          <a:solidFill>
                            <a:srgbClr val="FF9900"/>
                          </a:solidFill>
                          <a:effectLst/>
                          <a:latin typeface="Arial" charset="0"/>
                          <a:cs typeface="Arial" charset="0"/>
                        </a:rPr>
                        <a:t>s</a:t>
                      </a:r>
                      <a:r>
                        <a:rPr kumimoji="0" lang="en-US" sz="2400" b="0" i="0" u="sng" strike="noStrike" cap="none" normalizeH="0" baseline="0">
                          <a:ln>
                            <a:noFill/>
                          </a:ln>
                          <a:solidFill>
                            <a:srgbClr val="FF9933"/>
                          </a:solidFill>
                          <a:effectLst/>
                          <a:latin typeface="Arial" charset="0"/>
                          <a:cs typeface="Times New Roman" pitchFamily="18" charset="0"/>
                        </a:rPr>
                        <a:t> </a:t>
                      </a:r>
                      <a:r>
                        <a:rPr kumimoji="0" lang="en-US" sz="2800" b="0" i="0" u="sng" strike="noStrike" cap="none" normalizeH="0" baseline="0">
                          <a:ln>
                            <a:noFill/>
                          </a:ln>
                          <a:solidFill>
                            <a:srgbClr val="FF9900"/>
                          </a:solidFill>
                          <a:effectLst/>
                          <a:latin typeface="Arial" charset="0"/>
                          <a:cs typeface="Arial" charset="0"/>
                        </a:rPr>
                        <a:t>15:36 - 16:1-5</a:t>
                      </a:r>
                      <a:endParaRPr kumimoji="0" lang="en-US" sz="24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a:t>
                      </a:r>
                      <a:r>
                        <a:rPr kumimoji="0" lang="fr-FR" sz="2800" b="0" i="0" u="none" strike="noStrike" cap="none" normalizeH="0" baseline="0">
                          <a:ln>
                            <a:noFill/>
                          </a:ln>
                          <a:solidFill>
                            <a:schemeClr val="bg1"/>
                          </a:solidFill>
                          <a:effectLst/>
                          <a:latin typeface="Arial" charset="0"/>
                          <a:cs typeface="Arial" charset="0"/>
                        </a:rPr>
                        <a:t>Après un certain temps, Paul dit à Barnabas: "Retournons donc visiter les frères dans chacune des villes où nous avons annoncé la parole du Seigneur. Nous verrons où ils en sont." Barnabas voulait emmener aussi avec eux Jean appelé Marc.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95000"/>
                        </a:lnSpc>
                        <a:spcBef>
                          <a:spcPct val="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15:36-41 &amp; 16:1-5</a:t>
                      </a: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Then after some days Paul said to Barnabas, Let us now go back and visit our brethren in every city where we have preached the word of the Lord, and see how they are doing.'' 37 Now Barnabas was determined to take with them John called Mark.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14a</a:t>
            </a:r>
          </a:p>
        </p:txBody>
      </p:sp>
    </p:spTree>
  </p:cSld>
  <p:clrMapOvr>
    <a:masterClrMapping/>
  </p:clrMapOvr>
</p:sld>
</file>

<file path=ppt/slides/slide7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94722" name="Group 2"/>
          <p:cNvGraphicFramePr>
            <a:graphicFrameLocks noGrp="1"/>
          </p:cNvGraphicFramePr>
          <p:nvPr/>
        </p:nvGraphicFramePr>
        <p:xfrm>
          <a:off x="34925" y="44450"/>
          <a:ext cx="9074150" cy="676656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بولس فكان يستحسن ان الذي فارقهما من بمفيلية ولم يذهب معهما للعمل لا يأخذانه معهما. فحصل بينهما مشاجرة حتى فارق احدهما الآخر</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وبرنابا اخذ مرقس وسافر في البحر الى قبرس.</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38 Mais Paul n'était pas d'avis de reprendre comme compagnon un homme qui les avait quittés en Pamphylie et n'avait donc pas partagé leur travail. 39 Leur désaccord s'aggrava tellement qu'ils partirent chacun de leur côté. Barnabas prit Marc avec lui et s'embarqua pour Chypre,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38 But Paul insisted that they should not take with them the one who had departed from them in Pamphylia, and had not gone with them to the work. 39 Then the contention became so sharp that they parted from one another. And so Barnabas took Mark and sailed to Cyprus;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95746" name="Group 2"/>
          <p:cNvGraphicFramePr>
            <a:graphicFrameLocks noGrp="1"/>
          </p:cNvGraphicFramePr>
          <p:nvPr/>
        </p:nvGraphicFramePr>
        <p:xfrm>
          <a:off x="34925" y="115888"/>
          <a:ext cx="9001125" cy="5901754"/>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بولس فاختار سيلا وخرج مستودعا من الاخوة الى نعمة الله.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فاجتاز في سورية وكيليكية يشدد الكنائس</a:t>
                      </a:r>
                      <a:r>
                        <a:rPr kumimoji="0" lang="ar-EG" sz="3200" b="0" i="0" u="none" strike="noStrike" cap="none" normalizeH="0" baseline="0">
                          <a:ln>
                            <a:noFill/>
                          </a:ln>
                          <a:solidFill>
                            <a:schemeClr val="bg1"/>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40 tandis que Paul s'adjoignait Silas et s'en allait, remis par les frères à la grâce du Seigneur. 41Parcourant la Syrie et la Cilicie, Paul affermissait les Églises et il parvint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40 but Paul chose Silas and departed, being commended by the brethren to the grace of God. 41 And he went through Syria and Cilicia, strengthening the churches.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96770" name="Group 2"/>
          <p:cNvGraphicFramePr>
            <a:graphicFrameLocks noGrp="1"/>
          </p:cNvGraphicFramePr>
          <p:nvPr/>
        </p:nvGraphicFramePr>
        <p:xfrm>
          <a:off x="34925" y="44450"/>
          <a:ext cx="9074150" cy="5913120"/>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وصل الى دربة ولسترة واذا تلميذ كان هناك اسمه تيموثاوس ابن امرأة يهودية مؤمنة ولكن اباه يوناني.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وكان مشهودا له من الاخوة الذين في لسترة وايقونية</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1ainsi à Derbé et à Lystre. Il y avait là un disciple nommé Timothée, fils d'une Juive devenue croyante et d'un père qui était Grec. 2 Sa réputation était bonne parmi les frères de Lystre et d'Iconium.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Then he came to Derbe and Lystra. And behold, a certain disciple was there, named Timothy, the son of a certain Jewish woman who believed, but his father was Greek. 2 He was well spoken of by the brethren who were at Lystra and Iconium.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97794" name="Group 2"/>
          <p:cNvGraphicFramePr>
            <a:graphicFrameLocks noGrp="1"/>
          </p:cNvGraphicFramePr>
          <p:nvPr/>
        </p:nvGraphicFramePr>
        <p:xfrm>
          <a:off x="34925" y="44450"/>
          <a:ext cx="9074150" cy="5762626"/>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فاراد بولس ان يخرج هذا معه فاخذه وختنه من اجل اليهود الذين في تلك الاماكن لان الجميع كانوا يعرفون اباه انه يوناني.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Paul désirait l'emmener avec lui; il le prit donc et le circoncit à cause des Juifs qui se trouvaient dans ces parages. Ils savaient tous, en effet, que son père était grec.</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Paul wanted to have him go on with him. And he took him and circumcised him because of the Jews who were in that region, for they all knew that his father was Greek.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98818" name="Group 2"/>
          <p:cNvGraphicFramePr>
            <a:graphicFrameLocks noGrp="1"/>
          </p:cNvGraphicFramePr>
          <p:nvPr/>
        </p:nvGraphicFramePr>
        <p:xfrm>
          <a:off x="34925" y="44450"/>
          <a:ext cx="9074150" cy="633984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واذ كانوا يجتازون في المدن كانوا يسلمونهم القضايا التي حكم بها الرسل والمشايخ الذين في اورشليم ليحفظوها.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فكانت الكنائس تتشدد في الايمان وتزداد في العدد كل يوم</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Dans les villes où ils passaient, Paul et Silas transmettaient les décisions qu'avaient prises les apôtres et les anciens de Jérusalem et ils demandaient de s'y conformer. 5 Les Églises devenaient plus fortes dans la foi et croissaient en nombre de jour en jour.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as they went through the cities, they delivered to them the decrees to keep, which were determined by the apostles and elders at Jerusalem. 5 So the churches were strengthened in the faith, and increased in number daily.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99842"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7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00866"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01890"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7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02914" name="Group 2"/>
          <p:cNvGraphicFramePr>
            <a:graphicFrameLocks noGrp="1"/>
          </p:cNvGraphicFramePr>
          <p:nvPr/>
        </p:nvGraphicFramePr>
        <p:xfrm>
          <a:off x="107950" y="44450"/>
          <a:ext cx="9001125" cy="6388608"/>
        </p:xfrm>
        <a:graphic>
          <a:graphicData uri="http://schemas.openxmlformats.org/drawingml/2006/table">
            <a:tbl>
              <a:tblPr rtl="1"/>
              <a:tblGrid>
                <a:gridCol w="4321175">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مزمور </a:t>
                      </a:r>
                      <a:r>
                        <a:rPr kumimoji="0" lang="en-US" sz="3600" b="0" i="0" u="sng" strike="noStrike" cap="none" normalizeH="0" baseline="0" dirty="0">
                          <a:ln>
                            <a:noFill/>
                          </a:ln>
                          <a:solidFill>
                            <a:srgbClr val="FF9933"/>
                          </a:solidFill>
                          <a:effectLst/>
                          <a:latin typeface="Arial" charset="0"/>
                          <a:cs typeface="Arial" charset="0"/>
                        </a:rPr>
                        <a:t>99 : 6 - 7</a:t>
                      </a:r>
                      <a:endParaRPr kumimoji="0" lang="ar-EG" sz="28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موسى وهرون بين كهنته وصموئيل بين الذين يدعون باسمه.دعوا الرب‏ وهو استجاب لهم.</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بعمود السحاب كلمهم.</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هللويا.</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Arial" charset="0"/>
                        </a:rPr>
                        <a:t>Psaume </a:t>
                      </a:r>
                      <a:r>
                        <a:rPr kumimoji="0" lang="en-US" sz="3200" b="0" i="0" u="sng" strike="noStrike" cap="none" normalizeH="0" baseline="0" dirty="0">
                          <a:ln>
                            <a:noFill/>
                          </a:ln>
                          <a:solidFill>
                            <a:srgbClr val="FF9933"/>
                          </a:solidFill>
                          <a:effectLst/>
                          <a:latin typeface="Arial" charset="0"/>
                          <a:cs typeface="Arial" charset="0"/>
                        </a:rPr>
                        <a:t>99 : 6 - 7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6 Moïse et Aaron parmi ses prêtres, et Samuel parmi ceux qui invoquaient son nom, faisaient appel au Seigneur, et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7 il leur répondait. Dans la colonne de nuée, il leur parlait,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Psalms 99:6-7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Moses and Aaron were among His priests, and Samuel was among those who called upon His name; they called upon the LORD, and He answered them.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He spoke to them in the cloudy pillar.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US" dirty="0"/>
              <a:t>14pg</a:t>
            </a:r>
          </a:p>
        </p:txBody>
      </p:sp>
    </p:spTree>
  </p:cSld>
  <p:clrMapOvr>
    <a:masterClrMapping/>
  </p:clrMapOvr>
</p:sld>
</file>

<file path=ppt/slides/slide7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03938" name="Group 2"/>
          <p:cNvGraphicFramePr>
            <a:graphicFrameLocks noGrp="1"/>
          </p:cNvGraphicFramePr>
          <p:nvPr/>
        </p:nvGraphicFramePr>
        <p:xfrm>
          <a:off x="34925" y="44450"/>
          <a:ext cx="9001125" cy="6194426"/>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4000" b="0" i="0" u="sng" strike="noStrike" cap="none" normalizeH="0" baseline="0">
                          <a:ln>
                            <a:noFill/>
                          </a:ln>
                          <a:solidFill>
                            <a:srgbClr val="FF9933"/>
                          </a:solidFill>
                          <a:effectLst/>
                          <a:latin typeface="Arial" charset="0"/>
                          <a:cs typeface="Arial" charset="0"/>
                        </a:rPr>
                        <a:t>يوحنا </a:t>
                      </a:r>
                      <a:r>
                        <a:rPr kumimoji="0" lang="fr-FR" sz="4000" b="0" i="0" u="sng" strike="noStrike" cap="none" normalizeH="0" baseline="0">
                          <a:ln>
                            <a:noFill/>
                          </a:ln>
                          <a:solidFill>
                            <a:srgbClr val="FF9933"/>
                          </a:solidFill>
                          <a:effectLst/>
                          <a:latin typeface="Arial" charset="0"/>
                          <a:cs typeface="Arial" charset="0"/>
                        </a:rPr>
                        <a:t>16 : 20 - 33</a:t>
                      </a:r>
                      <a:endParaRPr kumimoji="0" lang="ar-EG" sz="40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الحق الحق اقول لكم انكم ستبكون وتنوحون والعالم يفرح.</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انتم </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ستحزنون ولكن حزنكم يتحول الى فرح.</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4000" b="0" i="0" u="sng" strike="noStrike" cap="none" normalizeH="0" baseline="0">
                          <a:ln>
                            <a:noFill/>
                          </a:ln>
                          <a:solidFill>
                            <a:srgbClr val="FF9933"/>
                          </a:solidFill>
                          <a:effectLst/>
                          <a:latin typeface="Arial" charset="0"/>
                          <a:cs typeface="Arial" charset="0"/>
                        </a:rPr>
                        <a:t>Jean 16 : 20 - 33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En vérité, en vérité, je vous le dis, vous allez gémir et vous lamenter tandis que le monde se réjouira; vous serez affligés mais votre affliction tournera en joie.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4000" b="0" i="0" u="sng" strike="noStrike" cap="none" normalizeH="0" baseline="0">
                          <a:ln>
                            <a:noFill/>
                          </a:ln>
                          <a:solidFill>
                            <a:srgbClr val="FF9933"/>
                          </a:solidFill>
                          <a:effectLst/>
                          <a:latin typeface="Arial" charset="0"/>
                          <a:cs typeface="Arial" charset="0"/>
                        </a:rPr>
                        <a:t>John 16:20-33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Most assuredly, I say to you that you will weep and lament, but the world will rejoice; and you will be sorrowful, but your sorrow will be turned into joy.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14g</a:t>
            </a:r>
          </a:p>
        </p:txBody>
      </p:sp>
    </p:spTree>
  </p:cSld>
  <p:clrMapOvr>
    <a:masterClrMapping/>
  </p:clrMapOvr>
</p:sld>
</file>

<file path=ppt/slides/slide7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04962" name="Group 2"/>
          <p:cNvGraphicFramePr>
            <a:graphicFrameLocks noGrp="1"/>
          </p:cNvGraphicFramePr>
          <p:nvPr/>
        </p:nvGraphicFramePr>
        <p:xfrm>
          <a:off x="34925" y="115888"/>
          <a:ext cx="9001125" cy="5727065"/>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المرأة وهي تلد تحزن لان ساعتها قد جاءت.ولكن متى ولدت الطفل لا تعود تذكر الشدة لسبب الفرح لانه قد ولد انسان في العالم.</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21 Lorsque la femme enfante, elle est dans l'affliction puisque son heure est venue; mais lorsqu'elle a donn</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le jour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l'enfant, elle ne se souvient plus de son accablement, elle est toute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la joie d'avoir mis un homme au monde.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A woman, when she is in labor, has sorrow because her hour has come; but as soon as she has given birth to the child, she no longer remembers the anguish, for joy that a human being has been born into the world.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05986" name="Group 2"/>
          <p:cNvGraphicFramePr>
            <a:graphicFrameLocks noGrp="1"/>
          </p:cNvGraphicFramePr>
          <p:nvPr/>
        </p:nvGraphicFramePr>
        <p:xfrm>
          <a:off x="34925" y="44450"/>
          <a:ext cx="9001125" cy="6766560"/>
        </p:xfrm>
        <a:graphic>
          <a:graphicData uri="http://schemas.openxmlformats.org/drawingml/2006/table">
            <a:tbl>
              <a:tblPr rtl="1"/>
              <a:tblGrid>
                <a:gridCol w="4895850">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فانتم كذلك عندكم الآن حزن.ولكني سأراكم ايضا فتفرح قلوبكم ولا ينزع احد فرحكم منكم.وفي ذلك اليوم لا تسألونني شيئا.الحق الحق اقول لكم ان كل ما طلبتم من الآب باسمي يعطيكم.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C'est ainsi que vous êtes maintenant dans l'affliction; mais je vous verrai à nouveau, votre coeur alors se réjouira, et cette joie, nul ne vous la ravira. 23  Ainsi, ce jour-là, vous ne m'interrogerez plus sur rien. En vérité, en vérité, je vous le dis, si vous demandez quelque chose à mon Père en mon nom,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Therefore you now have sorrow; but I will see you again and your heart will rejoice, and your joy no one will take from you. 23 And in that day you will ask Me nothing. Most assuredly, I say to you, whatever you ask the Father in My name He will give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07010" name="Group 2"/>
          <p:cNvGraphicFramePr>
            <a:graphicFrameLocks noGrp="1"/>
          </p:cNvGraphicFramePr>
          <p:nvPr/>
        </p:nvGraphicFramePr>
        <p:xfrm>
          <a:off x="34925" y="44450"/>
          <a:ext cx="9074150" cy="684276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الى الآن لم تطلبوا شيئا باسمي.اطلبوا تأخذوا ليكون فرحكم كاملا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قد كلمتكم بهذا بامثال ولكن تأتي ساعة حين لا اكلمكم ايضا بامثال بل اخبركم عن الآب علانية.</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il vous le donnera. Jusqu'ici vous n'avez rien demandé en mon nom: demandez et vous recevrez, pour que votre joie soit parfaite. 25 Je vous ai dit tout cela de façon énigmatique, mais l'heure vient où je ne vous parlerai plus de cette manière, mais où je vous annoncerai ouvertement ce qui concerne le Père.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Until now you have asked nothing in My name. Ask, and you will receive, that your joy may be full. 25 These things I have spoken to you in figurative language; but the time is coming when I will no longer speak to you in figurative language, but I will tell you plainly about the Father.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08034" name="Group 2"/>
          <p:cNvGraphicFramePr>
            <a:graphicFrameLocks noGrp="1"/>
          </p:cNvGraphicFramePr>
          <p:nvPr/>
        </p:nvGraphicFramePr>
        <p:xfrm>
          <a:off x="34925" y="44450"/>
          <a:ext cx="9074150" cy="5804218"/>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 ذلك اليوم تطلبون باسمي.ولست اقول لكم اني انا اسأل الآب من اجلكم.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 الآب نفسه يحبكم لانكم قد احببتموني وآمنتم اني من عند الله خرجت.</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Ce jour-là, vous demanderez en mon nom et cependant je ne vous dis pas que je prierai le Père pour vous,</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27 car le Père lui-même vous aime parce que vous m'avez aimé et que vous avez cru que je suis sorti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In that day you will ask in My name, and I do not say to you that I shall pray the Father for you; 27 for the Father Himself loves you, because you have loved Me, and have believed that I came forth from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09058" name="Group 2"/>
          <p:cNvGraphicFramePr>
            <a:graphicFrameLocks noGrp="1"/>
          </p:cNvGraphicFramePr>
          <p:nvPr/>
        </p:nvGraphicFramePr>
        <p:xfrm>
          <a:off x="34925" y="44450"/>
          <a:ext cx="9074150" cy="5804218"/>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خرجت من عند الآب وقد أتيت الى العالم وايضا اترك العالم واذهب الى الآب</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قال له تلاميذه هوذا الآن تتكلم علانية ولست تقول مثلا واحدا.</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Je suis sorti du Père et je suis venu dans le monde; tandis qu'à présent je quitte le monde et je vais au Père. 29 Ses disciples lui dirent: "Voici que maintenant tu parles ouvertement et que tu abandonnes tout langage énigmatique;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I came forth from the Father and have come into the world. Again, I leave the world and go to the Father.'' 29 His disciples said to Him, See, now You are speaking plainly, and using no figure of speech!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10082" name="Group 2"/>
          <p:cNvGraphicFramePr>
            <a:graphicFrameLocks noGrp="1"/>
          </p:cNvGraphicFramePr>
          <p:nvPr/>
        </p:nvGraphicFramePr>
        <p:xfrm>
          <a:off x="34925" y="44450"/>
          <a:ext cx="9001125" cy="5689601"/>
        </p:xfrm>
        <a:graphic>
          <a:graphicData uri="http://schemas.openxmlformats.org/drawingml/2006/table">
            <a:tbl>
              <a:tblPr rtl="1"/>
              <a:tblGrid>
                <a:gridCol w="47513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الآن نعلم انك عالم بكل شيء ولست تحتاج ان يسألك احد.لهذا نؤمن انك من الله خرجت. اجابهم يسوع الآن تؤمنون.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maintenant nous savons que toi, tu sais toutes choses et que tu n'as nul besoin que quelqu'un t'interroge. C'est bien pourquoi nous croyons que tu es sorti de Dieu. 31 Jésus leur répondit: "Croyez-vous, à présent?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Now we are sure that You know all things, and have no need that anyone should question You. By this we believe that You came forth from God.'' 31 Jesus answered them, Do you now believe?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11106" name="Group 2"/>
          <p:cNvGraphicFramePr>
            <a:graphicFrameLocks noGrp="1"/>
          </p:cNvGraphicFramePr>
          <p:nvPr/>
        </p:nvGraphicFramePr>
        <p:xfrm>
          <a:off x="34925" y="115888"/>
          <a:ext cx="9001125" cy="5618163"/>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هوذا تأتي ساعة وقد أتت الآن تتفرقون فيها كل واحد الى خاصته وتتركونني وحدي.وانا لست وحدي لان الآب معي.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Voici que l'heure vient, et maintenant elle est là, où vous serez dispersés, chacun allant de son côté, et vous me laisserez seul. Mais je ne suis pas seul, le Père est avec moi.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Indeed the hour is coming, yes, has now come, that you will be scattered, each to his own, and will leave Me alone. And yet I am not alone, because the Father is with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12130" name="Group 2"/>
          <p:cNvGraphicFramePr>
            <a:graphicFrameLocks noGrp="1"/>
          </p:cNvGraphicFramePr>
          <p:nvPr/>
        </p:nvGraphicFramePr>
        <p:xfrm>
          <a:off x="34925" y="44450"/>
          <a:ext cx="9074150" cy="5473701"/>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قد كلمتكم بهذا ليكون لكم فيّ سلام.في العالم سيكون لكم ضيق.ولكن ثقوا.انا قد غلبت العالم</a:t>
                      </a:r>
                      <a:r>
                        <a:rPr kumimoji="0" lang="ar-EG"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a:t>
                      </a:r>
                      <a:r>
                        <a:rPr kumimoji="0" lang="fr-FR" sz="2800" b="0" i="0" u="none" strike="noStrike" cap="none" normalizeH="0" baseline="0">
                          <a:ln>
                            <a:noFill/>
                          </a:ln>
                          <a:solidFill>
                            <a:schemeClr val="bg1"/>
                          </a:solidFill>
                          <a:effectLst/>
                          <a:latin typeface="Arial" charset="0"/>
                          <a:cs typeface="Arial" charset="0"/>
                        </a:rPr>
                        <a:t>Je vous ai dit cela pour qu'en moi vous ayez la paix. En ce monde vous êtes dans la détresse, mais prenez courage, j'ai vaincu le monde.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 </a:t>
                      </a: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These things I have spoken to you, that in Me you may have peace. In the world you will have tribulation; but be of good cheer, I have overcome the world.''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16036"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17073" name="Group 17"/>
          <p:cNvGraphicFramePr>
            <a:graphicFrameLocks noGrp="1"/>
          </p:cNvGraphicFramePr>
          <p:nvPr/>
        </p:nvGraphicFramePr>
        <p:xfrm>
          <a:off x="468313" y="692150"/>
          <a:ext cx="8496300" cy="4358640"/>
        </p:xfrm>
        <a:graphic>
          <a:graphicData uri="http://schemas.openxmlformats.org/drawingml/2006/table">
            <a:tbl>
              <a:tblPr rtl="1"/>
              <a:tblGrid>
                <a:gridCol w="8496300">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Fifteenth day of The Month of Hatour</a:t>
                      </a: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a:ln>
                            <a:noFill/>
                          </a:ln>
                          <a:solidFill>
                            <a:srgbClr val="FF9900"/>
                          </a:solidFill>
                          <a:effectLst/>
                          <a:latin typeface="Arial" charset="0"/>
                          <a:cs typeface="Arial" charset="0"/>
                        </a:rPr>
                        <a:t>اليوم الخامس عشر</a:t>
                      </a:r>
                      <a:r>
                        <a:rPr kumimoji="0" lang="ar-KW" sz="4000" b="0" i="0" u="none" strike="noStrike" cap="none" normalizeH="0" baseline="0">
                          <a:ln>
                            <a:noFill/>
                          </a:ln>
                          <a:solidFill>
                            <a:srgbClr val="FF9900"/>
                          </a:solidFill>
                          <a:effectLst/>
                          <a:latin typeface="Arial" charset="0"/>
                          <a:cs typeface="Arial" charset="0"/>
                        </a:rPr>
                        <a:t> من</a:t>
                      </a:r>
                      <a:r>
                        <a:rPr kumimoji="0" lang="ar-EG" sz="4000" b="0" i="0" u="none" strike="noStrike" cap="none" normalizeH="0" baseline="0">
                          <a:ln>
                            <a:noFill/>
                          </a:ln>
                          <a:solidFill>
                            <a:srgbClr val="FF9900"/>
                          </a:solidFill>
                          <a:effectLst/>
                          <a:latin typeface="Arial" charset="0"/>
                          <a:cs typeface="Arial" charset="0"/>
                        </a:rPr>
                        <a:t> </a:t>
                      </a:r>
                      <a:r>
                        <a:rPr kumimoji="0" lang="ar-KW" sz="4000" b="0" i="0" u="none" strike="noStrike" cap="none" normalizeH="0" baseline="0">
                          <a:ln>
                            <a:noFill/>
                          </a:ln>
                          <a:solidFill>
                            <a:srgbClr val="FF9900"/>
                          </a:solidFill>
                          <a:effectLst/>
                          <a:latin typeface="Arial" charset="0"/>
                          <a:cs typeface="Arial" charset="0"/>
                        </a:rPr>
                        <a:t>شهر </a:t>
                      </a:r>
                      <a:r>
                        <a:rPr kumimoji="0" lang="ar-EG" sz="4000" b="0" i="0" u="none" strike="noStrike" cap="none" normalizeH="0" baseline="0">
                          <a:ln>
                            <a:noFill/>
                          </a:ln>
                          <a:solidFill>
                            <a:srgbClr val="FF9900"/>
                          </a:solidFill>
                          <a:effectLst/>
                          <a:latin typeface="Arial" charset="0"/>
                          <a:cs typeface="Arial" charset="0"/>
                        </a:rPr>
                        <a:t>هاتور</a:t>
                      </a: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Quinzième jour du mois de </a:t>
                      </a:r>
                      <a:r>
                        <a:rPr kumimoji="0" lang="en-US" sz="4000" b="0" i="0" u="none" strike="noStrike" cap="none" normalizeH="0" baseline="0">
                          <a:ln>
                            <a:noFill/>
                          </a:ln>
                          <a:solidFill>
                            <a:srgbClr val="FF9900"/>
                          </a:solidFill>
                          <a:effectLst/>
                          <a:latin typeface="Arial" charset="0"/>
                          <a:cs typeface="Arial" charset="0"/>
                        </a:rPr>
                        <a:t>Hatour</a:t>
                      </a: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1"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8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8489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5584899"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8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18101" name="Group 21"/>
          <p:cNvGraphicFramePr>
            <a:graphicFrameLocks noGrp="1"/>
          </p:cNvGraphicFramePr>
          <p:nvPr/>
        </p:nvGraphicFramePr>
        <p:xfrm>
          <a:off x="34925" y="44450"/>
          <a:ext cx="9074150" cy="6478272"/>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عشية </a:t>
                      </a:r>
                      <a:r>
                        <a:rPr kumimoji="0" lang="en-US" sz="3200" b="0" i="0" u="sng" strike="noStrike" cap="none" normalizeH="0" baseline="0" dirty="0">
                          <a:ln>
                            <a:noFill/>
                          </a:ln>
                          <a:solidFill>
                            <a:srgbClr val="FF9933"/>
                          </a:solidFill>
                          <a:effectLst/>
                          <a:latin typeface="Arial" charset="0"/>
                          <a:cs typeface="Times New Roman" pitchFamily="18" charset="0"/>
                        </a:rPr>
                        <a:t>68:35,3</a:t>
                      </a:r>
                      <a:endParaRPr kumimoji="0" lang="en-US"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مخوف انت يا الله من مقادسك.اله اسرائيل هو المعطي قوة وشدة للشعب.مبارك الله والصديقون يفرحون يبتهجون امام الله ويطفرون فرح </a:t>
                      </a:r>
                      <a:r>
                        <a:rPr kumimoji="0" lang="en-US"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CA" sz="32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dirty="0">
                          <a:ln>
                            <a:noFill/>
                          </a:ln>
                          <a:solidFill>
                            <a:srgbClr val="FF9933"/>
                          </a:solidFill>
                          <a:effectLst/>
                          <a:latin typeface="Arial" charset="0"/>
                          <a:cs typeface="Times New Roman" pitchFamily="18" charset="0"/>
                        </a:rPr>
                        <a:t>Psalms 68:35,3</a:t>
                      </a:r>
                      <a:r>
                        <a:rPr kumimoji="0" lang="fr-FR" sz="2800" b="0" i="0" u="none" strike="noStrike" cap="none" normalizeH="0" baseline="0" dirty="0">
                          <a:ln>
                            <a:noFill/>
                          </a:ln>
                          <a:solidFill>
                            <a:schemeClr val="bg1"/>
                          </a:solidFill>
                          <a:effectLst/>
                          <a:latin typeface="Arial" charset="0"/>
                          <a:cs typeface="Arial" charset="0"/>
                        </a:rPr>
                        <a:t> </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35</a:t>
                      </a:r>
                      <a:r>
                        <a:rPr kumimoji="0" lang="en-US" sz="2800" b="0" i="0" u="none" strike="noStrike" cap="none" normalizeH="0" baseline="0" dirty="0">
                          <a:ln>
                            <a:noFill/>
                          </a:ln>
                          <a:solidFill>
                            <a:schemeClr val="bg1"/>
                          </a:solidFill>
                          <a:effectLst/>
                          <a:latin typeface="Arial" charset="0"/>
                          <a:cs typeface="Arial" charset="0"/>
                        </a:rPr>
                        <a:t> </a:t>
                      </a:r>
                      <a:r>
                        <a:rPr kumimoji="0" lang="fr-FR" sz="2800" b="0" i="0" u="none" strike="noStrike" cap="none" normalizeH="0" baseline="0" dirty="0">
                          <a:ln>
                            <a:noFill/>
                          </a:ln>
                          <a:solidFill>
                            <a:schemeClr val="bg1"/>
                          </a:solidFill>
                          <a:effectLst/>
                          <a:latin typeface="Arial" charset="0"/>
                          <a:cs typeface="Arial" charset="0"/>
                        </a:rPr>
                        <a:t>ô Dieu ! tu es redoutable. C’est le Dieu d’Israël qui donne au peuple puissance et pouvoir. </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 Mais les justes se réjouissent, ils exultent devant Dieu, Ils s’égayent dans la joie.! 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68:35,3</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O  God, You are more awesome than Your holy places. The God of Israel is He who gives strength and power to His people. </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But let the righteous be glad; let them rejoice before God; yes, let them rejoice exceedingly. Alleluia</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US" dirty="0"/>
              <a:t>15pv</a:t>
            </a:r>
          </a:p>
        </p:txBody>
      </p:sp>
    </p:spTree>
  </p:cSld>
  <p:clrMapOvr>
    <a:masterClrMapping/>
  </p:clrMapOvr>
</p:sld>
</file>

<file path=ppt/slides/slide8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19122" name="Group 18"/>
          <p:cNvGraphicFramePr>
            <a:graphicFrameLocks noGrp="1"/>
          </p:cNvGraphicFramePr>
          <p:nvPr/>
        </p:nvGraphicFramePr>
        <p:xfrm>
          <a:off x="34925" y="44450"/>
          <a:ext cx="9074150" cy="6769735"/>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متى </a:t>
                      </a:r>
                      <a:r>
                        <a:rPr kumimoji="0" lang="en-US" sz="3200" b="0" i="0" u="sng" strike="noStrike" cap="none" normalizeH="0" baseline="0">
                          <a:ln>
                            <a:noFill/>
                          </a:ln>
                          <a:solidFill>
                            <a:srgbClr val="FF9933"/>
                          </a:solidFill>
                          <a:effectLst/>
                          <a:latin typeface="Arial" charset="0"/>
                          <a:cs typeface="Arial" charset="0"/>
                        </a:rPr>
                        <a:t>10:16-23</a:t>
                      </a: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ها انا ارسلكم كغنم في وسط ذئاب.فكونوا حكماء كالحيّات وبسطاء كالحمام. ولكن احذروا من الناس.لانهم سيسلمونكم الى مجالس وفي مجامعهم يجلدونكم.</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27575">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Times New Roman" pitchFamily="18" charset="0"/>
                        </a:rPr>
                        <a:t>Matthieu </a:t>
                      </a:r>
                      <a:r>
                        <a:rPr kumimoji="0" lang="en-US" sz="3200" b="0" i="0" u="sng" strike="noStrike" cap="none" normalizeH="0" baseline="0">
                          <a:ln>
                            <a:noFill/>
                          </a:ln>
                          <a:solidFill>
                            <a:srgbClr val="FF9933"/>
                          </a:solidFill>
                          <a:effectLst/>
                          <a:latin typeface="Arial" charset="0"/>
                          <a:cs typeface="Times New Roman" pitchFamily="18" charset="0"/>
                        </a:rPr>
                        <a:t>10:16-23</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Voici : je vous envoie comme des brebis au milieu des loups. Soyez donc prudents comme les serpents, et simples comme les colombes.17 Gardez–vous des hommes, car ils vous livreront aux tribunaux et ils vous flagelleront dans leurs synagogues,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Matthew 10:16-23</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16 Behold, I send you out as sheep in the midst of wolves. Therefore be wise as serpents and harmless as doves. 17 But beware of men, for they will deliver you up to councils and scourge you in their synagogues.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15v</a:t>
            </a:r>
          </a:p>
        </p:txBody>
      </p:sp>
    </p:spTree>
  </p:cSld>
  <p:clrMapOvr>
    <a:masterClrMapping/>
  </p:clrMapOvr>
</p:sld>
</file>

<file path=ppt/slides/slide8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20144" name="Group 16"/>
          <p:cNvGraphicFramePr>
            <a:graphicFrameLocks noGrp="1"/>
          </p:cNvGraphicFramePr>
          <p:nvPr/>
        </p:nvGraphicFramePr>
        <p:xfrm>
          <a:off x="34925" y="115888"/>
          <a:ext cx="9074150" cy="6766560"/>
        </p:xfrm>
        <a:graphic>
          <a:graphicData uri="http://schemas.openxmlformats.org/drawingml/2006/table">
            <a:tbl>
              <a:tblPr rtl="1"/>
              <a:tblGrid>
                <a:gridCol w="5113337">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وتساقون امام ولاة وملوك من اجلي شهادة لهم وللامم.  فمتى اسلموكم فلا تهتموا كيف او بما تتكلمون.لانكم تعطون في تلك الساعة ما تتكلمون به.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vous serez menés, à cause de moi, devant des gouverneurs et devant des rois, pour leur servir de témoignage à eux et aux païens.19 Mais quand on vous livrera, ne vous inquiétez ni de la manière dont vous parlerez ni de ce que vous direz ; ce que vous aurez à dire vous sera donné à l’heure même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18 You will be brought before governors and kings for My sake, as a testimony to them and to the Gentiles. 19 But when they deliver you up, do not worry about how or what you should speak. For it will be given to you in that hour what you should speak;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21167" name="Group 15"/>
          <p:cNvGraphicFramePr>
            <a:graphicFrameLocks noGrp="1"/>
          </p:cNvGraphicFramePr>
          <p:nvPr/>
        </p:nvGraphicFramePr>
        <p:xfrm>
          <a:off x="34925" y="44450"/>
          <a:ext cx="9074150" cy="634416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لستم انتم المتكلمين بل روح ابيكم الذي يتكلم فيكم. وسيسلم الاخ اخاه الى الموت والاب ولده.ويقوم الاولاد على والديهم ويقتلونهم. وتكونون مبغضين من الجميع من اجل اسمي.</a:t>
                      </a:r>
                      <a:r>
                        <a:rPr kumimoji="0" lang="en-US"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car ce n’est pas vous qui parlerez, c’est l’Esprit de votre Père qui parlera en vous. 21 Le frère livrera son frère à la mort, et le père son enfant, les enfants se soulèveront contre leurs parents et les feront mourir. 22 Vous serez haïs de tous à cause de mon nom ;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20 for it is not you who speak, but the Spirit of your Father who speaks in you. 21 Now brother will deliver up brother to death, and a father his child; and children will rise up against parents and cause them to be put to death. </a:t>
                      </a:r>
                      <a:r>
                        <a:rPr kumimoji="0" lang="en-US" sz="2800" b="0" i="0" u="none" strike="noStrike" cap="none" normalizeH="0" baseline="0">
                          <a:ln>
                            <a:noFill/>
                          </a:ln>
                          <a:solidFill>
                            <a:schemeClr val="bg1"/>
                          </a:solidFill>
                          <a:effectLst/>
                          <a:latin typeface="Arial" charset="0"/>
                          <a:cs typeface="Arial" charset="0"/>
                        </a:rPr>
                        <a:t>22 And you will be hated by all for My name's sake.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22178" name="Group 2"/>
          <p:cNvGraphicFramePr>
            <a:graphicFrameLocks noGrp="1"/>
          </p:cNvGraphicFramePr>
          <p:nvPr/>
        </p:nvGraphicFramePr>
        <p:xfrm>
          <a:off x="34925" y="44450"/>
          <a:ext cx="9145588" cy="6028755"/>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الذي يصبر الى المنتهى فهذا يخلص. ومتى طردوكم في هذه المدينة فاهربوا الى الاخرى.</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فاني الحق اقول لكم لا تكملون مدن اسرائيل حتى يأتي ابن الانسان</a:t>
                      </a:r>
                      <a:r>
                        <a:rPr kumimoji="0" lang="en-US"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mais celui qui persévérera jusqu’à la fin sera sauvé.23  Quand on vous persécutera dans cette ville–ci, fuyez dans une autre. En vérité je vous le dis, vous n’aurez point achevé (de parcourir) les villes d’Israël, que le Fils de l’homme viendra.</a:t>
                      </a:r>
                      <a:endParaRPr kumimoji="0" lang="fr-FR" sz="24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he who endures to the end will be saved. 23 When they persecute you in this city, flee to another. For assuredly, I say to you, you will not have gone through the cities of Israel before the Son of Man comes.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8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2320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3123203"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8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24226" name="Group 2"/>
          <p:cNvGraphicFramePr>
            <a:graphicFrameLocks noGrp="1"/>
          </p:cNvGraphicFramePr>
          <p:nvPr/>
        </p:nvGraphicFramePr>
        <p:xfrm>
          <a:off x="107950" y="44450"/>
          <a:ext cx="9072563" cy="6121401"/>
        </p:xfrm>
        <a:graphic>
          <a:graphicData uri="http://schemas.openxmlformats.org/drawingml/2006/table">
            <a:tbl>
              <a:tblPr rtl="1"/>
              <a:tblGrid>
                <a:gridCol w="4464050">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باكر</a:t>
                      </a:r>
                      <a:r>
                        <a:rPr kumimoji="0" lang="en-US" sz="3600" b="0" i="0" u="sng" strike="noStrike" cap="none" normalizeH="0" baseline="0" dirty="0">
                          <a:ln>
                            <a:noFill/>
                          </a:ln>
                          <a:solidFill>
                            <a:srgbClr val="FF9933"/>
                          </a:solidFill>
                          <a:effectLst/>
                          <a:latin typeface="Arial" charset="0"/>
                          <a:cs typeface="Arial" charset="0"/>
                        </a:rPr>
                        <a:t> 97:11-12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نور قد زرع للصديق وفرح للمستقيمي القلب.  افرحوا ايها الصديقون بالرب واحمدوا ذكر قدسه</a:t>
                      </a:r>
                      <a:r>
                        <a:rPr kumimoji="0" lang="en-US" sz="3200" b="0" i="0" u="none" strike="noStrike" cap="none" normalizeH="0" baseline="0" dirty="0">
                          <a:ln>
                            <a:noFill/>
                          </a:ln>
                          <a:solidFill>
                            <a:schemeClr val="bg1"/>
                          </a:solidFill>
                          <a:effectLst/>
                          <a:latin typeface="Arial" charset="0"/>
                          <a:cs typeface="Arial" charset="0"/>
                        </a:rPr>
                        <a:t>       </a:t>
                      </a:r>
                      <a:r>
                        <a:rPr kumimoji="0" lang="ar-SA" sz="3600" b="1" i="0" u="none" strike="noStrike" cap="none" normalizeH="0" baseline="0" dirty="0">
                          <a:ln>
                            <a:noFill/>
                          </a:ln>
                          <a:solidFill>
                            <a:schemeClr val="bg1"/>
                          </a:solidFill>
                          <a:effectLst/>
                          <a:latin typeface="Arial" charset="0"/>
                          <a:cs typeface="Arial" charset="0"/>
                        </a:rPr>
                        <a:t>هللويا.</a:t>
                      </a:r>
                      <a:r>
                        <a:rPr kumimoji="0" lang="ar-SA" sz="3600" b="0" i="0" u="none" strike="noStrike" cap="none" normalizeH="0" baseline="0" dirty="0">
                          <a:ln>
                            <a:noFill/>
                          </a:ln>
                          <a:solidFill>
                            <a:schemeClr val="bg1"/>
                          </a:solidFill>
                          <a:effectLst/>
                          <a:latin typeface="Arial" charset="0"/>
                          <a:cs typeface="Arial" charset="0"/>
                        </a:rPr>
                        <a:t> </a:t>
                      </a:r>
                      <a:endParaRPr kumimoji="0" lang="ar-EG" sz="36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 </a:t>
                      </a:r>
                      <a:r>
                        <a:rPr kumimoji="0" lang="en-US" sz="3200" b="0" i="0" u="sng" strike="noStrike" cap="none" normalizeH="0" baseline="0" dirty="0">
                          <a:ln>
                            <a:noFill/>
                          </a:ln>
                          <a:solidFill>
                            <a:srgbClr val="FF9933"/>
                          </a:solidFill>
                          <a:effectLst/>
                          <a:latin typeface="Arial" charset="0"/>
                          <a:cs typeface="Times New Roman" pitchFamily="18" charset="0"/>
                        </a:rPr>
                        <a:t>97:11-12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11 La lumière est semée pour le juste, Et la joie pour ceux dont le </a:t>
                      </a:r>
                      <a:r>
                        <a:rPr kumimoji="0" lang="fr-FR" sz="2800" b="0" i="0" u="none" strike="noStrike" cap="none" normalizeH="0" baseline="0" dirty="0" err="1">
                          <a:ln>
                            <a:noFill/>
                          </a:ln>
                          <a:solidFill>
                            <a:schemeClr val="bg1"/>
                          </a:solidFill>
                          <a:effectLst/>
                          <a:latin typeface="Arial" charset="0"/>
                          <a:cs typeface="Arial" charset="0"/>
                        </a:rPr>
                        <a:t>coeur</a:t>
                      </a:r>
                      <a:r>
                        <a:rPr kumimoji="0" lang="fr-FR" sz="2800" b="0" i="0" u="none" strike="noStrike" cap="none" normalizeH="0" baseline="0" dirty="0">
                          <a:ln>
                            <a:noFill/>
                          </a:ln>
                          <a:solidFill>
                            <a:schemeClr val="bg1"/>
                          </a:solidFill>
                          <a:effectLst/>
                          <a:latin typeface="Arial" charset="0"/>
                          <a:cs typeface="Arial" charset="0"/>
                        </a:rPr>
                        <a:t> est droit.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12 Justes, </a:t>
                      </a:r>
                      <a:r>
                        <a:rPr kumimoji="0" lang="fr-FR" sz="2800" b="0" i="0" u="none" strike="noStrike" cap="none" normalizeH="0" baseline="0" dirty="0" err="1">
                          <a:ln>
                            <a:noFill/>
                          </a:ln>
                          <a:solidFill>
                            <a:schemeClr val="bg1"/>
                          </a:solidFill>
                          <a:effectLst/>
                          <a:latin typeface="Arial" charset="0"/>
                          <a:cs typeface="Arial" charset="0"/>
                        </a:rPr>
                        <a:t>réjouissez–vous</a:t>
                      </a:r>
                      <a:r>
                        <a:rPr kumimoji="0" lang="fr-FR" sz="2800" b="0" i="0" u="none" strike="noStrike" cap="none" normalizeH="0" baseline="0" dirty="0">
                          <a:ln>
                            <a:noFill/>
                          </a:ln>
                          <a:solidFill>
                            <a:schemeClr val="bg1"/>
                          </a:solidFill>
                          <a:effectLst/>
                          <a:latin typeface="Arial" charset="0"/>
                          <a:cs typeface="Arial" charset="0"/>
                        </a:rPr>
                        <a:t> en l’Éternel Et célébrez son saint nom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97:11-12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Light is sown for the righteous, and gladness for the upright in heart.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Rejoice in the LORD, you righteous, and give thanks at the remembrance of His holy name.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US" dirty="0"/>
              <a:t>15pm</a:t>
            </a:r>
          </a:p>
        </p:txBody>
      </p:sp>
    </p:spTree>
  </p:cSld>
  <p:clrMapOvr>
    <a:masterClrMapping/>
  </p:clrMapOvr>
</p:sld>
</file>

<file path=ppt/slides/slide8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25264" name="Group 16"/>
          <p:cNvGraphicFramePr>
            <a:graphicFrameLocks noGrp="1"/>
          </p:cNvGraphicFramePr>
          <p:nvPr/>
        </p:nvGraphicFramePr>
        <p:xfrm>
          <a:off x="107950" y="44450"/>
          <a:ext cx="9001125" cy="6581839"/>
        </p:xfrm>
        <a:graphic>
          <a:graphicData uri="http://schemas.openxmlformats.org/drawingml/2006/table">
            <a:tbl>
              <a:tblPr rtl="1"/>
              <a:tblGrid>
                <a:gridCol w="4897437">
                  <a:extLst>
                    <a:ext uri="{9D8B030D-6E8A-4147-A177-3AD203B41FA5}">
                      <a16:colId xmlns:a16="http://schemas.microsoft.com/office/drawing/2014/main" val="20000"/>
                    </a:ext>
                  </a:extLst>
                </a:gridCol>
                <a:gridCol w="41036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مرقس ( 13 : 9 – 13 )   </a:t>
                      </a:r>
                      <a:r>
                        <a:rPr kumimoji="0" lang="ar-SA" sz="2800" b="0" i="0" u="none" strike="noStrike" cap="none" normalizeH="0" baseline="0">
                          <a:ln>
                            <a:noFill/>
                          </a:ln>
                          <a:solidFill>
                            <a:schemeClr val="tx1"/>
                          </a:solidFill>
                          <a:effectLst/>
                          <a:latin typeface="Arial" charset="0"/>
                          <a:cs typeface="Arial" charset="0"/>
                        </a:rPr>
                        <a:t> </a:t>
                      </a:r>
                      <a:endParaRPr kumimoji="0" lang="ar-EG" sz="2800" b="0" i="0" u="none" strike="noStrike" cap="none" normalizeH="0" baseline="0">
                        <a:ln>
                          <a:noFill/>
                        </a:ln>
                        <a:solidFill>
                          <a:schemeClr val="tx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فانظروا الى نفوسكم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لانهم سيسلمونكم الى مجالس وتجلدون في مجامع وتوقفون امام ولاة وملوك من اجلي شهادة لهم.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688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Marc 13: 9-13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Prenez garde à vous–mêmes ; on vous livrera aux tribunaux, et vous serez battus de verges dans les synagogues ; vous comparaîtrez devant les gouverneurs et devant les rois, à cause de moi, pour leur servir de témoignage.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Mark 13: 9-13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But watch out for yourselves, for they will deliver you up to councils, and you will be beaten in the synagogues. You will be brought before rulers and kings for My sake, for a testimony to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15m</a:t>
            </a:r>
          </a:p>
        </p:txBody>
      </p:sp>
    </p:spTree>
  </p:cSld>
  <p:clrMapOvr>
    <a:masterClrMapping/>
  </p:clrMapOvr>
</p:sld>
</file>

<file path=ppt/slides/slide8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26288" name="Group 16"/>
          <p:cNvGraphicFramePr>
            <a:graphicFrameLocks noGrp="1"/>
          </p:cNvGraphicFramePr>
          <p:nvPr/>
        </p:nvGraphicFramePr>
        <p:xfrm>
          <a:off x="34925" y="44450"/>
          <a:ext cx="9074150" cy="676656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وينبغي ان يكرز اولا بالانجيل في جميع الامم.  فمتى ساقوكم ليسلموكم فلا تعتنوا من قبل بما تتكلمون ولا تهتموا.بل مهما أعطيتم في تلك الساعة فبذلك تكلموا.لان لستم انتم المتكلمين بل الروح القدس.</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Il faut premièrement que la bonne nouvelle soit prêchée à toutes les nations.11 Quand on vous emmènera pour vous livrer, ne vous inquiétez pas d’avance de ce que vous direz, mais dites ce qui vous sera donné à l’heure même ; car ce n’est pas vous qui parlerez, mais l’Esprit Saint.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And the gospel must first be preached to all the nations. 11 But when they arrest you and deliver you up, do not worry beforehand, or premeditate what you will speak. But whatever is given you in that hour, speak that; for it is not you who speak, but the Holy Spirit.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27312" name="Group 16"/>
          <p:cNvGraphicFramePr>
            <a:graphicFrameLocks noGrp="1"/>
          </p:cNvGraphicFramePr>
          <p:nvPr/>
        </p:nvGraphicFramePr>
        <p:xfrm>
          <a:off x="34925" y="115888"/>
          <a:ext cx="9001125" cy="6352032"/>
        </p:xfrm>
        <a:graphic>
          <a:graphicData uri="http://schemas.openxmlformats.org/drawingml/2006/table">
            <a:tbl>
              <a:tblPr rtl="1"/>
              <a:tblGrid>
                <a:gridCol w="4464050">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وسيسلم الاخ اخاه الى الموت والاب ولده.ويقوم الاولاد على والديهم ويقتلونهم.  وتكونون مبغضين من الجميع من اجل اسمي.ولكن الذي يصبر الى المنتهى فهذا يخلص.</a:t>
                      </a:r>
                      <a:r>
                        <a:rPr kumimoji="0" lang="ar-EG" sz="3200" b="0" i="0" u="none" strike="noStrike" cap="none" normalizeH="0" baseline="0">
                          <a:ln>
                            <a:noFill/>
                          </a:ln>
                          <a:solidFill>
                            <a:schemeClr val="bg1"/>
                          </a:solidFill>
                          <a:effectLst/>
                          <a:latin typeface="Arial" charset="0"/>
                          <a:cs typeface="Arial" charset="0"/>
                        </a:rPr>
                        <a:t> </a:t>
                      </a:r>
                      <a:r>
                        <a:rPr kumimoji="0" lang="ar-EG" sz="3200" b="1" i="0" u="none" strike="noStrike" cap="none" normalizeH="0" baseline="0">
                          <a:ln>
                            <a:noFill/>
                          </a:ln>
                          <a:solidFill>
                            <a:srgbClr val="FF9900"/>
                          </a:solidFill>
                          <a:effectLst/>
                          <a:latin typeface="Arial" charset="0"/>
                          <a:cs typeface="Arial" charset="0"/>
                        </a:rPr>
                        <a:t>( والمجد للـه دائماً )</a:t>
                      </a:r>
                      <a:endParaRPr kumimoji="0" lang="en-CA" sz="32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Le frère livrera son frère à la mort, et le père son enfant : les enfants se soulèveront contre leurs parents et les feront mourir.13 Vous serez haïs de tous à cause de mon nom, mais celui qui persévérera jusqu’à la fin sera sauvé.</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Now brother will betray brother to death, and a father his child; and children will rise up against parents and cause them to be put to death. 13 And you will be hated by all men for My name's sake. But he who endures to the end shall be saved.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8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28322"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3128323"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3128324"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3128325"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8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30381" name="Group 13"/>
          <p:cNvGraphicFramePr>
            <a:graphicFrameLocks noGrp="1"/>
          </p:cNvGraphicFramePr>
          <p:nvPr/>
        </p:nvGraphicFramePr>
        <p:xfrm>
          <a:off x="34925" y="44450"/>
          <a:ext cx="9001125" cy="6526467"/>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رسالة بولس الرسول إلى </a:t>
                      </a:r>
                      <a:r>
                        <a:rPr kumimoji="0" lang="ar-EG" sz="3200" b="0" i="0" u="sng" strike="noStrike" cap="none" normalizeH="0" baseline="0">
                          <a:ln>
                            <a:noFill/>
                          </a:ln>
                          <a:solidFill>
                            <a:srgbClr val="FF9933"/>
                          </a:solidFill>
                          <a:effectLst/>
                          <a:latin typeface="Arial" charset="0"/>
                          <a:cs typeface="Arial" charset="0"/>
                        </a:rPr>
                        <a:t>أهل العبرانيين </a:t>
                      </a:r>
                      <a:r>
                        <a:rPr kumimoji="0" lang="en-US" sz="3200" b="0" i="0" u="sng" strike="noStrike" cap="none" normalizeH="0" baseline="0">
                          <a:ln>
                            <a:noFill/>
                          </a:ln>
                          <a:solidFill>
                            <a:srgbClr val="FF9933"/>
                          </a:solidFill>
                          <a:effectLst/>
                          <a:latin typeface="Arial" charset="0"/>
                          <a:cs typeface="Arial" charset="0"/>
                        </a:rPr>
                        <a:t> </a:t>
                      </a:r>
                      <a:r>
                        <a:rPr kumimoji="0" lang="ar-EG" sz="3200" b="0" i="0" u="sng" strike="noStrike" cap="none" normalizeH="0" baseline="0">
                          <a:ln>
                            <a:noFill/>
                          </a:ln>
                          <a:solidFill>
                            <a:srgbClr val="FF9933"/>
                          </a:solidFill>
                          <a:effectLst/>
                          <a:latin typeface="Arial" charset="0"/>
                          <a:cs typeface="Arial" charset="0"/>
                        </a:rPr>
                        <a:t>(</a:t>
                      </a:r>
                      <a:r>
                        <a:rPr kumimoji="0" lang="en-US" sz="2800" b="0" i="0" u="sng" strike="noStrike" cap="none" normalizeH="0" baseline="0">
                          <a:ln>
                            <a:noFill/>
                          </a:ln>
                          <a:solidFill>
                            <a:srgbClr val="FF9933"/>
                          </a:solidFill>
                          <a:effectLst/>
                          <a:latin typeface="Arial" charset="0"/>
                          <a:cs typeface="Times New Roman" pitchFamily="18" charset="0"/>
                        </a:rPr>
                        <a:t>12:3-14</a:t>
                      </a:r>
                      <a:r>
                        <a:rPr kumimoji="0" lang="ar-SA" sz="3200" b="0" i="0" u="sng" strike="noStrike" cap="none" normalizeH="0" baseline="0">
                          <a:ln>
                            <a:noFill/>
                          </a:ln>
                          <a:solidFill>
                            <a:srgbClr val="FF9933"/>
                          </a:solidFill>
                          <a:effectLst/>
                          <a:latin typeface="Arial" charset="0"/>
                          <a:cs typeface="Arial" charset="0"/>
                        </a:rPr>
                        <a:t>)</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فتفكروا في الذي احتمل من الخطاة مقاومة لنفسه مثل هذه لئلا تكلوا وتخوروا في نفوسكم  لم تقاوموا بعد حتى الدم مجاهدين ضد الخطية</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Hebrews 12:3-14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Considérez en effet celui qui a enduré de la part des pécheurs une telle opposition contre sa personne, afin que vous ne vous fatiguiez pas, l’âme découragée. 4 Vous n’avez pas encore résisté jusqu’au sang en combattant contre le péché.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Hebrews 12:3-14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For consider Him who endured such hostility from sinners against Himself, lest you become weary and discouraged in your souls. 4 You have not yet resisted to bloodshed, striving against sin.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15p</a:t>
            </a:r>
          </a:p>
        </p:txBody>
      </p:sp>
    </p:spTree>
  </p:cSld>
  <p:clrMapOvr>
    <a:masterClrMapping/>
  </p:clrMapOvr>
</p:sld>
</file>

<file path=ppt/slides/slide8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31406" name="Group 14"/>
          <p:cNvGraphicFramePr>
            <a:graphicFrameLocks noGrp="1"/>
          </p:cNvGraphicFramePr>
          <p:nvPr/>
        </p:nvGraphicFramePr>
        <p:xfrm>
          <a:off x="34925" y="115888"/>
          <a:ext cx="9001125" cy="6437376"/>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وقد نسيتم الوعظ الذي يخاطبكم كبنين يا ابني لا تحتقر تأديب الرب ولا تخر اذا وبخك. لان الذي يحبه الرب يؤدبه ويجلد كل ابن يقبله</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Et vous avez oublié l’exhortation qui vous est adressée comme à des fils : Mon fils, ne prends pas à la légère la correction du Seigneur, Et ne te décourage pas lorsqu’il te reprend. 6 Car le Seigneur corrige celui qu’il aime, Et frappe de verges tout fils qu’il agrée.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And you have forgotten the exhortation which speaks to you as to sons: My son, do not despise the chastening of the Lord, nor be discouraged when you are rebuked by Him; 6 For whom the Lord loves He chastens, and scourges every son whom He receives.''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32433" name="Group 17"/>
          <p:cNvGraphicFramePr>
            <a:graphicFrameLocks noGrp="1"/>
          </p:cNvGraphicFramePr>
          <p:nvPr/>
        </p:nvGraphicFramePr>
        <p:xfrm>
          <a:off x="107950" y="115888"/>
          <a:ext cx="8928100" cy="6158865"/>
        </p:xfrm>
        <a:graphic>
          <a:graphicData uri="http://schemas.openxmlformats.org/drawingml/2006/table">
            <a:tbl>
              <a:tblPr rtl="1"/>
              <a:tblGrid>
                <a:gridCol w="4464050">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كنتم تحتملون التأديب يعاملكم الله كالبنين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فاي ابن لا يؤدبه ابوه.</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ان كنتم بلا تأديب قد صار الجميع شركاء فيه فانتم نغول لا بنون.</a:t>
                      </a:r>
                      <a:r>
                        <a:rPr kumimoji="0" lang="en-US"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Supportez la correction : c’est comme des fils que Dieu vous traite. Car quel est le fils que le père ne corrige pas ?8  Mais si vous êtes exempts de la correction à laquelle tous ont part, alors vous êtes des bâtards et non des fils.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If you endure chastening, God deals with you as with sons; for what son is there whom a father does not chasten? 8 But if you are without chastening, of which all have become partakers, then you are illegitimate and not sons.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33454" name="Group 14"/>
          <p:cNvGraphicFramePr>
            <a:graphicFrameLocks noGrp="1"/>
          </p:cNvGraphicFramePr>
          <p:nvPr/>
        </p:nvGraphicFramePr>
        <p:xfrm>
          <a:off x="34925" y="115888"/>
          <a:ext cx="9074150" cy="6298248"/>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قد كان لنا آباء اجسادنا مؤدبين وكنا نهابهم.أفلا نخضع بالأولى جدا لأبي الارواح فنحيا. لان اولئك أدبونا اياما قليلة حسب استحسانهم</a:t>
                      </a:r>
                      <a:r>
                        <a:rPr kumimoji="0" lang="ar-EG" sz="3200" b="0" i="0" u="none" strike="noStrike" cap="none" normalizeH="0" baseline="0">
                          <a:ln>
                            <a:noFill/>
                          </a:ln>
                          <a:solidFill>
                            <a:schemeClr val="bg1"/>
                          </a:solidFill>
                          <a:effectLst/>
                          <a:latin typeface="Arial" charset="0"/>
                          <a:cs typeface="Arial" charset="0"/>
                        </a:rPr>
                        <a:t>.</a:t>
                      </a:r>
                      <a:r>
                        <a:rPr kumimoji="0" lang="en-US"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Puisque nous avons eu des pères selon la chair, qui nous corrigeaient et que nous avons respectés, ne devons–nous pas, à plus forte raison, nous soumettre au Père des esprits pour avoir la vie ? 10 Nos pères, en effet, nous corrigeaient pour peu de temps, comme ils le jugeaient bon ;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Furthermore, we have had human fathers who corrected us, and we paid them respect. Shall we not much more readily be in subjection to the Father of spirits and live? 10 For they indeed for a few days chastened us as seemed best to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34481" name="Group 17"/>
          <p:cNvGraphicFramePr>
            <a:graphicFrameLocks noGrp="1"/>
          </p:cNvGraphicFramePr>
          <p:nvPr/>
        </p:nvGraphicFramePr>
        <p:xfrm>
          <a:off x="34925" y="115888"/>
          <a:ext cx="9001125" cy="6585585"/>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هذا فلاجل المنفعة لكي نشترك في قداسته. ولكن كل تأديب في الحاضر لا يرى انه للفرح بل للحزن.واما اخيرا فيعطي الذين يتدربون به ثمر بر للسلام.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mais Dieu nous corrige pour notre véritable intérêt, afin de nous faire participer à sa sainteté. 11 Toute correction, il est vrai, paraît être au premier abord un sujet de tristesse et non de joie ; mais plus tard elle procure un paisible fruit de justice à ceux qu’elle a formés.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He for our profit, that we may be partakers of His holiness. 11 Now no chastening seems to be joyful for the present, but painful; nevertheless, afterward it yields the peaceable fruit of righteousness to those who have been trained by 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35503" name="Group 15"/>
          <p:cNvGraphicFramePr>
            <a:graphicFrameLocks noGrp="1"/>
          </p:cNvGraphicFramePr>
          <p:nvPr/>
        </p:nvGraphicFramePr>
        <p:xfrm>
          <a:off x="34925" y="44450"/>
          <a:ext cx="9074150" cy="6796405"/>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لذلك قوّموا الايادي المسترخية والركب المخلّعة  واصنعوا لارجلكم مسالك مستقيمة لكي لا يعتسف الاعرج بل بالحري يشفى. اتبعوا السلام مع الجميع والقداسة التي بدونها لن يرى احد الرب</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C’est pourquoi redressez les mains abattues et les genoux paralysés.13 Que vos pieds suivent des pistes droites, afin que ce qui est boiteux ne dévie pas, mais plutôt soit guéri.14  Recherchez la paix avec tous, et la sanctification sans laquelle personne ne verra le Seigneur.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Therefore strengthen the hands which hang down, and the feeble knees, 13 and make straight paths for your feet, so that what is lame may not be dislocated, but rather be healed. 14 Pursue peace with all people, and holiness, without which no one will see the Lord.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36514"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57958"/>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8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37538"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313753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3137540"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8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39601" name="Group 17"/>
          <p:cNvGraphicFramePr>
            <a:graphicFrameLocks noGrp="1"/>
          </p:cNvGraphicFramePr>
          <p:nvPr/>
        </p:nvGraphicFramePr>
        <p:xfrm>
          <a:off x="34925" y="44450"/>
          <a:ext cx="9074150" cy="6376607"/>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الكاثوليكون من رسالة </a:t>
                      </a:r>
                      <a:r>
                        <a:rPr kumimoji="0" lang="ar-EG" sz="3200" b="0" i="0" u="sng" strike="noStrike" cap="none" normalizeH="0" baseline="0">
                          <a:ln>
                            <a:noFill/>
                          </a:ln>
                          <a:solidFill>
                            <a:srgbClr val="FF9933"/>
                          </a:solidFill>
                          <a:effectLst/>
                          <a:latin typeface="Arial" charset="0"/>
                          <a:cs typeface="Arial" charset="0"/>
                        </a:rPr>
                        <a:t>بطرس</a:t>
                      </a:r>
                      <a:r>
                        <a:rPr kumimoji="0" lang="ar-SA" sz="3200" b="0" i="0" u="sng" strike="noStrike" cap="none" normalizeH="0" baseline="0">
                          <a:ln>
                            <a:noFill/>
                          </a:ln>
                          <a:solidFill>
                            <a:srgbClr val="FF9933"/>
                          </a:solidFill>
                          <a:effectLst/>
                          <a:latin typeface="Arial" charset="0"/>
                          <a:cs typeface="Arial" charset="0"/>
                        </a:rPr>
                        <a:t> الرسول </a:t>
                      </a:r>
                      <a:r>
                        <a:rPr kumimoji="0" lang="ar-EG" sz="3200" b="0" i="0" u="sng" strike="noStrike" cap="none" normalizeH="0" baseline="0">
                          <a:ln>
                            <a:noFill/>
                          </a:ln>
                          <a:solidFill>
                            <a:srgbClr val="FF9933"/>
                          </a:solidFill>
                          <a:effectLst/>
                          <a:latin typeface="Arial" charset="0"/>
                          <a:cs typeface="Arial" charset="0"/>
                        </a:rPr>
                        <a:t>الأولى (</a:t>
                      </a:r>
                      <a:r>
                        <a:rPr kumimoji="0" lang="en-US" sz="3200" b="0" i="0" u="sng" strike="noStrike" cap="none" normalizeH="0" baseline="0">
                          <a:ln>
                            <a:noFill/>
                          </a:ln>
                          <a:solidFill>
                            <a:srgbClr val="FF9933"/>
                          </a:solidFill>
                          <a:effectLst/>
                          <a:latin typeface="Arial" charset="0"/>
                          <a:cs typeface="Arial" charset="0"/>
                        </a:rPr>
                        <a:t>4:12-19</a:t>
                      </a:r>
                      <a:r>
                        <a:rPr kumimoji="0" lang="ar-EG" sz="3200" b="0" i="0" u="sng" strike="noStrike" cap="none" normalizeH="0" baseline="0">
                          <a:ln>
                            <a:noFill/>
                          </a:ln>
                          <a:solidFill>
                            <a:srgbClr val="FF9933"/>
                          </a:solidFill>
                          <a:effectLst/>
                          <a:latin typeface="Arial" charset="0"/>
                          <a:cs typeface="Arial" charset="0"/>
                        </a:rPr>
                        <a:t> </a:t>
                      </a:r>
                      <a:r>
                        <a:rPr kumimoji="0" lang="ar-SA" sz="3200" b="0" i="0" u="sng" strike="noStrike" cap="none" normalizeH="0" baseline="0">
                          <a:ln>
                            <a:noFill/>
                          </a:ln>
                          <a:solidFill>
                            <a:srgbClr val="FF9933"/>
                          </a:solidFill>
                          <a:effectLst/>
                          <a:latin typeface="Arial" charset="0"/>
                          <a:cs typeface="Arial" charset="0"/>
                        </a:rPr>
                        <a:t>)</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ايها الاحباء لا تستغربوا البلوى المحرقة التي بينكم حادثة لاجل امتحانكم كانه اصابكم امر غريب  بل كما اشتركتم في آلام المسيح</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1 Peter 4:12-19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Bien–aimés, ne soyez pas surpris de la fournaise qui sévit parmi vous pour vous éprouver, comme s’il vous arrivait quelque chose d’étrange.13 Au contraire, réjouissez–vous de participer aux souffrances du Christ,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1 Peter 4:12-19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a:t>
                      </a:r>
                      <a:r>
                        <a:rPr kumimoji="0" lang="ar-EG" sz="2800" b="0" i="0" u="none" strike="noStrike" cap="none" normalizeH="0" baseline="0">
                          <a:ln>
                            <a:noFill/>
                          </a:ln>
                          <a:solidFill>
                            <a:schemeClr val="bg1"/>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Beloved, do not think it strange concerning the fiery trial which is to try you, as though some strange thing happened to you; 13 but rejoice to the extent that you partake of Christ's sufferings,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15c</a:t>
            </a:r>
          </a:p>
        </p:txBody>
      </p:sp>
    </p:spTree>
  </p:cSld>
  <p:clrMapOvr>
    <a:masterClrMapping/>
  </p:clrMapOvr>
</p:sld>
</file>

<file path=ppt/slides/slide8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40621" name="Group 13"/>
          <p:cNvGraphicFramePr>
            <a:graphicFrameLocks noGrp="1"/>
          </p:cNvGraphicFramePr>
          <p:nvPr/>
        </p:nvGraphicFramePr>
        <p:xfrm>
          <a:off x="34925" y="115888"/>
          <a:ext cx="9001125" cy="6461697"/>
        </p:xfrm>
        <a:graphic>
          <a:graphicData uri="http://schemas.openxmlformats.org/drawingml/2006/table">
            <a:tbl>
              <a:tblPr rtl="1"/>
              <a:tblGrid>
                <a:gridCol w="4032250">
                  <a:extLst>
                    <a:ext uri="{9D8B030D-6E8A-4147-A177-3AD203B41FA5}">
                      <a16:colId xmlns:a16="http://schemas.microsoft.com/office/drawing/2014/main" val="20000"/>
                    </a:ext>
                  </a:extLst>
                </a:gridCol>
                <a:gridCol w="4968875">
                  <a:extLst>
                    <a:ext uri="{9D8B030D-6E8A-4147-A177-3AD203B41FA5}">
                      <a16:colId xmlns:a16="http://schemas.microsoft.com/office/drawing/2014/main" val="20001"/>
                    </a:ext>
                  </a:extLst>
                </a:gridCol>
              </a:tblGrid>
              <a:tr h="20177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افرحوا</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لكي تفرحوا في استعلان مجده ايضا مبتهجين  ان عيّرتم باسم المسيح فطوبى لكم لان روح المجد والله يحل عليكم.اما من جهتهم فيجدّف عليه واما من جهتكم فيمجد.</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afin de vous réjouir aussi avec allégresse,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lors de la révélation de sa gloire. 14 Si vous êtes outragés pour le nom de Christ, vous êtes heureux, car l’Esprit de gloire, l’Esprit de Dieu repose sur vous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that when His glory is revealed, you may also be glad with exceeding joy. 14 If you are reproached for the name of Christ, blessed are you, for the Spirit of glory and of God rests upon you. On their part He is blasphemed, but on your part He is glorified.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41647" name="Group 15"/>
          <p:cNvGraphicFramePr>
            <a:graphicFrameLocks noGrp="1"/>
          </p:cNvGraphicFramePr>
          <p:nvPr/>
        </p:nvGraphicFramePr>
        <p:xfrm>
          <a:off x="34925" y="115888"/>
          <a:ext cx="9001125" cy="5762626"/>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فلا يتألم احدكم كقاتل او سارق او فاعل شر او متداخل في امور غيره.</a:t>
                      </a:r>
                      <a:r>
                        <a:rPr kumimoji="0" lang="en-CA"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ولكن ان كان كمسيحي فلا يخجل بل يمجد الله من هذا القبيل.</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Que nul de vous ne souffre comme meurtrier, comme voleur, comme malfaiteur ou comme se mêlant des affaires d’autrui ;16 mais si c’est comme chrétien, qu’il n’en rougisse pas ; qu’il glorifie plutôt Dieu à cause de ce nom.</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But let none of you suffer as a murderer, a thief, an evildoer, or as a busybody in other people's matters. 16 Yet if anyone suffers as a Christian, let him not be ashamed, but let him glorify God in this matter.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42672" name="Group 16"/>
          <p:cNvGraphicFramePr>
            <a:graphicFrameLocks noGrp="1"/>
          </p:cNvGraphicFramePr>
          <p:nvPr/>
        </p:nvGraphicFramePr>
        <p:xfrm>
          <a:off x="34925" y="44450"/>
          <a:ext cx="9074150" cy="633984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الوقت لابتداء القضاء من بيت الله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فان كان اولا منا فما هي نهاية الذين لا يطيعون انجيل الله.  وان كان البار بالجهد يخلص فالفاجر والخاطئ اين يظهران.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Car c’est le moment où le jugement va commencer par la maison de Dieu. Or, si c’est par nous qu’il débute, quelle sera la fin de ceux qui n’obéissent pas à l’Évangile de Dieu ? 18 Et si le juste est sauvé difficilement, que deviendra celui qui est impie et pécheur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For the time has come for judgment to begin at the house of God; and if it begins with us first, what will be the end of those who do not obey the gospel of God? 18 Now If the righteous one is scarcely saved, where will the ungodly and the sinner appear?''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43693" name="Group 13"/>
          <p:cNvGraphicFramePr>
            <a:graphicFrameLocks noGrp="1"/>
          </p:cNvGraphicFramePr>
          <p:nvPr/>
        </p:nvGraphicFramePr>
        <p:xfrm>
          <a:off x="34925" y="44450"/>
          <a:ext cx="9074150" cy="6554788"/>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23050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فاذا الذين يتألمون بحسب مشيئة الله فليستودعوا انفسهم كما لخالق امين في عمل الخير</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Ainsi, que ceux qui souffrent selon la volonté de Dieu, remettent leur âme au fidèle Créateur en faisant le bien.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Therefore let those who suffer according to the will of God commit their souls to Him in doing good, as to a faithful Creator.</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44706"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45730"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314573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3145732"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3145733"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8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47792" name="Group 16"/>
          <p:cNvGraphicFramePr>
            <a:graphicFrameLocks noGrp="1"/>
          </p:cNvGraphicFramePr>
          <p:nvPr/>
        </p:nvGraphicFramePr>
        <p:xfrm>
          <a:off x="71438" y="115888"/>
          <a:ext cx="8964612" cy="6637338"/>
        </p:xfrm>
        <a:graphic>
          <a:graphicData uri="http://schemas.openxmlformats.org/drawingml/2006/table">
            <a:tbl>
              <a:tblPr rtl="1"/>
              <a:tblGrid>
                <a:gridCol w="4464050">
                  <a:extLst>
                    <a:ext uri="{9D8B030D-6E8A-4147-A177-3AD203B41FA5}">
                      <a16:colId xmlns:a16="http://schemas.microsoft.com/office/drawing/2014/main" val="20000"/>
                    </a:ext>
                  </a:extLst>
                </a:gridCol>
                <a:gridCol w="4500562">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2800" b="0" i="0" u="sng" strike="noStrike" cap="none" normalizeH="0" baseline="0">
                          <a:ln>
                            <a:noFill/>
                          </a:ln>
                          <a:solidFill>
                            <a:srgbClr val="FF9933"/>
                          </a:solidFill>
                          <a:effectLst/>
                          <a:latin typeface="Arial" charset="0"/>
                          <a:cs typeface="Arial" charset="0"/>
                        </a:rPr>
                        <a:t> ( </a:t>
                      </a:r>
                      <a:r>
                        <a:rPr kumimoji="0" lang="en-US" sz="2800" b="0" i="0" u="sng" strike="noStrike" cap="none" normalizeH="0" baseline="0">
                          <a:ln>
                            <a:noFill/>
                          </a:ln>
                          <a:solidFill>
                            <a:srgbClr val="FF9933"/>
                          </a:solidFill>
                          <a:effectLst/>
                          <a:latin typeface="Arial" charset="0"/>
                          <a:cs typeface="Arial" charset="0"/>
                        </a:rPr>
                        <a:t>7:44-60 &amp; 8:1 </a:t>
                      </a:r>
                      <a:r>
                        <a:rPr kumimoji="0" lang="ar-EG" sz="2800" b="0" i="0" u="sng" strike="noStrike" cap="none" normalizeH="0" baseline="0">
                          <a:ln>
                            <a:noFill/>
                          </a:ln>
                          <a:solidFill>
                            <a:srgbClr val="FF9933"/>
                          </a:solidFill>
                          <a:effectLst/>
                          <a:latin typeface="Arial" charset="0"/>
                          <a:cs typeface="Arial" charset="0"/>
                        </a:rPr>
                        <a:t> )</a:t>
                      </a:r>
                      <a:endParaRPr kumimoji="0" lang="en-US" sz="28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خيمة الشهادة فكانت مع آبائنا في البرية كما امر الذي كلم موسى ان يعملها على المثال الذي كان قد رآه.  التي ادخلها ايضا آباؤنا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926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a:t>
                      </a:r>
                      <a:r>
                        <a:rPr kumimoji="0" lang="fr-CA" sz="2800" b="0" i="0" u="sng" strike="noStrike" cap="none" normalizeH="0" baseline="0">
                          <a:ln>
                            <a:noFill/>
                          </a:ln>
                          <a:solidFill>
                            <a:srgbClr val="FF9900"/>
                          </a:solidFill>
                          <a:effectLst/>
                          <a:latin typeface="Arial" charset="0"/>
                          <a:cs typeface="Arial" charset="0"/>
                        </a:rPr>
                        <a:t>e</a:t>
                      </a:r>
                      <a:r>
                        <a:rPr kumimoji="0" lang="en-US" sz="2800" b="0" i="0" u="sng" strike="noStrike" cap="none" normalizeH="0" baseline="0">
                          <a:ln>
                            <a:noFill/>
                          </a:ln>
                          <a:solidFill>
                            <a:srgbClr val="FF9900"/>
                          </a:solidFill>
                          <a:effectLst/>
                          <a:latin typeface="Arial" charset="0"/>
                          <a:cs typeface="Arial" charset="0"/>
                        </a:rPr>
                        <a:t>s</a:t>
                      </a:r>
                      <a:r>
                        <a:rPr kumimoji="0" lang="en-US" sz="2400" b="0" i="0" u="sng" strike="noStrike" cap="none" normalizeH="0" baseline="0">
                          <a:ln>
                            <a:noFill/>
                          </a:ln>
                          <a:solidFill>
                            <a:srgbClr val="FF9933"/>
                          </a:solidFill>
                          <a:effectLst/>
                          <a:latin typeface="Arial" charset="0"/>
                          <a:cs typeface="Times New Roman" pitchFamily="18" charset="0"/>
                        </a:rPr>
                        <a:t> </a:t>
                      </a:r>
                      <a:r>
                        <a:rPr kumimoji="0" lang="en-US" sz="2800" b="0" i="0" u="sng" strike="noStrike" cap="none" normalizeH="0" baseline="0">
                          <a:ln>
                            <a:noFill/>
                          </a:ln>
                          <a:solidFill>
                            <a:srgbClr val="FF9900"/>
                          </a:solidFill>
                          <a:effectLst/>
                          <a:latin typeface="Arial" charset="0"/>
                          <a:cs typeface="Arial" charset="0"/>
                        </a:rPr>
                        <a:t>7:44-60 &amp; 8:1</a:t>
                      </a:r>
                      <a:endParaRPr kumimoji="0" lang="en-US" sz="24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44 Nos pères avaient au désert la tente du témoignage, comme celui qui parlait à Moïse avait ordonné de la faire d’après le modèle qu’il avait vu. 45 Après l’avoir reçue, nos pères l’introduisirent,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7:44-60 &amp; 8:1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44 Our fathers had the tabernacle of witness in the wilderness, as He appointed, instructing Moses to make it according to the pattern that he had seen, 45 which our fathers, having received it in turn,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15a</a:t>
            </a:r>
          </a:p>
        </p:txBody>
      </p:sp>
    </p:spTree>
  </p:cSld>
  <p:clrMapOvr>
    <a:masterClrMapping/>
  </p:clrMapOvr>
</p:sld>
</file>

<file path=ppt/slides/slide8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48802" name="Group 2"/>
          <p:cNvGraphicFramePr>
            <a:graphicFrameLocks noGrp="1"/>
          </p:cNvGraphicFramePr>
          <p:nvPr/>
        </p:nvGraphicFramePr>
        <p:xfrm>
          <a:off x="34925" y="44450"/>
          <a:ext cx="9145588" cy="6526467"/>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اذ تخلفوا عليها مع يشوع في ملك الامم الذين طردهم الله من وجه آبائنا الى ايام داود  الذي وجد نعمة امام الله والتمس ان يجد مسكنا لاله يعقوب  ولكن سليمان بنى له بيتا.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sous la conduite de Josué, dans le pays conquis sur les nations que Dieu chassa devant eux. (Elle y resta) jusqu’aux jours de David,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46 qui obtint la faveur de Dieu et demanda de trouver une demeure pour la maison de Jacob. 47 Mais ce fut Salomon qui lui bâtit une maison.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also brought with Joshua into the land possessed by the Gentiles, whom God drove out before the face of our fathers until the days of David, 46 who found favor before God and asked to find a dwelling for the God of Jacob. 47 But Solomon built Him a house.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49839" name="Group 15"/>
          <p:cNvGraphicFramePr>
            <a:graphicFrameLocks noGrp="1"/>
          </p:cNvGraphicFramePr>
          <p:nvPr/>
        </p:nvGraphicFramePr>
        <p:xfrm>
          <a:off x="34925" y="44450"/>
          <a:ext cx="9001125" cy="6864096"/>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لكن العلي لا يسكن في هياكل مصنوعات الايادي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كما يقول النبي</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السماء كرسي لي والارض موطئ لقدميّ.اي بيت تبنون لي يقول الرب واي هو مكان راحتي. أليست يدي صنعت هذه الاشياء كلها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48 Cependant le Très–Haut n’habite pas dans ce qui est fait par la main de l’homme, comme dit le prophète :49 Le ciel est mon trône, Et la terre mon marchepied. Quelle maison me bâtirez–vous, dit le Seigneur, Ou quel sera le lieu de mon repos? 50 N’est–ce pas ma main qui a fait tout cela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48 However, the Most High does not dwell in temples made with hands, as the prophet says: 49 "Heaven is My throne, and earth is My footstool. What house will you build for Me? says the Lord, or what is the place of My rest? 50 Has My hand not made all these things?'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50861" name="Group 13"/>
          <p:cNvGraphicFramePr>
            <a:graphicFrameLocks noGrp="1"/>
          </p:cNvGraphicFramePr>
          <p:nvPr/>
        </p:nvGraphicFramePr>
        <p:xfrm>
          <a:off x="34925" y="44450"/>
          <a:ext cx="9001125" cy="6339840"/>
        </p:xfrm>
        <a:graphic>
          <a:graphicData uri="http://schemas.openxmlformats.org/drawingml/2006/table">
            <a:tbl>
              <a:tblPr rtl="1"/>
              <a:tblGrid>
                <a:gridCol w="467995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يا قساة الرقاب وغير المختونين بالقلوب والآذان انتم دائما تقاومون الروح القدس.كما كان آباؤكم كذلك انتم. اي الانبياء لم يضطهده آباؤكم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51(Hommes) au cou raide, incirconcis de coeur et d’oreilles ! vous vous opposez toujours au Saint–Esprit, vous comme vos pères. 52  Lequel des prophètes vos pères n’ont–ils pas persécuté ? Ils ont mis à mort ceux qui annonçaient à l’avance la venue du Juste,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51 You stiffnecked and uncircumcised in heart and ears! You always resist the Holy Spirit; as your fathers did, so do you. 52 Which of the prophets did your fathers not persecute? And they killed those who foretold the coming of the Just One,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51885" name="Group 13"/>
          <p:cNvGraphicFramePr>
            <a:graphicFrameLocks noGrp="1"/>
          </p:cNvGraphicFramePr>
          <p:nvPr/>
        </p:nvGraphicFramePr>
        <p:xfrm>
          <a:off x="34925" y="44450"/>
          <a:ext cx="9001125" cy="6265863"/>
        </p:xfrm>
        <a:graphic>
          <a:graphicData uri="http://schemas.openxmlformats.org/drawingml/2006/table">
            <a:tbl>
              <a:tblPr rtl="1"/>
              <a:tblGrid>
                <a:gridCol w="467995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وقد قتلوا الذين سبقوا فانبأوا بمجيء البار الذي انتم الآن صرتم مسلميه وقاتليه. الذين اخذتم الناموس بترتيب ملائكة ولم تحفظوه</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dont vous êtes devenus maintenant les meurtriers après l’avoir livré, 53 vous qui avez reçu la loi sur l’ordre des anges, et qui ne l’avez pas gardée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of whom you now have become the betrayers and murderers, 53 who have received the law by the direction of angels and have not kept 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52915" name="Group 19"/>
          <p:cNvGraphicFramePr>
            <a:graphicFrameLocks noGrp="1"/>
          </p:cNvGraphicFramePr>
          <p:nvPr/>
        </p:nvGraphicFramePr>
        <p:xfrm>
          <a:off x="34925" y="115888"/>
          <a:ext cx="9001125" cy="6158865"/>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سمعوا هذا حنقوا بقلوبهم وصروا باسنانهم عليه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واما هو فشخص الى السماء وهو ممتلئ من الروح القدس فرأى مجد الله ويسوع قائما عن يمين الله.</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54 En entendant cela, ils furent exaspérés dans leurs coeurs, et ils grinçaient des dents contre lui. 55 Mais Étienne, rempli d’Esprit Saint, fixa les regards vers le ciel et vit la gloire de Dieu et Jésus debout à la droite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54 When they heard these things they were cut to the heart, and they gnashed at him with their teeth. 55 But he, being full of the Holy Spirit, gazed into heaven and saw the glory of God, and Jesus standing at the right hand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53934" name="Group 14"/>
          <p:cNvGraphicFramePr>
            <a:graphicFrameLocks noGrp="1"/>
          </p:cNvGraphicFramePr>
          <p:nvPr/>
        </p:nvGraphicFramePr>
        <p:xfrm>
          <a:off x="34925" y="44450"/>
          <a:ext cx="9074150" cy="6014403"/>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ها انا انظر السموات مفتوحة وابن الانسان قائما عن يمين الله.  فصاحوا بصوت عظيم وسدوا آذانهم وهجموا عليه بنفس واحدة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واخرجوه خارج المدينة ورجموه.</a:t>
                      </a:r>
                      <a:r>
                        <a:rPr kumimoji="0" lang="en-US"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56 Il dit : Voici : je vois les cieux ouverts et le Fils de l’homme debout à la droite de Dieu. 57 Ils crièrent alors d’une voix forte, en se bouchant les oreilles, et ils se précipitèrent tous ensemble sur lui, 58 le chassèrent hors de la ville et le lapidèrent.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56 and said, Look! I see the heavens opened and the Son of Man standing at the right hand of God!'' 57 Then they cried out with a loud voice, stopped their ears, and ran at him with one accord; 58 and they cast him out of the city and stoned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54957" name="Group 13"/>
          <p:cNvGraphicFramePr>
            <a:graphicFrameLocks noGrp="1"/>
          </p:cNvGraphicFramePr>
          <p:nvPr/>
        </p:nvGraphicFramePr>
        <p:xfrm>
          <a:off x="34925" y="44450"/>
          <a:ext cx="9145588" cy="6455029"/>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والشهود خلعوا ثيابهم عند رجلي شاب يقال له شاول. فكانوا يرجمون استفانوس وهو يدعو ويقول ايها الرب يسوع اقبل روحي.  ثم جثا على ركبتيه وصرخ بصوت عظيم يا رب لا تقم لهم هذه الخطية</a:t>
                      </a:r>
                      <a:r>
                        <a:rPr kumimoji="0" lang="ar-EG" sz="3200" b="0" i="0" u="none" strike="noStrike" cap="none" normalizeH="0" baseline="0">
                          <a:ln>
                            <a:noFill/>
                          </a:ln>
                          <a:solidFill>
                            <a:schemeClr val="bg1"/>
                          </a:solidFill>
                          <a:effectLst/>
                          <a:latin typeface="Arial" charset="0"/>
                          <a:cs typeface="Arial" charset="0"/>
                        </a:rPr>
                        <a:t>.</a:t>
                      </a:r>
                      <a:r>
                        <a:rPr kumimoji="0" lang="en-US"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Les témoins avaient déposé leurs vêtements aux pieds d’un jeune homme appelé Saul.59  Ils lapidèrent Étienne, qui priait et disait : Seigneur Jésus reçois mon esprit!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60 Puis, il se mit à genoux et s’écria d’une voix forte : Seigneur, ne les charge pas de ce péché !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the witnesses laid down their clothes at the feet of a young man named Saul. 59 And they stoned Stephen as he was calling on God and saying, Lord Jesus, receive my spirit.'' 60 Then he knelt down and cried out with a loud voice, Lord, do not charge them with this sin.''</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55981" name="Group 13"/>
          <p:cNvGraphicFramePr>
            <a:graphicFrameLocks noGrp="1"/>
          </p:cNvGraphicFramePr>
          <p:nvPr/>
        </p:nvGraphicFramePr>
        <p:xfrm>
          <a:off x="34925" y="44450"/>
          <a:ext cx="9074150" cy="6425184"/>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واذ قال هذا رقد</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وكان شاول راضيا بقتله.وحدث في ذلك اليوم اضطهاد عظيم على الكنيسة التي في اورشليم فتشتت الجميع في كور اليهودية والسامرة ما عدا الرسل.</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après avoir dit cela, il s’endormit.1 Saul approuvait le meurtre d’Étienne. Il y eut, ce jour–là, une grande persécution contre l’Église qui était à Jérusalem ; (et) tous, excepté les apôtres, se dispersèrent dans les contrées de la Judée et de la Samarie.</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when he had said this, he fell asleep.1  Now Saul was consenting to his death. The word of the Lord shall grow, shall be multiplied, shall be mighty and shall be confirmed in the Holy Church of God. Amen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56994"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8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58018"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59042"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8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60077" name="Group 13"/>
          <p:cNvGraphicFramePr>
            <a:graphicFrameLocks noGrp="1"/>
          </p:cNvGraphicFramePr>
          <p:nvPr/>
        </p:nvGraphicFramePr>
        <p:xfrm>
          <a:off x="34925" y="44450"/>
          <a:ext cx="9145588" cy="6049963"/>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Times New Roman" pitchFamily="18" charset="0"/>
                        </a:rPr>
                        <a:t>مزمور</a:t>
                      </a:r>
                      <a:r>
                        <a:rPr kumimoji="0" lang="en-US" sz="3600" b="0" i="0" u="sng" strike="noStrike" cap="none" normalizeH="0" baseline="0" dirty="0">
                          <a:ln>
                            <a:noFill/>
                          </a:ln>
                          <a:solidFill>
                            <a:srgbClr val="FF9933"/>
                          </a:solidFill>
                          <a:effectLst/>
                          <a:latin typeface="Arial" charset="0"/>
                          <a:cs typeface="Times New Roman" pitchFamily="18" charset="0"/>
                        </a:rPr>
                        <a:t>34:19-20</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كثيرة هي بلايا الصدّيق ومن جميعها ينجيه الرب. يحفظ جميع عظامه.واحد منها لا ينكسر.</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هللويا.</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 </a:t>
                      </a:r>
                      <a:r>
                        <a:rPr kumimoji="0" lang="en-US" sz="3600" b="0" i="0" u="sng" strike="noStrike" cap="none" normalizeH="0" baseline="0" dirty="0">
                          <a:ln>
                            <a:noFill/>
                          </a:ln>
                          <a:solidFill>
                            <a:srgbClr val="FF9933"/>
                          </a:solidFill>
                          <a:effectLst/>
                          <a:latin typeface="Arial" charset="0"/>
                          <a:cs typeface="Times New Roman" pitchFamily="18" charset="0"/>
                        </a:rPr>
                        <a:t>34:19-20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19 De nombreux malheurs (atteignent) le juste, Mais de tous, l’Éternel le délivre.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20 Il garde tous ses os, Aucun d’eux n’est brisé.</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34:19-20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Many are the afflictions of the righteous, but the LORD delivers him out of them all.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He guards all his bones; not one of them is broken.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US" dirty="0"/>
              <a:t>15pg</a:t>
            </a:r>
          </a:p>
        </p:txBody>
      </p:sp>
    </p:spTree>
  </p:cSld>
  <p:clrMapOvr>
    <a:masterClrMapping/>
  </p:clrMapOvr>
</p:sld>
</file>

<file path=ppt/slides/slide8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61105" name="Group 17"/>
          <p:cNvGraphicFramePr>
            <a:graphicFrameLocks noGrp="1"/>
          </p:cNvGraphicFramePr>
          <p:nvPr/>
        </p:nvGraphicFramePr>
        <p:xfrm>
          <a:off x="34925" y="44450"/>
          <a:ext cx="9074150" cy="6611112"/>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لوقا (11:53-54 &amp; 12:1-12)</a:t>
                      </a:r>
                      <a:r>
                        <a:rPr kumimoji="0" lang="ar-EG" sz="4000" b="0" i="0" u="sng" strike="noStrike" cap="none" normalizeH="0" baseline="0">
                          <a:ln>
                            <a:noFill/>
                          </a:ln>
                          <a:solidFill>
                            <a:srgbClr val="FF9933"/>
                          </a:solidFill>
                          <a:effectLst/>
                          <a:latin typeface="Arial" charset="0"/>
                          <a:cs typeface="Arial" charset="0"/>
                        </a:rPr>
                        <a:t>  </a:t>
                      </a:r>
                    </a:p>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هو يكلمهم بهذا ابتدأ الكتبة والفريسيون يحنقون جدا ويصادرونه على أمور كثيرة. وهم يراقبونه طالبين ان يصطادوا شيئا من فمه لكي يشتكوا عليه</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Luke 11:53-54 &amp; 12:1-12</a:t>
                      </a:r>
                    </a:p>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53 Quand il fut sorti de là, les scribes et les Pharisiens commencèrent à le presser violemment et à le faire parler sur beaucoup de sujets, 54  lui tendant des pièges, pour surprendre quelque parole sortie de sa bouche.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Luke 11:53-54 &amp; 12:1-12</a:t>
                      </a: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53 And as He said these things to them, the scribes and the Pharisees began to assail Him vehemently, and to cross-examine Him about many things, 54 lying in wait for Him, and seeking to catch Him in something He might say, that they might accuse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15g</a:t>
            </a:r>
          </a:p>
        </p:txBody>
      </p:sp>
    </p:spTree>
  </p:cSld>
  <p:clrMapOvr>
    <a:masterClrMapping/>
  </p:clrMapOvr>
</p:sld>
</file>

<file path=ppt/slides/slide8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62129" name="Group 17"/>
          <p:cNvGraphicFramePr>
            <a:graphicFrameLocks noGrp="1"/>
          </p:cNvGraphicFramePr>
          <p:nvPr/>
        </p:nvGraphicFramePr>
        <p:xfrm>
          <a:off x="34925" y="44450"/>
          <a:ext cx="9074150" cy="5803583"/>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 اثناء ذلك اذ اجتمع ربوات الشعب حتى كان بعضهم يدوس بعضا ابتدأ يقول لتلاميذه اولا تحرزوا لانفسكم من خمير الفريسيين الذي هو الرياء.</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839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Sur ces entrefaites, les gens s’étant rassemblés par milliers, au point de s’écraser les uns les autres, Jésus se mit à dire en premier lieu à ses disciples : Gardez–vous du levain des Pharisiens, qui est l’hypocrisie.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In the meantime, when an innumerable multitude of people had gathered together, so that they trampled one another, He began to say to His disciples first of all, Beware of the leaven of the Pharisees, which is hypocrisy.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63150" name="Group 14"/>
          <p:cNvGraphicFramePr>
            <a:graphicFrameLocks noGrp="1"/>
          </p:cNvGraphicFramePr>
          <p:nvPr/>
        </p:nvGraphicFramePr>
        <p:xfrm>
          <a:off x="34925" y="44450"/>
          <a:ext cx="9001125" cy="6339840"/>
        </p:xfrm>
        <a:graphic>
          <a:graphicData uri="http://schemas.openxmlformats.org/drawingml/2006/table">
            <a:tbl>
              <a:tblPr rtl="1"/>
              <a:tblGrid>
                <a:gridCol w="4248150">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فليس مكتوم لن يستعلن ولا خفي لن يعرف. لذلك كل ما قلتموه في الظلمة يسمع في النور وما كلمتم به الاذن في المخادع ينادى به على السطوح.</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839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Il n’y a rien de caché qui ne doive être révélé, ni de secret qui ne doive être connu. 3 C’est pourquoi tout ce que vous aurez dit dans les ténèbres sera entendu en plein jour et ce que vous aurez dit à l’oreille dans les chambres sera prêché sur les toits.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For there is nothing covered that will not be revealed, nor hidden that will not be known. 3 Therefore whatever you have spoken in the dark will be heard in the light, and what you have spoken in the ear in inner rooms will be proclaimed on the housetops.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64175" name="Group 15"/>
          <p:cNvGraphicFramePr>
            <a:graphicFrameLocks noGrp="1"/>
          </p:cNvGraphicFramePr>
          <p:nvPr/>
        </p:nvGraphicFramePr>
        <p:xfrm>
          <a:off x="34925" y="44450"/>
          <a:ext cx="9074150" cy="644112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اقول لكم يا احبائي لا تخافوا من الذين يقتلون الجسد وبعد ذلك ليس لهم ما يفعلون اكثر. بل اريكم ممن تخافون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خافوا من الذي بعدما يقتل له سلطان ان يلقي في جهنم.نعم اقول لكم من هذا خافوا.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839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Je vous le dis, à vous mes amis : Ne craignez pas ceux qui tuent le corps et qui, après cela, ne peuvent rien faire de plus. 5 Je vous montrerai qui vous devez craindre. Craignez celui qui, après avoir tué, a le pouvoir de jeter dans la géhenne, oui, vous dis–je, c’est lui que vous devez craindre.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I say to you, My friends, do not be afraid of those who kill the body, and after that have no more that they can do. 5 But I will show you whom you should fear: Fear Him who, after He has killed, has power to cast into hell; yes, I say to you, fear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65200" name="Group 16"/>
          <p:cNvGraphicFramePr>
            <a:graphicFrameLocks noGrp="1"/>
          </p:cNvGraphicFramePr>
          <p:nvPr/>
        </p:nvGraphicFramePr>
        <p:xfrm>
          <a:off x="34925" y="44450"/>
          <a:ext cx="9001125" cy="5998464"/>
        </p:xfrm>
        <a:graphic>
          <a:graphicData uri="http://schemas.openxmlformats.org/drawingml/2006/table">
            <a:tbl>
              <a:tblPr rtl="1"/>
              <a:tblGrid>
                <a:gridCol w="467995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أليست خمسة عصافير تباع بفلسين.وواحد منها ليس منسيا امام الله. بل شعور رؤوسكم ايضا جميعها محصاة.فلا تخافوا انتم افضل من عصافير كثيرة.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839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Ne vend–on pas cinq moineaux pour deux sous ? Cependant, pas un d’eux n’est oublié devant Dieu.</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Et même les cheveux de votre tête sont tous comptés. Soyez donc sans crainte ; vous valez plus que beaucoup de moineaux.</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Are not five sparrows sold for two copper coins? And not one of them is forgotten before God. 7 But the very hairs of your head are all numbered. Do not fear therefore; you are of more value than many sparrows.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66227" name="Group 19"/>
          <p:cNvGraphicFramePr>
            <a:graphicFrameLocks noGrp="1"/>
          </p:cNvGraphicFramePr>
          <p:nvPr/>
        </p:nvGraphicFramePr>
        <p:xfrm>
          <a:off x="34925" y="-26988"/>
          <a:ext cx="9074150" cy="5443220"/>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واقول لكم كل من اعترف بي قدام الناس يعترف به ابن الانسان قدام ملائكة الله. ومن انكرني قدام الناس ينكر قدام ملائكة الله.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839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Je vous le dis, quiconque me confessera devant les hommes, le Fils de l’homme le confessera aussi devant les anges de Dieu ; 9 mais celui qui m’aura renié devant les hommes sera renié devant les anges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Also I say to you, whoever confesses Me before men, him the Son of Man also will confess before the angels of God. 9 But he who denies Me before men will be denied before the angels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67249" name="Group 17"/>
          <p:cNvGraphicFramePr>
            <a:graphicFrameLocks noGrp="1"/>
          </p:cNvGraphicFramePr>
          <p:nvPr/>
        </p:nvGraphicFramePr>
        <p:xfrm>
          <a:off x="34925" y="44450"/>
          <a:ext cx="9074150" cy="4091623"/>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وكل من قال كلمة على ابن الانسان يغفر له.واما من جدف على الروح القدس فلا يغفر له.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839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Et quiconque parlera contre le Fils de l’homme, il lui sera pardonné, mais à celui qui blasphèmera contre le Saint–Esprit, il ne sera point pardonné.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And anyone who speaks a word against the Son of Man, it will be forgiven him; but to him who blasphemes against the Holy Spirit, it will not be forgiven.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68277" name="Group 21"/>
          <p:cNvGraphicFramePr>
            <a:graphicFrameLocks noGrp="1"/>
          </p:cNvGraphicFramePr>
          <p:nvPr/>
        </p:nvGraphicFramePr>
        <p:xfrm>
          <a:off x="34925" y="44450"/>
          <a:ext cx="9001125" cy="6352032"/>
        </p:xfrm>
        <a:graphic>
          <a:graphicData uri="http://schemas.openxmlformats.org/drawingml/2006/table">
            <a:tbl>
              <a:tblPr rtl="1"/>
              <a:tblGrid>
                <a:gridCol w="47513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ومتى قدموكم الى المجامع والرؤساء والسلاطين فلا تهتموا كيف او بما تحتجّون او بما تقولون. لان الروح القدس يعلّمكم في تلك الساعة ما يجب ان تقولوه</a:t>
                      </a:r>
                      <a:r>
                        <a:rPr kumimoji="0" lang="en-US"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Quand on vous mènera devant les synagogues, les magistrats et les autorités, ne vous inquiétez pas de la manière dont vous vous défendrez, ni de ce que vous direz ;12 car le Saint–Esprit vous enseignera à l’heure même ce qu’il faudra dire.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Now when they bring you to the synagogues and magistrates and authorities, do not worry about how or what you should answer, or what you should say. 12 For the Holy Spirit will teach you in that very hour what you ought to say.</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69284"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0201" name="Group 41"/>
          <p:cNvGraphicFramePr>
            <a:graphicFrameLocks noGrp="1"/>
          </p:cNvGraphicFramePr>
          <p:nvPr/>
        </p:nvGraphicFramePr>
        <p:xfrm>
          <a:off x="539750" y="115888"/>
          <a:ext cx="8137525" cy="6577584"/>
        </p:xfrm>
        <a:graphic>
          <a:graphicData uri="http://schemas.openxmlformats.org/drawingml/2006/table">
            <a:tbl>
              <a:tblPr rtl="1"/>
              <a:tblGrid>
                <a:gridCol w="8137525">
                  <a:extLst>
                    <a:ext uri="{9D8B030D-6E8A-4147-A177-3AD203B41FA5}">
                      <a16:colId xmlns:a16="http://schemas.microsoft.com/office/drawing/2014/main" val="20000"/>
                    </a:ext>
                  </a:extLst>
                </a:gridCol>
              </a:tblGrid>
              <a:tr h="3455988">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Sixteenth day of The Month of Hatour</a:t>
                      </a:r>
                      <a:endParaRPr kumimoji="0" lang="ar-EG"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(16 Baounah)</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السادس عشر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هاتور</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16 بؤونة</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800" b="0" i="0" u="none" strike="noStrike" cap="none" normalizeH="0" baseline="0">
                          <a:ln>
                            <a:noFill/>
                          </a:ln>
                          <a:solidFill>
                            <a:srgbClr val="FF9900"/>
                          </a:solidFill>
                          <a:effectLst/>
                          <a:latin typeface="Arial" charset="0"/>
                          <a:cs typeface="Arial" charset="0"/>
                        </a:rPr>
                        <a:t>بدء صوم الميلاد</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Seizième</a:t>
                      </a:r>
                      <a:r>
                        <a:rPr kumimoji="0" lang="en-US" sz="4000" b="0" i="0" u="none" strike="noStrike" cap="none" normalizeH="0" baseline="0">
                          <a:ln>
                            <a:noFill/>
                          </a:ln>
                          <a:solidFill>
                            <a:srgbClr val="FF9900"/>
                          </a:solidFill>
                          <a:effectLst/>
                          <a:latin typeface="Arial" charset="0"/>
                          <a:cs typeface="Arial" charset="0"/>
                        </a:rPr>
                        <a:t> jour</a:t>
                      </a:r>
                      <a:r>
                        <a:rPr kumimoji="0" lang="fr-CA" sz="4000" b="0" i="0" u="none" strike="noStrike" cap="none" normalizeH="0" baseline="0">
                          <a:ln>
                            <a:noFill/>
                          </a:ln>
                          <a:solidFill>
                            <a:srgbClr val="FF9900"/>
                          </a:solidFill>
                          <a:effectLst/>
                          <a:latin typeface="Arial" charset="0"/>
                          <a:cs typeface="Arial" charset="0"/>
                        </a:rPr>
                        <a:t> du mois de </a:t>
                      </a:r>
                      <a:r>
                        <a:rPr kumimoji="0" lang="en-US" sz="4000" b="0" i="0" u="none" strike="noStrike" cap="none" normalizeH="0" baseline="0">
                          <a:ln>
                            <a:noFill/>
                          </a:ln>
                          <a:solidFill>
                            <a:srgbClr val="FF9900"/>
                          </a:solidFill>
                          <a:effectLst/>
                          <a:latin typeface="Arial" charset="0"/>
                          <a:cs typeface="Arial" charset="0"/>
                        </a:rPr>
                        <a:t>Hatour</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(16 Baounah)</a:t>
                      </a: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8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118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221187"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8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875" name="Group 83"/>
          <p:cNvGraphicFramePr>
            <a:graphicFrameLocks noGrp="1"/>
          </p:cNvGraphicFramePr>
          <p:nvPr/>
        </p:nvGraphicFramePr>
        <p:xfrm>
          <a:off x="34925" y="44450"/>
          <a:ext cx="9109075" cy="6283389"/>
        </p:xfrm>
        <a:graphic>
          <a:graphicData uri="http://schemas.openxmlformats.org/drawingml/2006/table">
            <a:tbl>
              <a:tblPr rtl="1"/>
              <a:tblGrid>
                <a:gridCol w="4356100">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مزمور عشية </a:t>
                      </a:r>
                      <a:r>
                        <a:rPr kumimoji="0" lang="en-US" sz="3600" b="0" i="0" u="sng" strike="noStrike" cap="none" normalizeH="0" baseline="0" dirty="0">
                          <a:ln>
                            <a:noFill/>
                          </a:ln>
                          <a:solidFill>
                            <a:srgbClr val="FF9933"/>
                          </a:solidFill>
                          <a:effectLst/>
                          <a:latin typeface="Arial" charset="0"/>
                          <a:cs typeface="Times New Roman" pitchFamily="18" charset="0"/>
                        </a:rPr>
                        <a:t>112:6-7, 9</a:t>
                      </a:r>
                      <a:r>
                        <a:rPr kumimoji="0" lang="en-US" sz="3600" b="0" i="0" u="sng" strike="noStrike" cap="none" normalizeH="0" baseline="0" dirty="0">
                          <a:ln>
                            <a:noFill/>
                          </a:ln>
                          <a:solidFill>
                            <a:srgbClr val="FF9933"/>
                          </a:solidFill>
                          <a:effectLst/>
                          <a:latin typeface="Arial" charset="0"/>
                          <a:cs typeface="Arial" charset="0"/>
                        </a:rPr>
                        <a:t> </a:t>
                      </a:r>
                      <a:endParaRPr kumimoji="0" lang="ar-EG"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ذِكر الصِّدِّيق يكون إلى الأبد. ولا يَخشَى مِن السَّماع الخَبيث. وبِرُّه دائم إلى أبدِ الأبدِ. يرتفع قرنُهُ بالمجدِ.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ar-EG" sz="3200" b="1"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570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 </a:t>
                      </a:r>
                      <a:r>
                        <a:rPr kumimoji="0" lang="en-US" sz="3600" b="0" i="0" u="sng" strike="noStrike" cap="none" normalizeH="0" baseline="0" dirty="0">
                          <a:ln>
                            <a:noFill/>
                          </a:ln>
                          <a:solidFill>
                            <a:srgbClr val="FF9933"/>
                          </a:solidFill>
                          <a:effectLst/>
                          <a:latin typeface="Arial" charset="0"/>
                          <a:cs typeface="Times New Roman" pitchFamily="18" charset="0"/>
                        </a:rPr>
                        <a:t>112:6-7, 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6 </a:t>
                      </a:r>
                      <a:r>
                        <a:rPr kumimoji="0" lang="fr-FR" sz="2800" b="0" i="0" u="none" strike="noStrike" cap="none" normalizeH="0" baseline="0" dirty="0">
                          <a:ln>
                            <a:noFill/>
                          </a:ln>
                          <a:solidFill>
                            <a:schemeClr val="bg1"/>
                          </a:solidFill>
                          <a:effectLst/>
                          <a:latin typeface="Arial" charset="0"/>
                          <a:cs typeface="Arial" charset="0"/>
                        </a:rPr>
                        <a:t>On gardera toujours la mémoire du juste.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7 Il ne craindra pas les rumeurs méchantes.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9 Sa justice subsiste toujours, son front se relève avec fierté, Alléluia.</a:t>
                      </a:r>
                      <a:endParaRPr kumimoji="0" lang="ar-EG" sz="28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112:6-7, 9</a:t>
                      </a:r>
                      <a:endParaRPr kumimoji="0" lang="ar-EG" sz="36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The righteous will be in everlasting remembrance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He will not be afraid of evil tidings.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His righteousness endures forever; His horn will be exalted with honor.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US" dirty="0"/>
              <a:t>16pv</a:t>
            </a:r>
          </a:p>
        </p:txBody>
      </p:sp>
    </p:spTree>
  </p:cSld>
  <p:clrMapOvr>
    <a:masterClrMapping/>
  </p:clrMapOvr>
</p:sld>
</file>

<file path=ppt/slides/slide8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978" name="Group 162"/>
          <p:cNvGraphicFramePr>
            <a:graphicFrameLocks noGrp="1"/>
          </p:cNvGraphicFramePr>
          <p:nvPr/>
        </p:nvGraphicFramePr>
        <p:xfrm>
          <a:off x="-36513" y="44450"/>
          <a:ext cx="9145588" cy="6843459"/>
        </p:xfrm>
        <a:graphic>
          <a:graphicData uri="http://schemas.openxmlformats.org/drawingml/2006/table">
            <a:tbl>
              <a:tblPr rtl="1"/>
              <a:tblGrid>
                <a:gridCol w="4608512">
                  <a:extLst>
                    <a:ext uri="{9D8B030D-6E8A-4147-A177-3AD203B41FA5}">
                      <a16:colId xmlns:a16="http://schemas.microsoft.com/office/drawing/2014/main" val="20000"/>
                    </a:ext>
                  </a:extLst>
                </a:gridCol>
                <a:gridCol w="4537076">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متى</a:t>
                      </a:r>
                      <a:r>
                        <a:rPr kumimoji="0" lang="en-US" sz="3200" b="0" i="0" u="sng" strike="noStrike" cap="none" normalizeH="0" baseline="0">
                          <a:ln>
                            <a:noFill/>
                          </a:ln>
                          <a:solidFill>
                            <a:srgbClr val="FF9933"/>
                          </a:solidFill>
                          <a:effectLst/>
                          <a:latin typeface="Arial" charset="0"/>
                          <a:cs typeface="Arial" charset="0"/>
                        </a:rPr>
                        <a:t> </a:t>
                      </a:r>
                      <a:r>
                        <a:rPr kumimoji="0" lang="ar-EG" sz="3200" b="0" i="0" u="sng" strike="noStrike" cap="none" normalizeH="0" baseline="0">
                          <a:ln>
                            <a:noFill/>
                          </a:ln>
                          <a:solidFill>
                            <a:srgbClr val="FF9933"/>
                          </a:solidFill>
                          <a:effectLst/>
                          <a:latin typeface="Arial" charset="0"/>
                          <a:cs typeface="Arial" charset="0"/>
                        </a:rPr>
                        <a:t>( 24 : 42 – 47 )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اسهروا إذاً لأنَّكم لا تعلمون فى أيَّةِ ساعةٍ يأتي ربُّكم. واعلموا هذا أنه لو كان ربُّ البيت يعلم فى أيَّةِ ساعة يأتي السَّارق، لسهرولم يدع بيته يُنهب.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03763">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Times New Roman" pitchFamily="18" charset="0"/>
                        </a:rPr>
                        <a:t>Mathieu 24:42 - 47</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42 Veillez donc, car vous ne savez pas quel jour votre Seigneur va venir. 43 Vous le savez: si le maître de maison connaissait l'heure de la nuit à laquelle le voleur va venir, il veillerait et ne laisserait pas percer le mur de sa maison.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Times New Roman" pitchFamily="18" charset="0"/>
                        </a:rPr>
                        <a:t>Matthew 24:42-47</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42 Watch therefore, for you do not know what hour your Lord is coming. 43 But know this, that if the master of the house had known what hour the thief would come, he would have watched and not allowed his house to be broken into.</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16v</a:t>
            </a:r>
          </a:p>
        </p:txBody>
      </p:sp>
    </p:spTree>
  </p:cSld>
  <p:clrMapOvr>
    <a:masterClrMapping/>
  </p:clrMapOvr>
</p:sld>
</file>

<file path=ppt/slides/slide8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2271" name="Group 63"/>
          <p:cNvGraphicFramePr>
            <a:graphicFrameLocks noGrp="1"/>
          </p:cNvGraphicFramePr>
          <p:nvPr/>
        </p:nvGraphicFramePr>
        <p:xfrm>
          <a:off x="34925" y="44450"/>
          <a:ext cx="9109075" cy="6087428"/>
        </p:xfrm>
        <a:graphic>
          <a:graphicData uri="http://schemas.openxmlformats.org/drawingml/2006/table">
            <a:tbl>
              <a:tblPr rtl="1"/>
              <a:tblGrid>
                <a:gridCol w="485933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لذلك كونوا أنتُم أيضاً مُستعدِّين، لأنه فى السَّاعة التى لا تعرفونها يأتي ابن الإنسان فيها. فمَن هو يا ترى العبد الأمين والحكيم الذى يُقيمه سيِّدهُ على عبيده ليُعطيهُم طعامهم فى حينه؟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44 Voilà pourquoi, vous aussi, tenez-vous prêts, car c'est à l'heure que vous ignorez que le Fils de l'homme va venir. 45 Quel est donc le serviteur fidèle et avisé que le maître a établi sur les gens de sa maison pour leur donner la nourriture en temps voulu?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44 Therefore you also be ready, for the Son of Man is coming at an hour you do not expect. 45 Who then is a faithful and wise servant, whom his master made ruler over his household, to give them food in due season?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4294" name="Group 38"/>
          <p:cNvGraphicFramePr>
            <a:graphicFrameLocks noGrp="1"/>
          </p:cNvGraphicFramePr>
          <p:nvPr/>
        </p:nvGraphicFramePr>
        <p:xfrm>
          <a:off x="107950" y="115888"/>
          <a:ext cx="9072563" cy="5546726"/>
        </p:xfrm>
        <a:graphic>
          <a:graphicData uri="http://schemas.openxmlformats.org/drawingml/2006/table">
            <a:tbl>
              <a:tblPr rtl="1"/>
              <a:tblGrid>
                <a:gridCol w="4608513">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لذلك العبد الذى إذا جاء سيِّدهُ يجده يفعل هكذا. الحقَّ أقول لكم: إنه يُقيمه على جميع أمواله.</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46 Heureux ce serviteur que son maître en arrivant trouvera en train de faire ce travail.47 En vérité, je vous le déclare, il l'établira sur tous ses biens.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46 Blessed is that servant whom his master, when he comes, will find so doing. 47 Assuredly, I say to you that he will make him ruler over all his goods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8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8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225283"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8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8923" name="Group 75"/>
          <p:cNvGraphicFramePr>
            <a:graphicFrameLocks noGrp="1"/>
          </p:cNvGraphicFramePr>
          <p:nvPr/>
        </p:nvGraphicFramePr>
        <p:xfrm>
          <a:off x="107950" y="115888"/>
          <a:ext cx="8928100" cy="6354826"/>
        </p:xfrm>
        <a:graphic>
          <a:graphicData uri="http://schemas.openxmlformats.org/drawingml/2006/table">
            <a:tbl>
              <a:tblPr rtl="1"/>
              <a:tblGrid>
                <a:gridCol w="4608512">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مزمور باكر</a:t>
                      </a:r>
                      <a:r>
                        <a:rPr kumimoji="0" lang="en-US" sz="3600" b="0" i="0" u="sng" strike="noStrike" cap="none" normalizeH="0" baseline="0" dirty="0">
                          <a:ln>
                            <a:noFill/>
                          </a:ln>
                          <a:solidFill>
                            <a:srgbClr val="FF9933"/>
                          </a:solidFill>
                          <a:effectLst/>
                          <a:latin typeface="Arial" charset="0"/>
                          <a:cs typeface="Times New Roman" pitchFamily="18" charset="0"/>
                        </a:rPr>
                        <a:t>92:10,14, 15 </a:t>
                      </a:r>
                      <a:endParaRPr kumimoji="0" lang="ar-EG" sz="36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ويرتَفع قَرني مثل وحيد القرن. وشَيخُوخَتي فى دهنٍ دَسم. ويَكونون بما هُم مُستريحون يخبرون بأن الربَّ إلهنا مُستقيمٌ. 	هللويا.</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18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 </a:t>
                      </a:r>
                      <a:r>
                        <a:rPr kumimoji="0" lang="en-US" sz="3200" b="0" i="0" u="sng" strike="noStrike" cap="none" normalizeH="0" baseline="0" dirty="0">
                          <a:ln>
                            <a:noFill/>
                          </a:ln>
                          <a:solidFill>
                            <a:srgbClr val="FF9933"/>
                          </a:solidFill>
                          <a:effectLst/>
                          <a:latin typeface="Arial" charset="0"/>
                          <a:cs typeface="Times New Roman" pitchFamily="18" charset="0"/>
                        </a:rPr>
                        <a:t>92:10,14, 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10 </a:t>
                      </a:r>
                      <a:r>
                        <a:rPr kumimoji="0" lang="fr-FR" sz="2800" b="0" i="0" u="none" strike="noStrike" cap="none" normalizeH="0" baseline="0" dirty="0">
                          <a:ln>
                            <a:noFill/>
                          </a:ln>
                          <a:solidFill>
                            <a:schemeClr val="bg1"/>
                          </a:solidFill>
                          <a:effectLst/>
                          <a:latin typeface="Arial" charset="0"/>
                          <a:cs typeface="Arial" charset="0"/>
                        </a:rPr>
                        <a:t>Tu as relevé mon front comme la corne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du buffle, et je baigne dans l'huile fraîche.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14 Il reste plein de sève et de verdeur,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15 proclamant la droiture du Seigneur,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92:10,14, 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But my horn You have exalted like a wild ox; I have been anointed with fresh oil.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They shall still bear fruit in old age.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To declare that the Lord is upright.  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US" dirty="0"/>
              <a:t>16pm</a:t>
            </a:r>
          </a:p>
        </p:txBody>
      </p:sp>
    </p:spTree>
  </p:cSld>
  <p:clrMapOvr>
    <a:masterClrMapping/>
  </p:clrMapOvr>
</p:sld>
</file>

<file path=ppt/slides/slide8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308" name="Group 108"/>
          <p:cNvGraphicFramePr>
            <a:graphicFrameLocks noGrp="1"/>
          </p:cNvGraphicFramePr>
          <p:nvPr/>
        </p:nvGraphicFramePr>
        <p:xfrm>
          <a:off x="34925" y="44450"/>
          <a:ext cx="9109075" cy="6624638"/>
        </p:xfrm>
        <a:graphic>
          <a:graphicData uri="http://schemas.openxmlformats.org/drawingml/2006/table">
            <a:tbl>
              <a:tblPr rtl="1"/>
              <a:tblGrid>
                <a:gridCol w="464343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لوقا (19:11 - 19)</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وإذ كانوا يَسمَعونَ هذا عادَ فقالَ مَثَلاً، لأنَّهُ كانَ قريباً مِن أُورُشَليمَ، وكانوا يَظُنُّونَ أنَّ ملكوتَ اللهِ عتيدٌ أنْ يَظهَرَ فى الحالِ.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24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Luc 19:11 - 19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Comme les gens écoutaient ces mots, Jésus ajouta une parabole parce qu'il était près de Jérusalem, et qu'eux se figuraient que le Règne de Dieu allait se manifester sur-le-champ.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Luke 19:11-19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Now as they heard these things, He spoke another parable, because He was near Jerusalem and because they thought the kingdom of God would appear immediately.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16m</a:t>
            </a:r>
          </a:p>
        </p:txBody>
      </p:sp>
    </p:spTree>
  </p:cSld>
  <p:clrMapOvr>
    <a:masterClrMapping/>
  </p:clrMapOvr>
</p:sld>
</file>

<file path=ppt/slides/slide8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2571" name="Group 59"/>
          <p:cNvGraphicFramePr>
            <a:graphicFrameLocks noGrp="1"/>
          </p:cNvGraphicFramePr>
          <p:nvPr/>
        </p:nvGraphicFramePr>
        <p:xfrm>
          <a:off x="34925" y="44450"/>
          <a:ext cx="9074150" cy="623030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 كان إنسانٌ شريفُ الجنسِ ذهبَ إلى كورةٍ بعيدةٍ ليأخُذَ مُلكاً لنفسهِ ويَرجعَ. فدَعا عشرةَ عبيدٍ لهُ وأعطاهُمْ عشرةَ أَمْنَاءٍ، قائلاً لهُم : تاجِروا فى هذه حتَّى آتِيَ.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Il dit donc: "Un homme de haute naissance se rendit dans un pays lointain pour se faire investir de la royauté et revenir ensuite.13 Il appela dix de ses serviteurs, leur distribua dix mines et leur dit: "Faites des affaires jusqu'à mon retour."</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Therefore He said: A certain nobleman went into a far country to receive for himself a kingdom and to return. 13 So he called ten of his servants, delivered to them ten minas, and said to them, `Do business till I come.'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0222" name="Group 30"/>
          <p:cNvGraphicFramePr>
            <a:graphicFrameLocks noGrp="1"/>
          </p:cNvGraphicFramePr>
          <p:nvPr/>
        </p:nvGraphicFramePr>
        <p:xfrm>
          <a:off x="107950" y="115888"/>
          <a:ext cx="9036050" cy="6049963"/>
        </p:xfrm>
        <a:graphic>
          <a:graphicData uri="http://schemas.openxmlformats.org/drawingml/2006/table">
            <a:tbl>
              <a:tblPr rtl="1"/>
              <a:tblGrid>
                <a:gridCol w="450056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وأمَّا أهلُ مدينتهِ فكانوا يُبغِضونَهُ، فأرسَلُوا وراءَهُ سَفارَةً قائلينَ: لا نُريدُ أنَّ هذا يَملِكُ علينا. ولمَّا رجعَ بعدَمَا أَخَذَ المُلْكَ،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Mais ses concitoyens le haïssaient et ils envoyèrent derrière lui une délégation pour dire: "Nous ne voulons pas qu'il règne sur nous. 15 Or, quand il revint après s'être fait investir de la royauté,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But his citizens hated him, and sent a delegation after him, saying, `We will not have this man to reign over us.' 15 And so it was that when he returned, having received the kingdom,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1247" name="Group 31"/>
          <p:cNvGraphicFramePr>
            <a:graphicFrameLocks noGrp="1"/>
          </p:cNvGraphicFramePr>
          <p:nvPr/>
        </p:nvGraphicFramePr>
        <p:xfrm>
          <a:off x="107950" y="115888"/>
          <a:ext cx="8928100" cy="6339840"/>
        </p:xfrm>
        <a:graphic>
          <a:graphicData uri="http://schemas.openxmlformats.org/drawingml/2006/table">
            <a:tbl>
              <a:tblPr rtl="1"/>
              <a:tblGrid>
                <a:gridCol w="4032250">
                  <a:extLst>
                    <a:ext uri="{9D8B030D-6E8A-4147-A177-3AD203B41FA5}">
                      <a16:colId xmlns:a16="http://schemas.microsoft.com/office/drawing/2014/main" val="20000"/>
                    </a:ext>
                  </a:extLst>
                </a:gridCol>
                <a:gridCol w="48958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قالَ أنْ يُدعَى إليهِ العبيدُ الَّذينَ أعطاهُمُ الفضَّةَ، لِيعلَمَ بِمَا تَاجَرَ كُلُّ واحدٍ. فجاءَ الأوَّلُ قائلاً: يا سيِّدي، مَنَاكَ رَبِحَ عشرةَ أَمْنَاءٍ. فقال لهُ: نِعِمَّا أيُّها العبدُ الصَّالحُ،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fit appeler devant lui ces serviteurs à qui il avait distribué l'argent, pour savoir quelles affaires chacun avait faites. 16 Le premier se présenta et dit: "Seigneur, ta mine a rapporté dix mines. 17 Il lui dit: "C'est bien, bon serviteur,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he then commanded these servants, to whom he had given the money, to be called to him, that he might know how much every man had gained by trading. 16 Then came the first, saying, `Master, your mina has earned ten minas.' 17 And he said to him, `Well done, good servant;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6366" name="Group 62"/>
          <p:cNvGraphicFramePr>
            <a:graphicFrameLocks noGrp="1"/>
          </p:cNvGraphicFramePr>
          <p:nvPr/>
        </p:nvGraphicFramePr>
        <p:xfrm>
          <a:off x="34925" y="44450"/>
          <a:ext cx="9074150" cy="6028755"/>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لأنكَ كُنتَ أميناً فى القليلِ، فليكُنْ لكَ سُلطانٌ على عشرِ مُدنٍ. ثُمَّ جاءَ الثاني قائلاً: يا سيِّدي، إنَّ مَنَاكَ قد رَبِحَ خمسةَ أَمْنَاءٍ. فقالَ لهذا أيضاً: وكُنْ أنتَ على خمسِ مُدنٍ.</a:t>
                      </a:r>
                      <a:r>
                        <a:rPr kumimoji="0" lang="en-CA" sz="3200" b="0" i="0" u="none" strike="noStrike" cap="none" normalizeH="0" baseline="0">
                          <a:ln>
                            <a:noFill/>
                          </a:ln>
                          <a:solidFill>
                            <a:schemeClr val="bg1"/>
                          </a:solidFill>
                          <a:effectLst/>
                          <a:latin typeface="Arial" charset="0"/>
                          <a:cs typeface="Arial" charset="0"/>
                        </a:rPr>
                        <a:t>        </a:t>
                      </a:r>
                      <a:r>
                        <a:rPr kumimoji="0" lang="ar-EG" sz="2800" b="1" i="0" u="none" strike="noStrike" cap="none" normalizeH="0" baseline="0">
                          <a:ln>
                            <a:noFill/>
                          </a:ln>
                          <a:solidFill>
                            <a:srgbClr val="FF9900"/>
                          </a:solidFill>
                          <a:effectLst/>
                          <a:latin typeface="Arial" charset="0"/>
                          <a:cs typeface="Arial" charset="0"/>
                        </a:rPr>
                        <a:t>( والمجد للـه دائماً</a:t>
                      </a:r>
                      <a:r>
                        <a:rPr kumimoji="0" lang="en-US" sz="2800" b="1" i="0" u="none" strike="noStrike" cap="none" normalizeH="0" baseline="0">
                          <a:ln>
                            <a:noFill/>
                          </a:ln>
                          <a:solidFill>
                            <a:srgbClr val="FF9900"/>
                          </a:solidFill>
                          <a:effectLst/>
                          <a:latin typeface="Arial" charset="0"/>
                          <a:cs typeface="Arial" charset="0"/>
                        </a:rPr>
                        <a:t>( </a:t>
                      </a:r>
                      <a:r>
                        <a:rPr kumimoji="0" lang="ar-EG" sz="1600" b="1" i="0" u="none" strike="noStrike" cap="none" normalizeH="0" baseline="0">
                          <a:ln>
                            <a:noFill/>
                          </a:ln>
                          <a:solidFill>
                            <a:srgbClr val="FF9900"/>
                          </a:solidFill>
                          <a:effectLst/>
                          <a:latin typeface="Arial" charset="0"/>
                          <a:cs typeface="Arial" charset="0"/>
                        </a:rPr>
                        <a:t> </a:t>
                      </a:r>
                      <a:endParaRPr kumimoji="0" lang="ar-SA" sz="16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puisque tu as été fidèle dans une toute petite affaire, reçois autorité sur dix villes."18 Le second vint et dit: "Ta mine, Seigneur, a produit cinq mines". 19 Il dit de même à celui-là: "Toi, sois à la tête de cinq villes." </a:t>
                      </a:r>
                      <a:endParaRPr kumimoji="0" lang="fr-CA" sz="2400" b="1" i="0" u="none"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because you were faithful in a very little, have authority over ten cities.'18 And the second came, saying, `Master, your mina has earned five minas.' 19 Likewise he said to him, `You also be over five cities.‘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8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7330"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227331"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27332"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27333"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8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063" name="Group 175"/>
          <p:cNvGraphicFramePr>
            <a:graphicFrameLocks noGrp="1"/>
          </p:cNvGraphicFramePr>
          <p:nvPr/>
        </p:nvGraphicFramePr>
        <p:xfrm>
          <a:off x="34925" y="44450"/>
          <a:ext cx="9001125" cy="6121401"/>
        </p:xfrm>
        <a:graphic>
          <a:graphicData uri="http://schemas.openxmlformats.org/drawingml/2006/table">
            <a:tbl>
              <a:tblPr rtl="1"/>
              <a:tblGrid>
                <a:gridCol w="431958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بولس الرسول إلى العبرانيين</a:t>
                      </a:r>
                      <a:r>
                        <a:rPr kumimoji="0" lang="ar-EG" sz="3200" b="0" i="0" u="sng" strike="noStrike" cap="none" normalizeH="0" baseline="0">
                          <a:ln>
                            <a:noFill/>
                          </a:ln>
                          <a:solidFill>
                            <a:srgbClr val="FF9933"/>
                          </a:solidFill>
                          <a:effectLst/>
                          <a:latin typeface="Arial" charset="0"/>
                          <a:cs typeface="Arial" charset="0"/>
                        </a:rPr>
                        <a:t>( </a:t>
                      </a:r>
                      <a:r>
                        <a:rPr kumimoji="0" lang="ar-SA" sz="3200" b="0" i="0" u="sng" strike="noStrike" cap="none" normalizeH="0" baseline="0">
                          <a:ln>
                            <a:noFill/>
                          </a:ln>
                          <a:solidFill>
                            <a:srgbClr val="FF9933"/>
                          </a:solidFill>
                          <a:effectLst/>
                          <a:latin typeface="Arial" charset="0"/>
                          <a:cs typeface="Arial" charset="0"/>
                        </a:rPr>
                        <a:t>11 : 32 ـ 12 : 1 ـ 2 )</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ماذا أقولُ أيضاً؟ لأنه يُعوزُني الوقت إن أخبَرت عن جدعون، وباراق، وشَمشُون، ويَفتاحَ، وداود، وصَموئيل، والأنبياء الأُخر،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Hébreux 11:32 - 12:1 - 2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Et que dire encore? Le temps me manquerait pour parler en détail de Gédéon, Barak, Samson, Jephté, David, Samuel et les prophètes,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Hebrews 11:32-12:2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And what more shall I say? For the time would fail me to tell of Gideon and Barak and Samson and Jephthah, also of David and Samuel and the prophets: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16p</a:t>
            </a:r>
          </a:p>
        </p:txBody>
      </p:sp>
    </p:spTree>
  </p:cSld>
  <p:clrMapOvr>
    <a:masterClrMapping/>
  </p:clrMapOvr>
</p:sld>
</file>

<file path=ppt/slides/slide8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9428" name="Group 52"/>
          <p:cNvGraphicFramePr>
            <a:graphicFrameLocks noGrp="1"/>
          </p:cNvGraphicFramePr>
          <p:nvPr/>
        </p:nvGraphicFramePr>
        <p:xfrm>
          <a:off x="34925" y="44450"/>
          <a:ext cx="9109075" cy="6842760"/>
        </p:xfrm>
        <a:graphic>
          <a:graphicData uri="http://schemas.openxmlformats.org/drawingml/2006/table">
            <a:tbl>
              <a:tblPr rtl="1"/>
              <a:tblGrid>
                <a:gridCol w="5003800">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الذين بالإيمان قَهَروا مَمالِك، وعملوا البر، ونالوا المواعيد، وسدُّوا أفواه أُسودٍ، أخمدوا قوَّة النَّار، ونجوا مِن حدِّ السَّيف، وتقوُّوا فى الضَّعف، صاروا أقوياء فى الحرب، وهزموا جيوش الغُرباء،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33 eux qui, grâce à la foi, conquirent des royaumes, mirent en oeuvre la justice, virent se réaliser des promesses, muselèrent la gueule des lions,34 éteignirent la puissance du feu, échappèrent au tranchant de l'épée, reprirent vigueur après la maladie, se montrèrent vaillants à la guerre, repoussèrent les armées étrangères;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who through faith subdued kingdoms, worked righteousness, obtained promises, stopped the mouths of lions, 34 quenched the violence of fire, escaped the edge of the sword, out of weakness were made strong, became valiant in battle, turned to flight the armies of the aliens.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2274" name="Group 34"/>
          <p:cNvGraphicFramePr>
            <a:graphicFrameLocks noGrp="1"/>
          </p:cNvGraphicFramePr>
          <p:nvPr/>
        </p:nvGraphicFramePr>
        <p:xfrm>
          <a:off x="34925" y="44450"/>
          <a:ext cx="9074150" cy="601440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أَخَذَت نِساءٌ أمواتَهُنَّ من بعد قيامةٍ. وآخرون ضُربوا مثل الطُّبول ولم يقبلوا إليهم النَّجاة لكى ينالوا القيامة الفاضِلة. وآخرون صُلبوا بالهزء والجلد، ثم فى قُيودٍ أيضاً وحَبسٍ.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35 des femmes retrouvèrent leurs morts par résurrection. Mais d'autres subirent l'écartèlement, refusant la délivrance pour aboutir à une meilleure résurrection; 36 d'autres encore subirent l'épreuve des moqueries et du fouet et celle des liens et de la prison;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Women received their dead raised to life again. And others were tortured, not accepting deliverance, that they might obtain a better resurrection. 36 Still others had trial of mockings and scourgings, yes, and of chains and imprisonment.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3298" name="Group 34"/>
          <p:cNvGraphicFramePr>
            <a:graphicFrameLocks noGrp="1"/>
          </p:cNvGraphicFramePr>
          <p:nvPr/>
        </p:nvGraphicFramePr>
        <p:xfrm>
          <a:off x="107950" y="44450"/>
          <a:ext cx="9036050" cy="5689601"/>
        </p:xfrm>
        <a:graphic>
          <a:graphicData uri="http://schemas.openxmlformats.org/drawingml/2006/table">
            <a:tbl>
              <a:tblPr rtl="1"/>
              <a:tblGrid>
                <a:gridCol w="48593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ورُجموا، ونُشِروا بالمناشِير، وجُرِّبوا، وماتوا بقتل السَّيف، وطافُوا فى فراء وجُلودِ مِعزَى، معُوزين مُتضايقين مُتألِّمين،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37 ils furent lapidés, ils furent sciés; ils moururent tués à coups d'épée; ils menèrent une vie errante, vêtus de peaux de moutons ou de toisons de chèvres; ils étaient soumis aux privations, opprimés, maltraités,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37 They were stoned, they were sawn in two, were tempted, were slain with the sword. They wandered about in sheepskins and goatskins, being destitute, afflicted, tormented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7375" name="Group 15"/>
          <p:cNvGraphicFramePr>
            <a:graphicFrameLocks noGrp="1"/>
          </p:cNvGraphicFramePr>
          <p:nvPr/>
        </p:nvGraphicFramePr>
        <p:xfrm>
          <a:off x="34925" y="44450"/>
          <a:ext cx="9109075" cy="5689601"/>
        </p:xfrm>
        <a:graphic>
          <a:graphicData uri="http://schemas.openxmlformats.org/drawingml/2006/table">
            <a:tbl>
              <a:tblPr rtl="1"/>
              <a:tblGrid>
                <a:gridCol w="485933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هؤلاء الذين لم يكن العالم يستحقَّهمْ. تائهين فى القفار والجبال والمغاير وشقوق الأرض.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38 eux dont le monde n'était pas digne; ils erraient dans les déserts et les montagnes, dans les grottes et les cavités de la terre.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38 of whom the world was not worthy. They wandered in deserts and mountains, in dens and caves of the earth.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4316" name="Group 28"/>
          <p:cNvGraphicFramePr>
            <a:graphicFrameLocks noGrp="1"/>
          </p:cNvGraphicFramePr>
          <p:nvPr/>
        </p:nvGraphicFramePr>
        <p:xfrm>
          <a:off x="34925" y="44450"/>
          <a:ext cx="9109075" cy="5905501"/>
        </p:xfrm>
        <a:graphic>
          <a:graphicData uri="http://schemas.openxmlformats.org/drawingml/2006/table">
            <a:tbl>
              <a:tblPr rtl="1"/>
              <a:tblGrid>
                <a:gridCol w="485933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فهؤلاء كلُّهُم، شُهِد لهم من قِبل الإيمان، ولم ينالوا الموعد. لأن الله منذ البدء تقدَّم فنظر من أجلنا أمراً مختاراً، لكى لا يُكمَلُوا بدوننا.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39 Eux tous, s'ils ont reçu bon témoignage grâce à leur foi, n'ont cependant pas obtenu la réalisation de la promesse. 40 Puisque Dieu prévoyait pour nous mieux encore, ils ne devaient pas arriver sans nous à l'accomplissement.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39 And all these, having obtained a good testimony through faith, did not receive the promise, 40 God having provided something better for us, that they should not be made perfect apart from us.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5339" name="Group 27"/>
          <p:cNvGraphicFramePr>
            <a:graphicFrameLocks noGrp="1"/>
          </p:cNvGraphicFramePr>
          <p:nvPr/>
        </p:nvGraphicFramePr>
        <p:xfrm>
          <a:off x="34925" y="44450"/>
          <a:ext cx="9109075" cy="6265863"/>
        </p:xfrm>
        <a:graphic>
          <a:graphicData uri="http://schemas.openxmlformats.org/drawingml/2006/table">
            <a:tbl>
              <a:tblPr rtl="1"/>
              <a:tblGrid>
                <a:gridCol w="442753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أجل هذا نحن أيضاً الذين لنا سحابةُ شهداء هذا مقدارها مُحيطة بنا، فلنطرح عنَّا كلَّ تكبُّر، والخطيَّة القائمة علينا جداً، وبالصَّبر فلنسعى فى الجهاد الموضوع لنا،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Ainsi donc, nous aussi, qui avons autour de nous une telle nuée de témoins, rejetons tout fardeau et le péché qui sait si bien nous entourer, et courons avec endurance l'épreuve qui nous est proposée,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Therefore we also, since we are surrounded by so great a cloud of witnesses, let us lay aside every weight, and the sin which so easily ensnares us, and let us run with endurance the race that is set before us,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6355" name="Group 19"/>
          <p:cNvGraphicFramePr>
            <a:graphicFrameLocks noGrp="1"/>
          </p:cNvGraphicFramePr>
          <p:nvPr/>
        </p:nvGraphicFramePr>
        <p:xfrm>
          <a:off x="34925" y="44450"/>
          <a:ext cx="9109075" cy="6121401"/>
        </p:xfrm>
        <a:graphic>
          <a:graphicData uri="http://schemas.openxmlformats.org/drawingml/2006/table">
            <a:tbl>
              <a:tblPr rtl="1"/>
              <a:tblGrid>
                <a:gridCol w="485933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وننظر إلى رئيس الإيمان ومُكمِّله يسوع، هذا الذى عوض ما كان قُدَّامه من الفرح صبر على الصَّليب واستهان بالعار، وجلس عن يمين عرش الله.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les regards fixés sur celui qui est l'initiateur de la foi et qui la mène à son accomplissement, Jésus, lui qui, renonçant à la joie qui lui revenait, endura la croix au mépris de la honte et s'est assis à la droite du trône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looking unto Jesus, the author and finisher of our faith, who for the joy that was set before Him endured the cross, despising the shame, and has sat down at the right hand of the throne of God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0402"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57958"/>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8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1426"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3142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31428"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8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563" name="Group 123"/>
          <p:cNvGraphicFramePr>
            <a:graphicFrameLocks noGrp="1"/>
          </p:cNvGraphicFramePr>
          <p:nvPr/>
        </p:nvGraphicFramePr>
        <p:xfrm>
          <a:off x="107950" y="44450"/>
          <a:ext cx="9036050" cy="6194362"/>
        </p:xfrm>
        <a:graphic>
          <a:graphicData uri="http://schemas.openxmlformats.org/drawingml/2006/table">
            <a:tbl>
              <a:tblPr rtl="1"/>
              <a:tblGrid>
                <a:gridCol w="4932362">
                  <a:extLst>
                    <a:ext uri="{9D8B030D-6E8A-4147-A177-3AD203B41FA5}">
                      <a16:colId xmlns:a16="http://schemas.microsoft.com/office/drawing/2014/main" val="20000"/>
                    </a:ext>
                  </a:extLst>
                </a:gridCol>
                <a:gridCol w="410368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الكاثوليكون من رسالة يعقوب الرسول</a:t>
                      </a:r>
                      <a:r>
                        <a:rPr kumimoji="0" lang="ar-EG" sz="3200" b="0" i="0" u="sng" strike="noStrike" cap="none" normalizeH="0" baseline="0">
                          <a:ln>
                            <a:noFill/>
                          </a:ln>
                          <a:solidFill>
                            <a:srgbClr val="FF9933"/>
                          </a:solidFill>
                          <a:effectLst/>
                          <a:latin typeface="Arial" charset="0"/>
                          <a:cs typeface="Arial" charset="0"/>
                        </a:rPr>
                        <a:t>( </a:t>
                      </a:r>
                      <a:r>
                        <a:rPr kumimoji="0" lang="ar-SA" sz="3200" b="0" i="0" u="sng" strike="noStrike" cap="none" normalizeH="0" baseline="0">
                          <a:ln>
                            <a:noFill/>
                          </a:ln>
                          <a:solidFill>
                            <a:srgbClr val="FF9933"/>
                          </a:solidFill>
                          <a:effectLst/>
                          <a:latin typeface="Arial" charset="0"/>
                          <a:cs typeface="Arial" charset="0"/>
                        </a:rPr>
                        <a:t>5 : 9 ـ 20 )</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يئنَّ بعضكم على بعضٍ يا إخوتي لئلاَّ تُدانوا. هوذا الدَّيَّان واقف على الأبواب</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خذوا لكم يا إخوتي مثالاً لاحتمال المشقَّات وطول الأناة: الأنبياء الذين تكلَّموا بِاسم الربِّ.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Jacques 5:9 - 20</a:t>
                      </a: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Frères, ne gémissez pas les uns contre les autres, pour éviter d'être jugés. Voyez: le juge se tient aux portes. Pour la souffrance et la patience, le modèle à prendre,10 frères, ce sont les prophètes, qui ont parlé au nom du Seigneur.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James 5:9-20</a:t>
                      </a:r>
                    </a:p>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Do not grumble against one another, brethren, lest you be condemned. Behold, the Judge is standing at the door! 10 My brethren, take the prophets, who spoke in the name of the Lord,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16c</a:t>
            </a:r>
          </a:p>
        </p:txBody>
      </p:sp>
    </p:spTree>
  </p:cSld>
  <p:clrMapOvr>
    <a:masterClrMapping/>
  </p:clrMapOvr>
</p:sld>
</file>

<file path=ppt/slides/slide8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2566" name="Group 102"/>
          <p:cNvGraphicFramePr>
            <a:graphicFrameLocks noGrp="1"/>
          </p:cNvGraphicFramePr>
          <p:nvPr/>
        </p:nvGraphicFramePr>
        <p:xfrm>
          <a:off x="107950" y="44450"/>
          <a:ext cx="9036050" cy="6049963"/>
        </p:xfrm>
        <a:graphic>
          <a:graphicData uri="http://schemas.openxmlformats.org/drawingml/2006/table">
            <a:tbl>
              <a:tblPr rtl="1"/>
              <a:tblGrid>
                <a:gridCol w="4356100">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ها نحن نُغبِط الذين صبروا. لأنكم سَمِعتم بصبر أيُّوب وعاقبة الربِّ قـد رأيتموها. لأن الربَّ عظيم الرَّأفة جداً وطويل الآناة. </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Voyez: nous félicitons les gens endurants; 11 vous avez entendu l'histoire de l'endurance de Job et vu le but du Seigneur parce que le Seigneur a beaucoup de coeur et montre de la pitié.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as an example of suffering and patience. 11 Indeed we count them blessed who endure. You have heard of the perseverance of Job and seen the end intended by the Lord--that the Lord is very compassionate and merciful.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8413" name="Group 29"/>
          <p:cNvGraphicFramePr>
            <a:graphicFrameLocks noGrp="1"/>
          </p:cNvGraphicFramePr>
          <p:nvPr/>
        </p:nvGraphicFramePr>
        <p:xfrm>
          <a:off x="107950" y="44450"/>
          <a:ext cx="9036050" cy="6369685"/>
        </p:xfrm>
        <a:graphic>
          <a:graphicData uri="http://schemas.openxmlformats.org/drawingml/2006/table">
            <a:tbl>
              <a:tblPr rtl="1"/>
              <a:tblGrid>
                <a:gridCol w="450056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وقبل كل شيءٍ يا إخوتي، لا تحلفوا، لا بالسَّماء، ولا بالأرض، ولا بقسم آخر. وليكن كلامكم نعم نعم، ولا لا، لئلاَّ تكونوا تحت الحُكم.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Mais avant tout, mes frères, ne jurez pas, ni par le ciel, ni par la terre, ni d'aucune autre manière. Que votre oui soit oui et votre non, non, afin  que vous ne tombiez pas sous le jugement.13 L'un de vous souffre-t-il? Qu'il prie. Est-il joyeux? Qu'il chante des cantiques.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But above all, my brethren, do not swear, either by heaven or by earth or with any other oath. But let your Yes, be Yes, and your No, No, lest you fall into judgment. 13 Is anyone among you suffering? Let him pray. Is anyone cheerful? Let him sing psalms.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9429" name="Group 21"/>
          <p:cNvGraphicFramePr>
            <a:graphicFrameLocks noGrp="1"/>
          </p:cNvGraphicFramePr>
          <p:nvPr/>
        </p:nvGraphicFramePr>
        <p:xfrm>
          <a:off x="34925" y="44450"/>
          <a:ext cx="9109075" cy="6827520"/>
        </p:xfrm>
        <a:graphic>
          <a:graphicData uri="http://schemas.openxmlformats.org/drawingml/2006/table">
            <a:tbl>
              <a:tblPr rtl="1"/>
              <a:tblGrid>
                <a:gridCol w="4572000">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وإن كان واحد منكم قد ناله تعب فليُصلِّ. والفرح القلب فليُرتِّل. وإن كان واحد منكم مريضاً فليدعُ قسوس الكنيسة وليُصلُّوا عليه ويدهنوه بزيتٍ بِاسم الربِّ، وصلاة الإيمان تُخلِّص المريض، والربُّ يُقيمه، وإن كان قد عمل خطايا تُغفَر له.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L'un de vous est-il malade? Qu'il fasse appeler les anciens de l'Eglise et qu'ils prient après avoir fait sur lui une onction d'huile au nom du Seigneur.15 La prière de la foi sauvera le patient; le Seigneur le relèvera et, s'il a des péchés à son actif, il lui sera pardonné.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Is anyone among you sick? Let him call for the elders of the church, and let them pray over him, anointing him with oil in the name of the Lord. 15 And the prayer of faith will save the sick, and the Lord will raise him up. And if he has committed sins, he will be forgiven.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0458" name="Group 26"/>
          <p:cNvGraphicFramePr>
            <a:graphicFrameLocks noGrp="1"/>
          </p:cNvGraphicFramePr>
          <p:nvPr/>
        </p:nvGraphicFramePr>
        <p:xfrm>
          <a:off x="107950" y="44450"/>
          <a:ext cx="9036050" cy="5546726"/>
        </p:xfrm>
        <a:graphic>
          <a:graphicData uri="http://schemas.openxmlformats.org/drawingml/2006/table">
            <a:tbl>
              <a:tblPr rtl="1"/>
              <a:tblGrid>
                <a:gridCol w="44275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واعترفوا بخطاياكم بعضكم لبعضٍ، وصلُّوا على بعضكم بعضٍ، لكيما تُشفَوا. وصلاة البارِّ فيها قوة عظيمة فعالة.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Confessez-vous donc vos péchés les uns aux autres et priez les uns pour les autres, afin d'être guéris. La requête d'un juste agit avec beaucoup de force.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Confess your trespasses to one another, and pray for one another, that you may be healed. The effective, fervent prayer of a righteous man avails much.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2497" name="Group 17"/>
          <p:cNvGraphicFramePr>
            <a:graphicFrameLocks noGrp="1"/>
          </p:cNvGraphicFramePr>
          <p:nvPr/>
        </p:nvGraphicFramePr>
        <p:xfrm>
          <a:off x="107950" y="44450"/>
          <a:ext cx="9036050" cy="5804218"/>
        </p:xfrm>
        <a:graphic>
          <a:graphicData uri="http://schemas.openxmlformats.org/drawingml/2006/table">
            <a:tbl>
              <a:tblPr rtl="1"/>
              <a:tblGrid>
                <a:gridCol w="4356100">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كان إيليَّاس إنساناً تحت الآلام مثلنا، وصلَّى صلاةً كي لا تُمطِر السَّماء، فلم تُمطِر على الأرض ثلاثَ سنينَ وستَّةَ أشهُرٍ. وصلَّى أيضاً، فأعطت السَّماء المطر، والأرض أنبتت ثمرها.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Elie était un homme semblable à nous; il pria avec ferveur pour qu'il ne plût pas, et il ne plut pas sur la terre pendant trois ans et six mois; 18 puis il pria de nouveau, le ciel donna de la pluie, la terre produisit son fruit.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Elijah was a man with a nature like ours, and he prayed earnestly that it would not rain; and it did not rain on the land for three years and six months. 18 And he prayed again, and the heaven gave rain, and the earth produced its fruit.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1490" name="Group 34"/>
          <p:cNvGraphicFramePr>
            <a:graphicFrameLocks noGrp="1"/>
          </p:cNvGraphicFramePr>
          <p:nvPr/>
        </p:nvGraphicFramePr>
        <p:xfrm>
          <a:off x="107950" y="44450"/>
          <a:ext cx="9036050" cy="5804218"/>
        </p:xfrm>
        <a:graphic>
          <a:graphicData uri="http://schemas.openxmlformats.org/drawingml/2006/table">
            <a:tbl>
              <a:tblPr rtl="1"/>
              <a:tblGrid>
                <a:gridCol w="450056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يا إخوتي، إذا ضلَّ واحدٌ منكم عن سبيل الحقِّ وردَّه واحدٌ، فليعلم أن من يردَّ الخاطئ عن طريق ضلالته، فإنه يُخلِّص نفسه من الموتِ، ويستُر خطايا كثيرة.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Mes frères, si l'un de vous s'est égaré loin de la vérité et qu'on le ramène, 20 sachez que celui qui ramène un pécheur du chemin où il s'égarait lui sauvera la vie et fera disparaître une foule de péchés.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Brethren, if anyone among you wanders from the truth, and someone turns him back, 20 let him know that he who turns a sinner from the error of his way will save a soul from death and cover a multitude of sins.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2866"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22"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23552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35524"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235525"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8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4617" name="Group 105"/>
          <p:cNvGraphicFramePr>
            <a:graphicFrameLocks noGrp="1"/>
          </p:cNvGraphicFramePr>
          <p:nvPr/>
        </p:nvGraphicFramePr>
        <p:xfrm>
          <a:off x="107950" y="44450"/>
          <a:ext cx="9036050" cy="6644640"/>
        </p:xfrm>
        <a:graphic>
          <a:graphicData uri="http://schemas.openxmlformats.org/drawingml/2006/table">
            <a:tbl>
              <a:tblPr rtl="1"/>
              <a:tblGrid>
                <a:gridCol w="4356100">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en-US" sz="3200" b="0" i="0" u="sng" strike="noStrike" cap="none" normalizeH="0" baseline="0">
                          <a:ln>
                            <a:noFill/>
                          </a:ln>
                          <a:solidFill>
                            <a:srgbClr val="FF9933"/>
                          </a:solidFill>
                          <a:effectLst/>
                          <a:latin typeface="Arial" charset="0"/>
                          <a:cs typeface="Arial" charset="0"/>
                        </a:rPr>
                        <a:t>)</a:t>
                      </a:r>
                      <a:r>
                        <a:rPr kumimoji="0" lang="ar-EG" sz="3200" b="0" i="0" u="sng" strike="noStrike" cap="none" normalizeH="0" baseline="0">
                          <a:ln>
                            <a:noFill/>
                          </a:ln>
                          <a:solidFill>
                            <a:srgbClr val="FF9933"/>
                          </a:solidFill>
                          <a:effectLst/>
                          <a:latin typeface="Arial" charset="0"/>
                          <a:cs typeface="Arial" charset="0"/>
                        </a:rPr>
                        <a:t> </a:t>
                      </a:r>
                      <a:r>
                        <a:rPr kumimoji="0" lang="en-US" sz="3200" b="0" i="0" u="sng" strike="noStrike" cap="none" normalizeH="0" baseline="0">
                          <a:ln>
                            <a:noFill/>
                          </a:ln>
                          <a:solidFill>
                            <a:srgbClr val="FF9933"/>
                          </a:solidFill>
                          <a:effectLst/>
                          <a:latin typeface="Arial" charset="0"/>
                          <a:cs typeface="Times New Roman" pitchFamily="18" charset="0"/>
                        </a:rPr>
                        <a:t>18:24-19:6</a:t>
                      </a:r>
                      <a:r>
                        <a:rPr kumimoji="0" lang="ar-EG" sz="3200" b="0" i="0" u="sng" strike="noStrike" cap="none" normalizeH="0" baseline="0">
                          <a:ln>
                            <a:noFill/>
                          </a:ln>
                          <a:solidFill>
                            <a:srgbClr val="FF9933"/>
                          </a:solidFill>
                          <a:effectLst/>
                          <a:latin typeface="Arial" charset="0"/>
                          <a:cs typeface="Arial" charset="0"/>
                        </a:rPr>
                        <a:t> )</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يوجد يهوديٌّ اسمه أبولُّوس إسكندريُّ الجنس، رجلٌ فصيحٌ قَدُمَ إلى أفسس مُقتدر فى الكتب. هذا كان تلميذاً لطريقة الربِّ. وكان وهو حارٌّ بالرُّوح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Acts 18:24-19:6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a:t>
                      </a:r>
                      <a:r>
                        <a:rPr kumimoji="0" lang="fr-FR" sz="2800" b="0" i="0" u="none" strike="noStrike" cap="none" normalizeH="0" baseline="0">
                          <a:ln>
                            <a:noFill/>
                          </a:ln>
                          <a:solidFill>
                            <a:schemeClr val="bg1"/>
                          </a:solidFill>
                          <a:effectLst/>
                          <a:latin typeface="Arial" charset="0"/>
                          <a:cs typeface="Arial" charset="0"/>
                        </a:rPr>
                        <a:t>Un Juif nommé Apollos, originaire d'Alexandrie, était arrivé à Ephèse. 25 C'était un homme savant, versé dans les Ecritures. Il avait été informé de la Voie du Seigneur et, l'esprit plein de ferveur,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Acts 18:24-19:6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Now a certain Jew named Apollos, born at Alexandria, an eloquent man and mighty in the Scriptures, came to Ephesus. 25 This man had been instructed in the way of the Lord; and being fervent in spirit,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16a</a:t>
            </a:r>
          </a:p>
        </p:txBody>
      </p:sp>
    </p:spTree>
  </p:cSld>
  <p:clrMapOvr>
    <a:masterClrMapping/>
  </p:clrMapOvr>
</p:sld>
</file>

<file path=ppt/slides/slide8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028" name="Group 92"/>
          <p:cNvGraphicFramePr>
            <a:graphicFrameLocks noGrp="1"/>
          </p:cNvGraphicFramePr>
          <p:nvPr/>
        </p:nvGraphicFramePr>
        <p:xfrm>
          <a:off x="107950" y="44450"/>
          <a:ext cx="9036050" cy="6867843"/>
        </p:xfrm>
        <a:graphic>
          <a:graphicData uri="http://schemas.openxmlformats.org/drawingml/2006/table">
            <a:tbl>
              <a:tblPr rtl="1"/>
              <a:tblGrid>
                <a:gridCol w="48593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يتكلَّم ويُعلِّم بتدقيق ما يختصُّ بيسوع. عارفاً معموديَّة يوحنَّا فقط. وابتدأ هذا يُجاهر فى المجمع. فلمَّا سمعه بريسكِّلا وأكيلا قَبِلاه إليهما، وعلَّماه طريق الله بأكثر تدقيق.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prêchait et enseignait exactement ce qui concernait Jésus, tout en ne connaissant que le baptême de Jean.26 Il se mit donc à parler en toute assurance dans la synagogue. Mais, lorsqu'ils l'eurent entendu, Priscille et Aquilas le prirent avec eux et lui présentèrent plus exactement encore la voie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he spoke and taught accurately the things of the Lord, though he knew only the baptism of John. 26 So he began to speak boldly in the synagogue. When Aquila and Priscilla heard him, they took him aside and explained to him the way of God more accurately.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3553" name="Group 49"/>
          <p:cNvGraphicFramePr>
            <a:graphicFrameLocks noGrp="1"/>
          </p:cNvGraphicFramePr>
          <p:nvPr/>
        </p:nvGraphicFramePr>
        <p:xfrm>
          <a:off x="107950" y="44450"/>
          <a:ext cx="9036050" cy="6540373"/>
        </p:xfrm>
        <a:graphic>
          <a:graphicData uri="http://schemas.openxmlformats.org/drawingml/2006/table">
            <a:tbl>
              <a:tblPr rtl="1"/>
              <a:tblGrid>
                <a:gridCol w="4787900">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وإذ كان يُريد أن ينطلق إلى أخائية، حضُّوا الإخوة وكتبوا للتلاميذ أن يقبلوه. فلمَّا جاء هذا نفع المؤمنين كثيراً بالنِّعمة، لأنه كان يُفحِم اليهود باشتداد جهراً، مُبيِّناً لهم من الكتب أن المسيح هو يسوع.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27 Comme il avait l'intention de se rendre en Achaïe, les frères l'approuvèrent et écrivirent aux disciples de lui faire bon accueil. Une fois arrivé, il fut, par la grâce de Dieu, d'un grand secours aux fidèles,28 car la force de ses arguments avait raison des Juifs en public, quand il prouvait par les Écritures que le Messie, c'était Jésus.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27 And when he desired to cross to Achaia, the brethren wrote, exhorting the disciples to receive him; and when he arrived, he greatly helped those who had believed through grace; 28 for he vigorously refuted the Jews publicly, showing from the Scriptures that Jesus is the Christ.</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4561" name="Group 33"/>
          <p:cNvGraphicFramePr>
            <a:graphicFrameLocks noGrp="1"/>
          </p:cNvGraphicFramePr>
          <p:nvPr/>
        </p:nvGraphicFramePr>
        <p:xfrm>
          <a:off x="34925" y="44450"/>
          <a:ext cx="9109075" cy="6842760"/>
        </p:xfrm>
        <a:graphic>
          <a:graphicData uri="http://schemas.openxmlformats.org/drawingml/2006/table">
            <a:tbl>
              <a:tblPr rtl="1"/>
              <a:tblGrid>
                <a:gridCol w="450056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فحدث إذ كان أبولُّوس فى كورنثوس، أن بولس بعدما اجتاز فى النواحي العالية لكى يأتي إلى أفسس وجد تلاميذاً. فقال لهم: " هل قَبِلتُم الرُّوح القُدس لما آمنتم؟ " قالوا له: " ولا سمعنا أنه يوجد روح قدس ".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Ce fut pendant le séjour d'Apollos à Corinthe que Paul arriva à Ephèse en passant par le haut pays. Il y trouva quelques disciples et leur demanda: 2"Avez-vous reçu l'Esprit Saint, quand vous êtes devenus croyants?" - "Mais, lui répondirent-ils, nous n'avons même pas entendu parler d'Esprit Saint."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And it happened, while Apollos was at Corinth, that Paul, having passed through the upper regions, came to Ephesus. And finding some disciples 2 he said to them, Did you receive the Holy Spirit when you believed? So they said to him, We have not so much as heard whether there is a Holy Spirit.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5581" name="Group 29"/>
          <p:cNvGraphicFramePr>
            <a:graphicFrameLocks noGrp="1"/>
          </p:cNvGraphicFramePr>
          <p:nvPr/>
        </p:nvGraphicFramePr>
        <p:xfrm>
          <a:off x="34925" y="44450"/>
          <a:ext cx="9001125" cy="6441123"/>
        </p:xfrm>
        <a:graphic>
          <a:graphicData uri="http://schemas.openxmlformats.org/drawingml/2006/table">
            <a:tbl>
              <a:tblPr rtl="1"/>
              <a:tblGrid>
                <a:gridCol w="4248150">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لهم: " فبماذا اعتمدتم؟ " فقالوا: " بمعمودية يوحنَّا ". فقال بولس: " إن يوحنَّا عمَّد الشعب بمعموديَّة التَّوبة قائلاً أن يؤمنوا بالذى يأتي بعده، أي بيسوع ".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Paul demanda: "Quel baptême alors avez-vous reçu?" Ils répondirent: "Le baptême de Jean. 4 Paul reprit: "Jean donnait un baptême de conversion et il demandait au peuple de croire en celui qui viendrait après lui, c'est-à-dire en Jésus."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And he said to them, Into what then were you baptized? So they said, Into John's baptism. 4 Then Paul said, John indeed baptized with a baptism of repentance, saying to the people that they should believe on Him who would come after him, that is, on Christ Jesus.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6595" name="Group 19"/>
          <p:cNvGraphicFramePr>
            <a:graphicFrameLocks noGrp="1"/>
          </p:cNvGraphicFramePr>
          <p:nvPr/>
        </p:nvGraphicFramePr>
        <p:xfrm>
          <a:off x="107950" y="44450"/>
          <a:ext cx="9036050" cy="5905501"/>
        </p:xfrm>
        <a:graphic>
          <a:graphicData uri="http://schemas.openxmlformats.org/drawingml/2006/table">
            <a:tbl>
              <a:tblPr rtl="1"/>
              <a:tblGrid>
                <a:gridCol w="42116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سَمِعوا اعتمدوا بِاسم الربِّ يسوع. ولمَّا وضع بولس يديه عليهم حلَّ الرُّوح القدس عليهم، فطفقوا ينطقونَ بألسِنة ويتنبَّأون.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Ils l'écoutèrent et reçurent le baptême au nom du Seigneur Jésus. 6 Paul leur imposa les mains et l'Esprit Saint vint sur eux: ils parlaient en langues et prophétisaient.</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When they heard this, they were baptized in the name of the Lord Jesus. 6 And when Paul had laid hands on them, the Holy Spirit came upon them, and they spoke with tongues and prophesied.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8594"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8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986"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642"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8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7655" name="Group 71"/>
          <p:cNvGraphicFramePr>
            <a:graphicFrameLocks noGrp="1"/>
          </p:cNvGraphicFramePr>
          <p:nvPr/>
        </p:nvGraphicFramePr>
        <p:xfrm>
          <a:off x="34925" y="115888"/>
          <a:ext cx="9001125" cy="6534912"/>
        </p:xfrm>
        <a:graphic>
          <a:graphicData uri="http://schemas.openxmlformats.org/drawingml/2006/table">
            <a:tbl>
              <a:tblPr rtl="1"/>
              <a:tblGrid>
                <a:gridCol w="4248150">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مزمور </a:t>
                      </a:r>
                      <a:r>
                        <a:rPr kumimoji="0" lang="en-US" sz="3600" b="0" i="0" u="sng" strike="noStrike" cap="none" normalizeH="0" baseline="0" dirty="0">
                          <a:ln>
                            <a:noFill/>
                          </a:ln>
                          <a:solidFill>
                            <a:srgbClr val="FF9933"/>
                          </a:solidFill>
                          <a:effectLst/>
                          <a:latin typeface="Arial" charset="0"/>
                          <a:cs typeface="Times New Roman" pitchFamily="18" charset="0"/>
                        </a:rPr>
                        <a:t>92:12-13</a:t>
                      </a:r>
                      <a:endParaRPr kumimoji="0" lang="en-CA" sz="2800" b="1"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الصدِّيقُ كالنَّخلةِ يزهوُ. وكمثلِ أرز لبنان ينموُ. مَغروسِينَ فى بيتِ الربِّ. وفى ديارِ بيت إلهنا زاهرينَ. </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هللويا.</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5513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dirty="0">
                          <a:ln>
                            <a:noFill/>
                          </a:ln>
                          <a:solidFill>
                            <a:schemeClr val="bg1"/>
                          </a:solidFill>
                          <a:effectLst/>
                          <a:latin typeface="Arial" charset="0"/>
                          <a:cs typeface="Arial" charset="0"/>
                        </a:rPr>
                        <a:t> </a:t>
                      </a:r>
                      <a:r>
                        <a:rPr kumimoji="0" lang="fr-CA" sz="3600" b="0" i="0" u="sng" strike="noStrike" cap="none" normalizeH="0" baseline="0" dirty="0">
                          <a:ln>
                            <a:noFill/>
                          </a:ln>
                          <a:solidFill>
                            <a:srgbClr val="FF9933"/>
                          </a:solidFill>
                          <a:effectLst/>
                          <a:latin typeface="Arial" charset="0"/>
                          <a:cs typeface="Times New Roman" pitchFamily="18" charset="0"/>
                        </a:rPr>
                        <a:t>Psaume </a:t>
                      </a:r>
                      <a:r>
                        <a:rPr kumimoji="0" lang="en-US" sz="3600" b="0" i="0" u="sng" strike="noStrike" cap="none" normalizeH="0" baseline="0" dirty="0">
                          <a:ln>
                            <a:noFill/>
                          </a:ln>
                          <a:solidFill>
                            <a:srgbClr val="FF9933"/>
                          </a:solidFill>
                          <a:effectLst/>
                          <a:latin typeface="Arial" charset="0"/>
                          <a:cs typeface="Times New Roman" pitchFamily="18" charset="0"/>
                        </a:rPr>
                        <a:t>92:12-13</a:t>
                      </a:r>
                      <a:endParaRPr kumimoji="0" lang="fr-CA" sz="28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12 Le juste pousse comme un palmier, s'étend comme un cèdre du Liban,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13 planté dans la maison du Seigneur,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il pousse dans les parvis de notre Dieu,</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92:12-13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The righteous shall flourish like a palm tree, He shall grow like a cedar in Lebanon.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Those who are planted in the house of the Lord Shall flourish in the courts of our God.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US" dirty="0"/>
              <a:t>16pg</a:t>
            </a:r>
          </a:p>
        </p:txBody>
      </p:sp>
    </p:spTree>
  </p:cSld>
  <p:clrMapOvr>
    <a:masterClrMapping/>
  </p:clrMapOvr>
</p:sld>
</file>

<file path=ppt/slides/slide8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8744" name="Group 136"/>
          <p:cNvGraphicFramePr>
            <a:graphicFrameLocks noGrp="1"/>
          </p:cNvGraphicFramePr>
          <p:nvPr/>
        </p:nvGraphicFramePr>
        <p:xfrm>
          <a:off x="34925" y="44450"/>
          <a:ext cx="9109075" cy="6644640"/>
        </p:xfrm>
        <a:graphic>
          <a:graphicData uri="http://schemas.openxmlformats.org/drawingml/2006/table">
            <a:tbl>
              <a:tblPr rtl="1"/>
              <a:tblGrid>
                <a:gridCol w="471646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لوقا </a:t>
                      </a:r>
                      <a:r>
                        <a:rPr kumimoji="0" lang="en-US" sz="3200" b="0" i="0" u="sng" strike="noStrike" cap="none" normalizeH="0" baseline="0">
                          <a:ln>
                            <a:noFill/>
                          </a:ln>
                          <a:solidFill>
                            <a:srgbClr val="FF9933"/>
                          </a:solidFill>
                          <a:effectLst/>
                          <a:latin typeface="Arial" charset="0"/>
                          <a:cs typeface="Arial" charset="0"/>
                        </a:rPr>
                        <a:t>12:32 – 44</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تَخف أيُّها القطيع الصَّغير، لأنَّ أباكم قد سُر أن يُعطيكُم الملكوت. بيعوا ما لكُم وأعطوا صدقة. اعملوا لكم أكياساً لا تَقْدُمْ وكنزاً لا يفنى فى السَّموات،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Luc 12:32 - 44</a:t>
                      </a: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Sois sans crainte, petit troupeau, car votre Père a trouvé bon de vous donner le Royaume. 33 "Vendez ce que vous possédez et donnez-le en aumône. Faites-vous des bourses inusables, un trésor inaltérable dans les cieux;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Luke 12:32-44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Do not fear, little flock, for it is your Father's good pleasure to give you the kingdom. 33 Sell what you have and give alms; provide yourselves money bags which do not grow old, a treasure in the heavens that does not fail,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16g</a:t>
            </a:r>
          </a:p>
        </p:txBody>
      </p:sp>
    </p:spTree>
  </p:cSld>
  <p:clrMapOvr>
    <a:masterClrMapping/>
  </p:clrMapOvr>
</p:sld>
</file>

<file path=ppt/slides/slide8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9714" name="Group 82"/>
          <p:cNvGraphicFramePr>
            <a:graphicFrameLocks noGrp="1"/>
          </p:cNvGraphicFramePr>
          <p:nvPr/>
        </p:nvGraphicFramePr>
        <p:xfrm>
          <a:off x="34925" y="44450"/>
          <a:ext cx="9109075" cy="6547104"/>
        </p:xfrm>
        <a:graphic>
          <a:graphicData uri="http://schemas.openxmlformats.org/drawingml/2006/table">
            <a:tbl>
              <a:tblPr rtl="1"/>
              <a:tblGrid>
                <a:gridCol w="4211637">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حيث لا يَقرَبُ سارقٌ ولا يُفسده سوسٌ، لأنَّه حيث يكون كنزكم هُناك يكون قلبكم أيضاً. لتكُن أحقاؤكم ممنطقة وسرجكم موقدة ، وأنتم أيضاً تشبهون أُناساً ينتظرون سيِّدهم متى يعود من العرس، حتى إذا جاء وقرع يفتحون له فى الحال.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là ni voleur n'approche, ni mite ne détruit. 34 Car, où est votre trésor, là aussi sera votre coeur. 35 Restez en tenue de travail et gardez vos lampes allumées.</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36 Et soyez comme des gens qui attendent leur maître à son retour des noces, afin de lui ouvrir dès qu'il arrivera et frappera.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where no thief approaches nor moth destroys. 34 For where your treasure is, there your heart will be also.35 Let your waist be girded and your lamps burning; 36 and you yourselves be like men who wait for their master, when he will return from the wedding, that when he comes and knocks they may open to him immediately.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7630" name="Group 30"/>
          <p:cNvGraphicFramePr>
            <a:graphicFrameLocks noGrp="1"/>
          </p:cNvGraphicFramePr>
          <p:nvPr/>
        </p:nvGraphicFramePr>
        <p:xfrm>
          <a:off x="34925" y="115888"/>
          <a:ext cx="9001125" cy="5978526"/>
        </p:xfrm>
        <a:graphic>
          <a:graphicData uri="http://schemas.openxmlformats.org/drawingml/2006/table">
            <a:tbl>
              <a:tblPr rtl="1"/>
              <a:tblGrid>
                <a:gridCol w="431958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لأولئك العبيد الذين إذا جاء سيِّدهم يجدهم ساهرين. الحقَّ أقول لكم: أنه يتمنطق ويُتكئهم ويقف ويخدمهم.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37 Heureux ces serviteurs que le maître à son arrivée, trouvera en train de veiller. En vérité, je vous le déclare, il prendra la tenue de travail, les fera mettre à table et passera pour les servir.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37 Blessed are those servants whom the master, when he comes, will find watching. Assuredly, I say to you that he will gird himself and have them sit down to eat, and will come and serve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8647" name="Group 23"/>
          <p:cNvGraphicFramePr>
            <a:graphicFrameLocks noGrp="1"/>
          </p:cNvGraphicFramePr>
          <p:nvPr/>
        </p:nvGraphicFramePr>
        <p:xfrm>
          <a:off x="107950" y="115888"/>
          <a:ext cx="9036050" cy="5978526"/>
        </p:xfrm>
        <a:graphic>
          <a:graphicData uri="http://schemas.openxmlformats.org/drawingml/2006/table">
            <a:tbl>
              <a:tblPr rtl="1"/>
              <a:tblGrid>
                <a:gridCol w="4356100">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وإن أتى فى الهزيع الثَّانى أو إذا أتى فى الهزيع الثَّالث ووجدهم هكذا، فطوبى لأولئك العبيد.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38 Et si c'est à la deuxième veille qu'il arrive, ou à la troisième, et qu'il trouve cet accueil, heureux sont-ils.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38 And if he should come in the second watch, or come in the third watch, and find them so, blessed are those servants.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9678" name="Group 30"/>
          <p:cNvGraphicFramePr>
            <a:graphicFrameLocks noGrp="1"/>
          </p:cNvGraphicFramePr>
          <p:nvPr/>
        </p:nvGraphicFramePr>
        <p:xfrm>
          <a:off x="34925" y="115888"/>
          <a:ext cx="9109075" cy="6087428"/>
        </p:xfrm>
        <a:graphic>
          <a:graphicData uri="http://schemas.openxmlformats.org/drawingml/2006/table">
            <a:tbl>
              <a:tblPr rtl="1"/>
              <a:tblGrid>
                <a:gridCol w="450056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وإنَّما اعلموا هذا: أنه لو عرف ربُّ البيت فى أية ساعة يأتي السَّارق لسهر، ولم يدع بيته يُنقَب. فكونوا أنتم أيضاً مستعدِّين، لأنَّه فى ساعة لا تعرفونها يأتي ابن الإنسان.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39 Vous le savez: si le maître de maison connaissait l'heure à laquelle le voleur va venir, il ne laisserait pas percer le mur de sa maison.40 Vous aussi, tenez-vous prêts, car c'est à l'heure que vous ignorez que le Fils de l'homme va venir.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39 But know this, that if the master of the house had known what hour the thief would come, he would have watched and not allowed his house to be broken into. 40 Therefore you also be ready, for the Son of Man is coming at an hour you do not expect.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0695" name="Group 23"/>
          <p:cNvGraphicFramePr>
            <a:graphicFrameLocks noGrp="1"/>
          </p:cNvGraphicFramePr>
          <p:nvPr/>
        </p:nvGraphicFramePr>
        <p:xfrm>
          <a:off x="107950" y="44450"/>
          <a:ext cx="9001125" cy="6585585"/>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 بطرس: ياربُّ، ألنا تقول هذا المثل أم قلته للجميع أيضاً؟. </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الربُّ: فمن هو ياترى الوكيل الأمين والحكيم الذى يُقيمه سيِّده على عبيده ليُعطيهم طعامهم فى حينه؟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41Pierre dit alors: "Seigneur, est-ce pour nous que tu dis cette parabole ou bien pour tout le monde?" 42 Le Seigneur lui dit: "Quel est donc l'intendant fidèle, avisé, que le maître établira sur sa domesticité pour distribuer en temps voulu les rations de blé?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41 Then Peter said to Him, Lord, do You speak this parable only to us, or to all people? 42 And the Lord said, Who then is that faithful and wise steward, whom his master will make ruler over his household, to give them their portion of food in due season?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1754" name="Group 74"/>
          <p:cNvGraphicFramePr>
            <a:graphicFrameLocks noGrp="1"/>
          </p:cNvGraphicFramePr>
          <p:nvPr/>
        </p:nvGraphicFramePr>
        <p:xfrm>
          <a:off x="107950" y="44450"/>
          <a:ext cx="9001125" cy="6049963"/>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لذلك العبد الذى إذا جاء سيِّده يجده يفعل هكذا! حقاً أقول لكُم: أنَّه يُقيمه على جميع أمواله.</a:t>
                      </a:r>
                      <a:r>
                        <a:rPr kumimoji="0" lang="en-US" sz="3200" b="0" i="0" u="none" strike="noStrike" cap="none" normalizeH="0" baseline="0">
                          <a:ln>
                            <a:noFill/>
                          </a:ln>
                          <a:solidFill>
                            <a:srgbClr val="FF9900"/>
                          </a:solidFill>
                          <a:effectLst/>
                          <a:latin typeface="Arial" charset="0"/>
                          <a:cs typeface="Arial" charset="0"/>
                        </a:rPr>
                        <a:t>)</a:t>
                      </a:r>
                      <a:r>
                        <a:rPr kumimoji="0" lang="ar-SA" sz="3200" b="0" i="0" u="none" strike="noStrike" cap="none" normalizeH="0" baseline="0">
                          <a:ln>
                            <a:noFill/>
                          </a:ln>
                          <a:solidFill>
                            <a:srgbClr val="FF9900"/>
                          </a:solidFill>
                          <a:effectLst/>
                          <a:latin typeface="Arial" charset="0"/>
                          <a:cs typeface="Arial" charset="0"/>
                        </a:rPr>
                        <a:t>والمجد للـه دائماً )</a:t>
                      </a:r>
                      <a:endParaRPr kumimoji="0" lang="en-US" sz="3200" b="0"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43 Heureux ce serviteur, que son maître en arrivant trouvera en train de faire ce travail. 44 Vraiment, je vous le déclare, il l'établira sur tous ses biens.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 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43 Blessed is that servant whom his master will find so doing when he comes 44 Truly, I say to you that he will make him ruler over all that he has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r>
                        <a:rPr kumimoji="0" lang="en-US" sz="1800" b="1" i="0" u="none" strike="noStrike" cap="none" normalizeH="0" baseline="0">
                          <a:ln>
                            <a:noFill/>
                          </a:ln>
                          <a:solidFill>
                            <a:srgbClr val="FF9900"/>
                          </a:solidFill>
                          <a:effectLst/>
                          <a:latin typeface="Arial" charset="0"/>
                          <a:cs typeface="Arial" charset="0"/>
                        </a:rPr>
                        <a: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2692"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92171" name="Group 11"/>
          <p:cNvGraphicFramePr>
            <a:graphicFrameLocks noGrp="1"/>
          </p:cNvGraphicFramePr>
          <p:nvPr/>
        </p:nvGraphicFramePr>
        <p:xfrm>
          <a:off x="539750" y="333375"/>
          <a:ext cx="8137525" cy="557784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7352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Seventeenth day of The Month of Hatour</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السابع عشر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هاتور</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Dix-septième jour du mois de Hatour</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9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9318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3293187"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9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14178" name="Group 2"/>
          <p:cNvGraphicFramePr>
            <a:graphicFrameLocks noGrp="1"/>
          </p:cNvGraphicFramePr>
          <p:nvPr/>
        </p:nvGraphicFramePr>
        <p:xfrm>
          <a:off x="34925" y="44450"/>
          <a:ext cx="9074150" cy="683330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en-US"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عشية </a:t>
                      </a:r>
                      <a:r>
                        <a:rPr kumimoji="0" lang="en-US" sz="3200" b="0" i="0" u="sng" strike="noStrike" cap="none" normalizeH="0" baseline="0" dirty="0">
                          <a:ln>
                            <a:noFill/>
                          </a:ln>
                          <a:solidFill>
                            <a:srgbClr val="FF9933"/>
                          </a:solidFill>
                          <a:effectLst/>
                          <a:latin typeface="Arial" charset="0"/>
                          <a:cs typeface="Times New Roman" pitchFamily="18" charset="0"/>
                        </a:rPr>
                        <a:t>132 : 9 -10 ,17 -18</a:t>
                      </a:r>
                      <a:endParaRPr kumimoji="0" lang="en-US" sz="32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كهنتك يلبسون البر واتقياؤك يهتفون. هناك انبت قرنا لداود.رتبت سراجا لمسيحي.</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وعليه يزهر اكليله</a:t>
                      </a:r>
                      <a:r>
                        <a:rPr kumimoji="0" lang="ar-SA" sz="28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US" sz="32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a:t>
                      </a:r>
                      <a:r>
                        <a:rPr kumimoji="0" lang="en-US" sz="3200" b="0" i="0" u="sng" strike="noStrike" cap="none" normalizeH="0" baseline="0" dirty="0">
                          <a:ln>
                            <a:noFill/>
                          </a:ln>
                          <a:solidFill>
                            <a:srgbClr val="FF9933"/>
                          </a:solidFill>
                          <a:effectLst/>
                          <a:latin typeface="Arial" charset="0"/>
                          <a:cs typeface="Times New Roman" pitchFamily="18" charset="0"/>
                        </a:rPr>
                        <a:t>132:9-10,17-</a:t>
                      </a:r>
                      <a:r>
                        <a:rPr kumimoji="0" lang="ar-EG" sz="3200" b="0" i="0" u="sng" strike="noStrike" cap="none" normalizeH="0" baseline="0" dirty="0">
                          <a:ln>
                            <a:noFill/>
                          </a:ln>
                          <a:solidFill>
                            <a:srgbClr val="FF9933"/>
                          </a:solidFill>
                          <a:effectLst/>
                          <a:latin typeface="Arial" charset="0"/>
                          <a:cs typeface="Arial" charset="0"/>
                        </a:rPr>
                        <a:t>1</a:t>
                      </a:r>
                      <a:r>
                        <a:rPr kumimoji="0" lang="en-US" sz="3200" b="0" i="0" u="sng" strike="noStrike" cap="none" normalizeH="0" baseline="0" dirty="0">
                          <a:ln>
                            <a:noFill/>
                          </a:ln>
                          <a:solidFill>
                            <a:srgbClr val="FF9933"/>
                          </a:solidFill>
                          <a:effectLst/>
                          <a:latin typeface="Arial" charset="0"/>
                          <a:cs typeface="Times New Roman" pitchFamily="18" charset="0"/>
                        </a:rPr>
                        <a:t>8</a:t>
                      </a:r>
                      <a:endParaRPr kumimoji="0" lang="en-US" sz="3600" b="0" i="0" u="sng" strike="noStrike" cap="none" normalizeH="0" baseline="0" dirty="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9 Que tes prêtres soient vêtus de </a:t>
                      </a:r>
                      <a:r>
                        <a:rPr kumimoji="0" lang="fr-FR" sz="2800" b="0" i="0" u="none" strike="noStrike" cap="none" normalizeH="0" baseline="0" dirty="0" err="1">
                          <a:ln>
                            <a:noFill/>
                          </a:ln>
                          <a:solidFill>
                            <a:schemeClr val="bg1"/>
                          </a:solidFill>
                          <a:effectLst/>
                          <a:latin typeface="Arial" charset="0"/>
                          <a:cs typeface="Arial" charset="0"/>
                        </a:rPr>
                        <a:t>justice,Que</a:t>
                      </a:r>
                      <a:r>
                        <a:rPr kumimoji="0" lang="fr-FR" sz="2800" b="0" i="0" u="none" strike="noStrike" cap="none" normalizeH="0" baseline="0" dirty="0">
                          <a:ln>
                            <a:noFill/>
                          </a:ln>
                          <a:solidFill>
                            <a:schemeClr val="bg1"/>
                          </a:solidFill>
                          <a:effectLst/>
                          <a:latin typeface="Arial" charset="0"/>
                          <a:cs typeface="Arial" charset="0"/>
                        </a:rPr>
                        <a:t> tes fidèles crient leur joie. 10 A cause de David ton serviteur,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17 Je préparerai une lampe pour mon messie,18 Et sur lui son diadème fleurira,</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endParaRPr kumimoji="0" lang="en-US"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Psalms132:9-10,17-18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Let Your priests be clothed with righteousness, and let Your saints shout for joy. 10 For Your servant David's sake.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I will prepare a lamp for My Anointed, 18 but upon Himself His crown shall flourish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US" dirty="0"/>
              <a:t>17pv</a:t>
            </a:r>
          </a:p>
        </p:txBody>
      </p:sp>
    </p:spTree>
  </p:cSld>
  <p:clrMapOvr>
    <a:masterClrMapping/>
  </p:clrMapOvr>
</p:sld>
</file>

<file path=ppt/slides/slide9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15202" name="Group 2"/>
          <p:cNvGraphicFramePr>
            <a:graphicFrameLocks noGrp="1"/>
          </p:cNvGraphicFramePr>
          <p:nvPr/>
        </p:nvGraphicFramePr>
        <p:xfrm>
          <a:off x="-36513" y="44450"/>
          <a:ext cx="9145588" cy="6265863"/>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a:t>
                      </a:r>
                      <a:r>
                        <a:rPr kumimoji="0" lang="ar-EG" sz="3600" b="0" i="0" u="sng" strike="noStrike" cap="none" normalizeH="0" baseline="0">
                          <a:ln>
                            <a:noFill/>
                          </a:ln>
                          <a:solidFill>
                            <a:srgbClr val="FF9933"/>
                          </a:solidFill>
                          <a:effectLst/>
                          <a:latin typeface="Arial" charset="0"/>
                          <a:cs typeface="Arial" charset="0"/>
                        </a:rPr>
                        <a:t>تى</a:t>
                      </a:r>
                      <a:r>
                        <a:rPr kumimoji="0" lang="ar-SA" sz="3600" b="0" i="0" u="sng" strike="noStrike" cap="none" normalizeH="0" baseline="0">
                          <a:ln>
                            <a:noFill/>
                          </a:ln>
                          <a:solidFill>
                            <a:srgbClr val="FF9933"/>
                          </a:solidFill>
                          <a:effectLst/>
                          <a:latin typeface="Arial" charset="0"/>
                          <a:cs typeface="Arial" charset="0"/>
                        </a:rPr>
                        <a:t> (</a:t>
                      </a:r>
                      <a:r>
                        <a:rPr kumimoji="0" lang="fr-FR" sz="3600" b="0" i="0" u="sng" strike="noStrike" cap="none" normalizeH="0" baseline="0">
                          <a:ln>
                            <a:noFill/>
                          </a:ln>
                          <a:solidFill>
                            <a:srgbClr val="FF9933"/>
                          </a:solidFill>
                          <a:effectLst/>
                          <a:latin typeface="Arial" charset="0"/>
                          <a:cs typeface="Times New Roman" pitchFamily="18" charset="0"/>
                        </a:rPr>
                        <a:t>4:23 - 5:1-16</a:t>
                      </a:r>
                      <a:r>
                        <a:rPr kumimoji="0" lang="ar-SA" sz="3600" b="0" i="0" u="sng" strike="noStrike" cap="none" normalizeH="0" baseline="0">
                          <a:ln>
                            <a:noFill/>
                          </a:ln>
                          <a:solidFill>
                            <a:srgbClr val="FF9933"/>
                          </a:solidFill>
                          <a:effectLst/>
                          <a:latin typeface="Arial" charset="0"/>
                          <a:cs typeface="Arial" charset="0"/>
                        </a:rPr>
                        <a:t>)</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يسوع يطوف كل الجليل يعلم في مجامعهم ويكرز ببشارة الملكوت ويشفي كل مرض وكل ضعف في الشعب.</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33"/>
                          </a:solidFill>
                          <a:effectLst/>
                          <a:latin typeface="Arial" charset="0"/>
                          <a:cs typeface="Times New Roman" pitchFamily="18" charset="0"/>
                        </a:rPr>
                        <a:t>Matthieu 4:23 - 5:1-16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Puis, parcourant toute la Galilée, il enseignait dans leurs synagogues, proclamait la Bonne Nouvelle du Règne et guérissait toute maladie et toute infirmité parmi le peuple.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Matthew 4:23-25 &amp; 5:1-16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23And Jesus went about all Galilee, teaching in their synagogues, preaching the gospel of the kingdom, and healing all kinds of sickness and all kinds of disease among the people.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17v</a:t>
            </a:r>
          </a:p>
        </p:txBody>
      </p:sp>
    </p:spTree>
  </p:cSld>
  <p:clrMapOvr>
    <a:masterClrMapping/>
  </p:clrMapOvr>
</p:sld>
</file>

<file path=ppt/slides/slide9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16226" name="Group 2"/>
          <p:cNvGraphicFramePr>
            <a:graphicFrameLocks noGrp="1"/>
          </p:cNvGraphicFramePr>
          <p:nvPr/>
        </p:nvGraphicFramePr>
        <p:xfrm>
          <a:off x="-36513" y="115888"/>
          <a:ext cx="9145588" cy="5901754"/>
        </p:xfrm>
        <a:graphic>
          <a:graphicData uri="http://schemas.openxmlformats.org/drawingml/2006/table">
            <a:tbl>
              <a:tblPr rtl="1"/>
              <a:tblGrid>
                <a:gridCol w="4249737">
                  <a:extLst>
                    <a:ext uri="{9D8B030D-6E8A-4147-A177-3AD203B41FA5}">
                      <a16:colId xmlns:a16="http://schemas.microsoft.com/office/drawing/2014/main" val="20000"/>
                    </a:ext>
                  </a:extLst>
                </a:gridCol>
                <a:gridCol w="4895851">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فذاع خبره في جميع سورية.</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فاحضروا اليه جميع السقماء المصابين بامراض واوجاع مختلفة والمجانين والمصروعين والمفلوجين فشفاهم.</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Sa renommée gagna toute la Syrie, et on lui amena tous ceux qui souffraient, en proie à toutes sortes de maladies et de tourments: démoniaques, lunatiques, paralysés; il les guérit.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Then His fame went throughout all Syria; and they brought to Him all sick people who were afflicted with various diseases and torments, and those who were demon-possessed, epileptics, and paralytics; and He healed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17250" name="Group 2"/>
          <p:cNvGraphicFramePr>
            <a:graphicFrameLocks noGrp="1"/>
          </p:cNvGraphicFramePr>
          <p:nvPr/>
        </p:nvGraphicFramePr>
        <p:xfrm>
          <a:off x="-36513" y="115888"/>
          <a:ext cx="9145588" cy="6766560"/>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فتبعته جموع كثيرة من الجليل والعشر المدن واورشليم واليهودية ومن عبر الاردن  ولما رأى الجموع صعد الى الجبل.</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فلما جلس تقدم اليه تلاميذه. ففتح فاه وعلمهم قائلا.</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Et de grandes foules le suivirent, venues de la Galilée et de la Décapole, de Jérusalem et de la Judée, et d'au-delà du Jourdain.1A la vue des foules, Jésus monta dans la montagne. Il s'assit, et ses disciples s'approchèrent de lui.2 Et, prenant la parole, il les enseignait: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Great multitudes followed Him-- from Galilee, and from Decapolis, Jerusalem, Judea, and beyond the Jordan.1 And seeing the multitudes, He went up on a mountain, and when He was seated His disciples came to Him. 2 Then He opened His mouth and taught them, saying:</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18274" name="Group 2"/>
          <p:cNvGraphicFramePr>
            <a:graphicFrameLocks noGrp="1"/>
          </p:cNvGraphicFramePr>
          <p:nvPr/>
        </p:nvGraphicFramePr>
        <p:xfrm>
          <a:off x="107950" y="115888"/>
          <a:ext cx="9001125" cy="6339840"/>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للمساكين بالروح.لان لهم ملكوت السموات.طوبى للحزانى</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لانهم يتعزون. طوبى للودعاء</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لانهم يرثون الارض. طوبى للجياع والعطاش الى البر.لانهم يشبعون.</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Heureux les pauvres de coeur: le Royaume des cieux est à eux.4 Heureux les doux: ils auront la terre en partage.5 Heureux ceux qui pleurent: ils seront consolés.6 Heureux ceux qui ont faim et soif de la justice: ils seront rassasiés.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Blessed are the poor in spirit, for theirs is the kingdom of heaven. 4 Blessed are those who mourn, for they shall be comforted. 5 Blessed are the meek, for they shall inherit the earth. 6 Blessed are those who hunger and thirst for righteousness, for they shall be filled.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19298" name="Group 2"/>
          <p:cNvGraphicFramePr>
            <a:graphicFrameLocks noGrp="1"/>
          </p:cNvGraphicFramePr>
          <p:nvPr/>
        </p:nvGraphicFramePr>
        <p:xfrm>
          <a:off x="107950" y="115888"/>
          <a:ext cx="9001125" cy="6766560"/>
        </p:xfrm>
        <a:graphic>
          <a:graphicData uri="http://schemas.openxmlformats.org/drawingml/2006/table">
            <a:tbl>
              <a:tblPr rtl="1"/>
              <a:tblGrid>
                <a:gridCol w="4249737">
                  <a:extLst>
                    <a:ext uri="{9D8B030D-6E8A-4147-A177-3AD203B41FA5}">
                      <a16:colId xmlns:a16="http://schemas.microsoft.com/office/drawing/2014/main" val="20000"/>
                    </a:ext>
                  </a:extLst>
                </a:gridCol>
                <a:gridCol w="475138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للرحماء</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لانهم يرحمون. طوبى للانقياء القلب.لانهم يعاينون الله.</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طوبى لصانعي السلام.لانهم ابناء الله يدعون.  طوبى للمطرودين من اجل البر.لان لهم ملكوت السموات.</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Heureux les miséricordieux: il leur sera fait miséricorde. 8 Heureux les coeurs purs: ils verront Dieu.9 Heureux ceux qui font preuve de paix: ils seront appelés fils de Dieu. 10 Heureux ceux qui sont persécutés pour la justice: le Royaume des cieux est à eux.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Blessed are the merciful, for they shall obtain mercy. 8 Blessed are the pure in heart, for they shall see God. 9 Blessed are the peacemakers, for they shall be called sons of God. 10 Blessed are those who are persecuted for righteousness' sake, for theirs is the kingdom of heaven.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20322" name="Group 2"/>
          <p:cNvGraphicFramePr>
            <a:graphicFrameLocks noGrp="1"/>
          </p:cNvGraphicFramePr>
          <p:nvPr/>
        </p:nvGraphicFramePr>
        <p:xfrm>
          <a:off x="34925" y="44450"/>
          <a:ext cx="9074150" cy="5546726"/>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لكم اذا عيّروكم وطردوكم وقالوا عليكم كل كلمة شريرة من اجلي كاذبين. افرحوا وتهللوا.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 اجركم عظيم في السموات.</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Heureux êtes-vous lorsque l'on vous insulte, que l'on vous persécute et que l'on dit faussement contre vous toute sorte de mal à cause de moi. 12 Soyez dans la joie et l'allégresse, car votre récompense est grande dans les cieux;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Blessed are you when they revile and persecute you, and say all kinds of evil against you falsely for My sake. 12 Rejoice and be exceedingly glad, for great is your reward in heaven,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21346" name="Group 2"/>
          <p:cNvGraphicFramePr>
            <a:graphicFrameLocks noGrp="1"/>
          </p:cNvGraphicFramePr>
          <p:nvPr/>
        </p:nvGraphicFramePr>
        <p:xfrm>
          <a:off x="34925" y="115888"/>
          <a:ext cx="9074150" cy="5804218"/>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فانهم هكذا طردوا الانبياء الذين قبلكم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انتم ملح الارض.ولكن ان فسد الملح فبماذا يملح.لا يصلح بعد لشيء الا لان يطرح خارجا ويداس من الناس.</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c'est ainsi en effet qu'on a persécuté les prophètes qui vous ont précédés. 13 Vous êtes le sel de la terre. Si le sel perd sa saveur, comment redeviendra-t-il du sel? Il ne vaut plus rien; on le jette dehors et il est foulé aux pieds par les hommes.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for so they persecuted the prophets who were before you.13 You are the salt of the earth; but if the salt loses its flavor, how shall it be seasoned? It is then good for nothing but to be thrown out and trampled underfoot by men.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22370" name="Group 2"/>
          <p:cNvGraphicFramePr>
            <a:graphicFrameLocks noGrp="1"/>
          </p:cNvGraphicFramePr>
          <p:nvPr/>
        </p:nvGraphicFramePr>
        <p:xfrm>
          <a:off x="107950" y="115888"/>
          <a:ext cx="9001125" cy="5834063"/>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انتم نور العالم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 يمكن ان تخفى مدينة موضوعة على جبل. ولا يوقدون سراجا ويضعونه تحت المكيال بل على المنارة فيضيء لجميع الذين في البيت.</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Vous êtes la lumière du monde. Une ville située sur une hauteur ne peut être cachée.15 Quand on allume une lampe, ce n'est pas pour la mettre sous le boisseau, mais sur son support et elle brille pour tous ceux qui sont dans la maison.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You are the light of the world. A city that is set on a hill cannot be hidden. 15 Nor do they light a lamp and put it under a basket, but on a lampstand, and it gives light to all who are in the house.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23394" name="Group 2"/>
          <p:cNvGraphicFramePr>
            <a:graphicFrameLocks noGrp="1"/>
          </p:cNvGraphicFramePr>
          <p:nvPr/>
        </p:nvGraphicFramePr>
        <p:xfrm>
          <a:off x="107950" y="115888"/>
          <a:ext cx="8928100" cy="5475288"/>
        </p:xfrm>
        <a:graphic>
          <a:graphicData uri="http://schemas.openxmlformats.org/drawingml/2006/table">
            <a:tbl>
              <a:tblPr rtl="1"/>
              <a:tblGrid>
                <a:gridCol w="5184775">
                  <a:extLst>
                    <a:ext uri="{9D8B030D-6E8A-4147-A177-3AD203B41FA5}">
                      <a16:colId xmlns:a16="http://schemas.microsoft.com/office/drawing/2014/main" val="20000"/>
                    </a:ext>
                  </a:extLst>
                </a:gridCol>
                <a:gridCol w="3743325">
                  <a:extLst>
                    <a:ext uri="{9D8B030D-6E8A-4147-A177-3AD203B41FA5}">
                      <a16:colId xmlns:a16="http://schemas.microsoft.com/office/drawing/2014/main" val="20001"/>
                    </a:ext>
                  </a:extLst>
                </a:gridCol>
              </a:tblGrid>
              <a:tr h="12255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فليضئ نوركم هكذا قدام الناس لكي يروا اعمالكم الحسنة ويمجدوا اباكم الذي في السموات</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8000" marR="1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FR" sz="2800" b="0" i="0" u="none" strike="noStrike" cap="none" normalizeH="0" baseline="0">
                          <a:ln>
                            <a:noFill/>
                          </a:ln>
                          <a:solidFill>
                            <a:schemeClr val="bg1"/>
                          </a:solidFill>
                          <a:effectLst/>
                          <a:latin typeface="Arial" charset="0"/>
                          <a:cs typeface="Arial" charset="0"/>
                        </a:rPr>
                        <a:t>16 De même, que votre lumière brille aux yeux des hommes, pour qu'en voyant vos bonnes actions, ils rendent gloire à votre Père qui est aux cieux. </a:t>
                      </a:r>
                    </a:p>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CA" sz="2000" b="1" i="0" u="none" strike="noStrike" cap="none" normalizeH="0" baseline="0">
                          <a:ln>
                            <a:noFill/>
                          </a:ln>
                          <a:solidFill>
                            <a:srgbClr val="FF9900"/>
                          </a:solidFill>
                          <a:effectLst/>
                          <a:latin typeface="Arial" charset="0"/>
                          <a:cs typeface="Arial" charset="0"/>
                        </a:rPr>
                        <a:t>(Gloire à Dieu éternellement.)</a:t>
                      </a:r>
                      <a:endParaRPr kumimoji="0" lang="en-US" sz="20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Let your light so shine before men, that they may see your good works and glorify your Father in heaven.</a:t>
                      </a:r>
                      <a:endParaRPr kumimoji="0" lang="en-US" sz="900" b="1" i="0" u="none"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a:ln>
                            <a:noFill/>
                          </a:ln>
                          <a:solidFill>
                            <a:srgbClr val="FF9900"/>
                          </a:solidFill>
                          <a:effectLst/>
                          <a:latin typeface="Arial" charset="0"/>
                          <a:cs typeface="Arial" charset="0"/>
                        </a:rPr>
                        <a:t>(Glory be to God forever.)</a:t>
                      </a:r>
                      <a:endParaRPr kumimoji="0" lang="en-CA" sz="20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9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2441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4924419"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9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25442" name="Group 2"/>
          <p:cNvGraphicFramePr>
            <a:graphicFrameLocks noGrp="1"/>
          </p:cNvGraphicFramePr>
          <p:nvPr/>
        </p:nvGraphicFramePr>
        <p:xfrm>
          <a:off x="34925" y="44450"/>
          <a:ext cx="9074150" cy="6552884"/>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en-US"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باكر </a:t>
                      </a:r>
                      <a:r>
                        <a:rPr kumimoji="0" lang="en-US" sz="3600" b="0" i="0" u="sng" strike="noStrike" cap="none" normalizeH="0" baseline="0" dirty="0">
                          <a:ln>
                            <a:noFill/>
                          </a:ln>
                          <a:solidFill>
                            <a:srgbClr val="FF9933"/>
                          </a:solidFill>
                          <a:effectLst/>
                          <a:latin typeface="Arial" charset="0"/>
                          <a:cs typeface="Times New Roman" pitchFamily="18" charset="0"/>
                        </a:rPr>
                        <a:t>110:4-6</a:t>
                      </a:r>
                      <a:endParaRPr kumimoji="0" lang="ar-EG"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اقسم الرب ولن يندم.انت كاهن الى الابد على رتبة ملكي صادق يدين بين الامم.</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الرب عن يمينك </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في الطريق لذلك يرفع الراس.  </a:t>
                      </a:r>
                      <a:r>
                        <a:rPr kumimoji="0" lang="ar-SA" sz="2800" b="1" i="0" u="none" strike="noStrike" cap="none" normalizeH="0" baseline="0" dirty="0">
                          <a:ln>
                            <a:noFill/>
                          </a:ln>
                          <a:solidFill>
                            <a:schemeClr val="bg1"/>
                          </a:solidFill>
                          <a:effectLst/>
                          <a:latin typeface="Arial" charset="0"/>
                          <a:cs typeface="Arial" charset="0"/>
                        </a:rPr>
                        <a:t>هللويا.</a:t>
                      </a:r>
                      <a:endParaRPr kumimoji="0" lang="en-US" sz="28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a:t>
                      </a:r>
                      <a:r>
                        <a:rPr kumimoji="0" lang="en-US" sz="3600" b="0" i="0" u="sng" strike="noStrike" cap="none" normalizeH="0" baseline="0" dirty="0">
                          <a:ln>
                            <a:noFill/>
                          </a:ln>
                          <a:solidFill>
                            <a:srgbClr val="FF9933"/>
                          </a:solidFill>
                          <a:effectLst/>
                          <a:latin typeface="Arial" charset="0"/>
                          <a:cs typeface="Times New Roman" pitchFamily="18" charset="0"/>
                        </a:rPr>
                        <a:t> 110:4-6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4 Le Seigneur l'a juré, il ne s'en repentira pas: Tu es prêtre pour toujours, à la manière de </a:t>
                      </a:r>
                      <a:r>
                        <a:rPr kumimoji="0" lang="fr-FR" sz="2800" b="0" i="0" u="none" strike="noStrike" cap="none" normalizeH="0" baseline="0" dirty="0" err="1">
                          <a:ln>
                            <a:noFill/>
                          </a:ln>
                          <a:solidFill>
                            <a:schemeClr val="bg1"/>
                          </a:solidFill>
                          <a:effectLst/>
                          <a:latin typeface="Arial" charset="0"/>
                          <a:cs typeface="Arial" charset="0"/>
                        </a:rPr>
                        <a:t>Melkisédeq</a:t>
                      </a:r>
                      <a:r>
                        <a:rPr kumimoji="0" lang="fr-FR" sz="2800" b="0" i="0" u="none" strike="noStrike" cap="none" normalizeH="0" baseline="0" dirty="0">
                          <a:ln>
                            <a:noFill/>
                          </a:ln>
                          <a:solidFill>
                            <a:schemeClr val="bg1"/>
                          </a:solidFill>
                          <a:effectLst/>
                          <a:latin typeface="Arial" charset="0"/>
                          <a:cs typeface="Arial" charset="0"/>
                        </a:rPr>
                        <a: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5 Le Seigneur est à ta droite,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6 aussi, relève-t-il la tête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endParaRPr kumimoji="0" lang="fr-CA"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110:4-6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The LORD has sworn and will not relent, You are a priest forever according to the order of Melchizedek.'‘</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The Lord is at Your right hand;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He shall execute the heads of many countries.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US" dirty="0"/>
              <a:t>17pm</a:t>
            </a:r>
          </a:p>
        </p:txBody>
      </p:sp>
    </p:spTree>
  </p:cSld>
  <p:clrMapOvr>
    <a:masterClrMapping/>
  </p:clrMapOvr>
</p:sld>
</file>

<file path=ppt/slides/slide9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26466" name="Group 2"/>
          <p:cNvGraphicFramePr>
            <a:graphicFrameLocks noGrp="1"/>
          </p:cNvGraphicFramePr>
          <p:nvPr/>
        </p:nvGraphicFramePr>
        <p:xfrm>
          <a:off x="34925" y="44450"/>
          <a:ext cx="9001125" cy="6844032"/>
        </p:xfrm>
        <a:graphic>
          <a:graphicData uri="http://schemas.openxmlformats.org/drawingml/2006/table">
            <a:tbl>
              <a:tblPr rtl="1"/>
              <a:tblGrid>
                <a:gridCol w="467995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a:t>
                      </a:r>
                      <a:r>
                        <a:rPr kumimoji="0" lang="fr-CA" sz="3200" b="0" i="0" u="sng" strike="noStrike" cap="none" normalizeH="0" baseline="0">
                          <a:ln>
                            <a:noFill/>
                          </a:ln>
                          <a:solidFill>
                            <a:srgbClr val="FF9933"/>
                          </a:solidFill>
                          <a:effectLst/>
                          <a:latin typeface="Arial" charset="0"/>
                          <a:cs typeface="Arial" charset="0"/>
                        </a:rPr>
                        <a:t>6 : 17 - 23</a:t>
                      </a:r>
                    </a:p>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ونزل معهم ووقف في موضع سهل هو وجمع من تلاميذه وجمهور كثير من الشعب من جميع اليهودية واورشليم وساحل صور وصيدا الذين جاءوا ليسمعوه ويشفوا من امراضهم.</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Arial" charset="0"/>
                        </a:rPr>
                        <a:t>Luc 6 : 17 - 23</a:t>
                      </a:r>
                      <a:endParaRPr kumimoji="0" lang="en-US" sz="3200" b="0" i="0" u="sng" strike="noStrike" cap="none" normalizeH="0" baseline="0">
                        <a:ln>
                          <a:noFill/>
                        </a:ln>
                        <a:solidFill>
                          <a:srgbClr val="FF9933"/>
                        </a:solidFill>
                        <a:effectLst/>
                        <a:latin typeface="Arial" charset="0"/>
                        <a:cs typeface="Arial" charset="0"/>
                      </a:endParaRPr>
                    </a:p>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Descendant avec eux, il s'arrêta sur un endroit plat avec une grande foule de ses disciples et une grande multitude du peuple de toute la Judée, de Jérusalem et du littoral de Tyr et de Sidon; ils étaient venus pour l'entendre et se faire guérir de leurs maladies;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Luke 6:17-23</a:t>
                      </a:r>
                    </a:p>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And He came down with them and stood on a level place with a crowd of His disciples and a great multitude of people from all Judea and Jerusalem, and from the seacoast of Tyre and Sidon, who came to hear Him and be healed of their diseases,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17m</a:t>
            </a:r>
          </a:p>
        </p:txBody>
      </p:sp>
    </p:spTree>
  </p:cSld>
  <p:clrMapOvr>
    <a:masterClrMapping/>
  </p:clrMapOvr>
</p:sld>
</file>

<file path=ppt/slides/slide9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27490" name="Group 2"/>
          <p:cNvGraphicFramePr>
            <a:graphicFrameLocks noGrp="1"/>
          </p:cNvGraphicFramePr>
          <p:nvPr/>
        </p:nvGraphicFramePr>
        <p:xfrm>
          <a:off x="34925" y="115888"/>
          <a:ext cx="9074150" cy="6770880"/>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والمعذبون من ارواح نجسة.وكانوا يبرأون.وكل الجمع طلبوا ان يلمسوه لان قوة كانت تخرج منه وتشفي الجميع</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ورفع عينيه الى تلاميذه وقال طوباكم ايها المساكين لان لكم ملكوت الله.</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ceux qui étaient affligés d'esprits impurs étaient guéris; 19 et toute la foule cherchait à le toucher, parce qu'une force sortait de lui et les guérissait tous.20 Alors, levant les yeux sur ses disciples, Jésus dit: "Heureux, vous les pauvres: le Royaume de Dieu est à vous.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as well as those who were tormented with unclean spirits. And they were healed. 19 And the whole multitude sought to touch Him, for power went out from Him and healed them all. 20 Then He lifted up His eyes toward His disciples, and said: Blessed are you poor, for yours is the kingdom of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28514" name="Group 2"/>
          <p:cNvGraphicFramePr>
            <a:graphicFrameLocks noGrp="1"/>
          </p:cNvGraphicFramePr>
          <p:nvPr/>
        </p:nvGraphicFramePr>
        <p:xfrm>
          <a:off x="34925" y="115888"/>
          <a:ext cx="9074150" cy="630040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طوباكم ايها الجياع الآن لانكم تشبعون.طوباكم ايها الباكون الآن لانكم ستضحكون.طوباكم اذا ابغضكم الناس واذا افرزوكم وعيّروكم واخرجوا اسمكم كشرير من اجل ابن الانسان.</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72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Heureux, vous qui avez faim maintenant: vous serez rassasiés. Heureux, vous qui pleurez maintenant: vous rirez. 22 Heureux êtes-vous lorsque les hommes vous haïssent, lorsqu'ils vous rejettent, et qu'ils insultent et proscrivent votre nom comme infâme, à cause du Fils de l'homme. </a:t>
                      </a:r>
                    </a:p>
                  </a:txBody>
                  <a:tcPr marL="72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Blessed are you who hunger now, for you shall be filled. Blessed are you who weep now, for you shall laugh. 22 Blessed are you when men hate you, and when they exclude you, and revile you, and cast out your name as evil, for the Son of Man's sake. </a:t>
                      </a:r>
                    </a:p>
                  </a:txBody>
                  <a:tcPr marL="72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29538" name="Group 2"/>
          <p:cNvGraphicFramePr>
            <a:graphicFrameLocks noGrp="1"/>
          </p:cNvGraphicFramePr>
          <p:nvPr/>
        </p:nvGraphicFramePr>
        <p:xfrm>
          <a:off x="34925" y="115888"/>
          <a:ext cx="9001125" cy="6194426"/>
        </p:xfrm>
        <a:graphic>
          <a:graphicData uri="http://schemas.openxmlformats.org/drawingml/2006/table">
            <a:tbl>
              <a:tblPr rtl="1"/>
              <a:tblGrid>
                <a:gridCol w="4968875">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افرحوا في ذلك اليوم وتهللوا.فهوذا اجركم عظيم في السماء.لان آباءهم هكذا كانوا يفعلون بالانبياء.</a:t>
                      </a:r>
                      <a:r>
                        <a:rPr kumimoji="0" lang="ar-EG" sz="3200" b="0" i="0" u="none" strike="noStrike" cap="none" normalizeH="0" baseline="0">
                          <a:ln>
                            <a:noFill/>
                          </a:ln>
                          <a:solidFill>
                            <a:schemeClr val="bg1"/>
                          </a:solidFill>
                          <a:effectLst/>
                          <a:latin typeface="Arial" charset="0"/>
                          <a:cs typeface="Arial" charset="0"/>
                        </a:rPr>
                        <a:t>         </a:t>
                      </a:r>
                      <a:r>
                        <a:rPr kumimoji="0" lang="ar-EG" sz="2800" b="1" i="0" u="none" strike="noStrike" cap="none" normalizeH="0" baseline="0">
                          <a:ln>
                            <a:noFill/>
                          </a:ln>
                          <a:solidFill>
                            <a:srgbClr val="FF9900"/>
                          </a:solidFill>
                          <a:effectLst/>
                          <a:latin typeface="Arial" charset="0"/>
                          <a:cs typeface="Arial" charset="0"/>
                        </a:rPr>
                        <a:t>( والمجد للـه دائماً ) </a:t>
                      </a:r>
                      <a:endParaRPr kumimoji="0" lang="ar-SA" sz="28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Réjouissez-vous ce jour-là et bondissez de joie, car voici, votre récompense est grande dans le ciel; c'est en effet de la même manière que leurs pères traitaient les prophètes.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Rejoice in that day and leap for joy! For indeed your reward is great in heaven, for in like manner their fathers did to the prophets.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9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30562"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4930563"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4930564"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4930565"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9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32610" name="Group 2"/>
          <p:cNvGraphicFramePr>
            <a:graphicFrameLocks noGrp="1"/>
          </p:cNvGraphicFramePr>
          <p:nvPr/>
        </p:nvGraphicFramePr>
        <p:xfrm>
          <a:off x="34925" y="44450"/>
          <a:ext cx="9074150" cy="6682488"/>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2016125">
                <a:tc gridSpan="2">
                  <a:txBody>
                    <a:bodyPr/>
                    <a:lstStyle/>
                    <a:p>
                      <a:pPr marL="111125" marR="0" lvl="0" indent="-111125" algn="r" defTabSz="914400" rtl="1" eaLnBrk="1" fontAlgn="base" latinLnBrk="0" hangingPunct="1">
                        <a:lnSpc>
                          <a:spcPct val="95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رسالة بولس الرسول</a:t>
                      </a:r>
                      <a:r>
                        <a:rPr kumimoji="0" lang="ar-EG" sz="3200" b="0" i="0" u="sng" strike="noStrike" cap="none" normalizeH="0" baseline="0">
                          <a:ln>
                            <a:noFill/>
                          </a:ln>
                          <a:solidFill>
                            <a:srgbClr val="FF9900"/>
                          </a:solidFill>
                          <a:effectLst/>
                          <a:latin typeface="Arial" charset="0"/>
                          <a:cs typeface="Arial" charset="0"/>
                        </a:rPr>
                        <a:t> الثانية</a:t>
                      </a:r>
                      <a:r>
                        <a:rPr kumimoji="0" lang="ar-SA" sz="3200" b="0" i="0" u="sng" strike="noStrike" cap="none" normalizeH="0" baseline="0">
                          <a:ln>
                            <a:noFill/>
                          </a:ln>
                          <a:solidFill>
                            <a:srgbClr val="FF9900"/>
                          </a:solidFill>
                          <a:effectLst/>
                          <a:latin typeface="Arial" charset="0"/>
                          <a:cs typeface="Arial" charset="0"/>
                        </a:rPr>
                        <a:t> إلى أهل </a:t>
                      </a:r>
                      <a:r>
                        <a:rPr kumimoji="0" lang="ar-EG" sz="3200" b="0" i="0" u="sng" strike="noStrike" cap="none" normalizeH="0" baseline="0">
                          <a:ln>
                            <a:noFill/>
                          </a:ln>
                          <a:solidFill>
                            <a:srgbClr val="FF9900"/>
                          </a:solidFill>
                          <a:effectLst/>
                          <a:latin typeface="Arial" charset="0"/>
                          <a:cs typeface="Arial" charset="0"/>
                        </a:rPr>
                        <a:t>تيطس</a:t>
                      </a:r>
                      <a:r>
                        <a:rPr kumimoji="0" lang="ar-SA" sz="3200" b="0" i="0" u="sng" strike="noStrike" cap="none" normalizeH="0" baseline="0">
                          <a:ln>
                            <a:noFill/>
                          </a:ln>
                          <a:solidFill>
                            <a:srgbClr val="FF9900"/>
                          </a:solidFill>
                          <a:effectLst/>
                          <a:latin typeface="Arial" charset="0"/>
                          <a:cs typeface="Arial" charset="0"/>
                        </a:rPr>
                        <a:t> </a:t>
                      </a:r>
                      <a:r>
                        <a:rPr kumimoji="0" lang="ar-EG" sz="3200" b="0" i="0" u="sng" strike="noStrike" cap="none" normalizeH="0" baseline="0">
                          <a:ln>
                            <a:noFill/>
                          </a:ln>
                          <a:solidFill>
                            <a:srgbClr val="FF9900"/>
                          </a:solidFill>
                          <a:effectLst/>
                          <a:latin typeface="Arial" charset="0"/>
                          <a:cs typeface="Arial" charset="0"/>
                        </a:rPr>
                        <a:t>(</a:t>
                      </a:r>
                      <a:r>
                        <a:rPr kumimoji="0" lang="fr-FR" sz="3200" b="0" i="0" u="sng" strike="noStrike" cap="none" normalizeH="0" baseline="0">
                          <a:ln>
                            <a:noFill/>
                          </a:ln>
                          <a:solidFill>
                            <a:srgbClr val="FF9900"/>
                          </a:solidFill>
                          <a:effectLst/>
                          <a:latin typeface="Arial" charset="0"/>
                          <a:cs typeface="Arial" charset="0"/>
                        </a:rPr>
                        <a:t>3:10 - 4:1-22</a:t>
                      </a:r>
                      <a:r>
                        <a:rPr kumimoji="0" lang="ar-EG" sz="3200" b="0" i="0" u="sng" strike="noStrike" cap="none" normalizeH="0" baseline="0">
                          <a:ln>
                            <a:noFill/>
                          </a:ln>
                          <a:solidFill>
                            <a:srgbClr val="FF9900"/>
                          </a:solidFill>
                          <a:effectLst/>
                          <a:latin typeface="Arial" charset="0"/>
                          <a:cs typeface="Arial" charset="0"/>
                        </a:rPr>
                        <a:t> </a:t>
                      </a:r>
                      <a:r>
                        <a:rPr kumimoji="0" lang="ar-SA" sz="3200" b="0" i="0" u="sng" strike="noStrike" cap="none" normalizeH="0" baseline="0">
                          <a:ln>
                            <a:noFill/>
                          </a:ln>
                          <a:solidFill>
                            <a:srgbClr val="FF9900"/>
                          </a:solidFill>
                          <a:effectLst/>
                          <a:latin typeface="Arial" charset="0"/>
                          <a:cs typeface="Arial" charset="0"/>
                        </a:rPr>
                        <a:t>)</a:t>
                      </a:r>
                      <a:endParaRPr kumimoji="0" lang="ar-EG" sz="3200" b="0" i="0" u="sng" strike="noStrike" cap="none" normalizeH="0" baseline="0">
                        <a:ln>
                          <a:noFill/>
                        </a:ln>
                        <a:solidFill>
                          <a:srgbClr val="FF9900"/>
                        </a:solidFill>
                        <a:effectLst/>
                        <a:latin typeface="Arial" charset="0"/>
                        <a:cs typeface="Arial" charset="0"/>
                      </a:endParaRPr>
                    </a:p>
                    <a:p>
                      <a:pPr marL="111125" marR="0" lvl="0" indent="-111125"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انت فقد تبعت تعليمي وسيرتي وقصدي وايماني واناتي ومحبتي وصبري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واضطهاداتي وآلامي مثل ما اصابني في انطاكية وايقونية ولسترة.</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2 Timothée 3:10 - 4:1-22</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Mais toi, tu m'as suivi avec empressement dans l'enseignement, la conduite, les projets, la foi, la patience, l'amour, la persévérance,11 les persécutions, les souffrances que j'ai connues à Antioche, à Iconium, à Lystres.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2Timothy 3:10-17&amp; 4:1-22</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But you have carefully followed my doctrine, manner of life, purpose, faith, longsuffering, love, perseverance, 11 persecutions, afflictions, which happened to me at Antioch, at Iconium, at Lystra--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17p</a:t>
            </a:r>
          </a:p>
        </p:txBody>
      </p:sp>
    </p:spTree>
  </p:cSld>
  <p:clrMapOvr>
    <a:masterClrMapping/>
  </p:clrMapOvr>
</p:sld>
</file>

<file path=ppt/slides/slide9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33634" name="Group 2"/>
          <p:cNvGraphicFramePr>
            <a:graphicFrameLocks noGrp="1"/>
          </p:cNvGraphicFramePr>
          <p:nvPr/>
        </p:nvGraphicFramePr>
        <p:xfrm>
          <a:off x="34925" y="44450"/>
          <a:ext cx="9074150" cy="5978526"/>
        </p:xfrm>
        <a:graphic>
          <a:graphicData uri="http://schemas.openxmlformats.org/drawingml/2006/table">
            <a:tbl>
              <a:tblPr rtl="1"/>
              <a:tblGrid>
                <a:gridCol w="5184775">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7287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ايّة اضطهادات احتملت.ومن الجميع انقذني الرب.</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وجميع الذين يريدون ان يعيشوا بالتقوى في المسيح يسوع يضطهدون.</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Quelles persécutions j'ai subies! Et de toutes le Seigneur m'a délivré! 12 D'ailleurs tous ceux qui veulent vivre avec piété dans le Christ Jésus seront persécutés.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out of them all the Lord delivered me. 12 Yes, and all who desire to live godly in Christ Jesus will suffer persecution.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34658" name="Group 2"/>
          <p:cNvGraphicFramePr>
            <a:graphicFrameLocks noGrp="1"/>
          </p:cNvGraphicFramePr>
          <p:nvPr/>
        </p:nvGraphicFramePr>
        <p:xfrm>
          <a:off x="34925" y="44450"/>
          <a:ext cx="9074150" cy="6539232"/>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39863">
                <a:tc gridSpan="2">
                  <a:txBody>
                    <a:bodyPr/>
                    <a:lstStyle/>
                    <a:p>
                      <a:pPr marL="111125" marR="0" lvl="0" indent="-111125"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الناس الاشرار المزوّرين سيتقدمون الى اردأ مضلّين ومضلّين.</a:t>
                      </a:r>
                      <a:endParaRPr kumimoji="0" lang="ar-EG" sz="3200" b="0" i="0" u="none" strike="noStrike" cap="none" normalizeH="0" baseline="0">
                        <a:ln>
                          <a:noFill/>
                        </a:ln>
                        <a:solidFill>
                          <a:schemeClr val="bg1"/>
                        </a:solidFill>
                        <a:effectLst/>
                        <a:latin typeface="Arial" charset="0"/>
                        <a:cs typeface="Arial" charset="0"/>
                      </a:endParaRPr>
                    </a:p>
                    <a:p>
                      <a:pPr marL="111125" marR="0" lvl="0" indent="-111125"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انت فاثبت على ما تعلمت وايقنت عارفا ممن تعلمت. وانك منذ الطفولية تعرف الكتب المقدسة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Quant aux hommes  mauvais et aux imposteurs, ils progresseront dans le mal, trompant les autres et trompés eux-mêmes.14 Mais toi, demeure ferme dans ce que tu as appris et accepté comme certain: tu sais de qui tu l'as appris. 15 Depuis ta tendre enfance tu connais les Saintes Écritures;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But evil men and impostors will grow worse and worse, deceiving and being deceived. 14 But you must continue in the things which you have learned and been assured of, knowing from whom you have learned them, 15 and that from childhood you have known the Holy Scriptures,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35682" name="Group 2"/>
          <p:cNvGraphicFramePr>
            <a:graphicFrameLocks noGrp="1"/>
          </p:cNvGraphicFramePr>
          <p:nvPr/>
        </p:nvGraphicFramePr>
        <p:xfrm>
          <a:off x="34925" y="44450"/>
          <a:ext cx="9074150" cy="591744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3986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القادرة ان تحكّمك للخلاص بالايمان الذي في المسيح يسوع. كل الكتاب هو موحى به من الله ونافع للتعليم والتوبيخ للتقويم والتأديب الذي في البر</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elles ont le pouvoir de te communiquer la sagesse qui conduit au salut par la foi qui est dans le Christ Jésus.16 Toute Écriture est inspirée de Dieu et utile pour enseigner,pour réfuter, pour redresser, pour éduquer dans la</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justice,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which are able to make you wise for salvation through faith which is in Christ Jesus. 16 All Scripture is given by inspiration of God, and is profitable for doctrine, for reproof, for correction, for instruction in righteousness,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36706" name="Group 2"/>
          <p:cNvGraphicFramePr>
            <a:graphicFrameLocks noGrp="1"/>
          </p:cNvGraphicFramePr>
          <p:nvPr/>
        </p:nvGraphicFramePr>
        <p:xfrm>
          <a:off x="107950" y="115888"/>
          <a:ext cx="8928100" cy="5945125"/>
        </p:xfrm>
        <a:graphic>
          <a:graphicData uri="http://schemas.openxmlformats.org/drawingml/2006/table">
            <a:tbl>
              <a:tblPr rtl="1"/>
              <a:tblGrid>
                <a:gridCol w="439261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لكي يكون انسان الله كاملا متأهبا لكل عمل صالح</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انا اناشدك اذا امام الله والرب يسوع المسيح العتيد ان يدين الاحياء والاموات عند ظهوره وملكوته</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afin que l'homme de Dieu soit accompli, équipé pour toute oeuvre bonne.1 Je t'adjure en présence de Dieu et du Christ Jésus, qui viendra juger les vivants et les morts, au nom de sa manifestation et de son Règne: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that the man of God may be complete, thoroughly equipped for every good work.	1I charge you therefore before God and the Lord Jesus Christ, who will judge the living and the dead at His appearing and His kingdom:</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37730" name="Group 2"/>
          <p:cNvGraphicFramePr>
            <a:graphicFrameLocks noGrp="1"/>
          </p:cNvGraphicFramePr>
          <p:nvPr/>
        </p:nvGraphicFramePr>
        <p:xfrm>
          <a:off x="107950" y="44450"/>
          <a:ext cx="9001125" cy="5905501"/>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اكرز بالكلمة اعكف على ذلك في وقت مناسب وغير مناسب</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وبّخ انتهر عظ بكل اناة وتعليم.</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proclame la Parole, insiste à temps et à contretemps, reprends, menace, exhorte, toujours avec patience et souci d'enseigner.</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Preach the word! Be ready in season and out of season. Convince, rebuke, exhort, with all longsuffering and teaching.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38754" name="Group 2"/>
          <p:cNvGraphicFramePr>
            <a:graphicFrameLocks noGrp="1"/>
          </p:cNvGraphicFramePr>
          <p:nvPr/>
        </p:nvGraphicFramePr>
        <p:xfrm>
          <a:off x="107950" y="44450"/>
          <a:ext cx="9001125" cy="5905501"/>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سيكون وقت لا يحتملون فيه التعليم الصحيح بل حسب شهواتهم الخاصة يجمعون لهم معلّمين مستحكة مسامعهم</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3</a:t>
                      </a:r>
                      <a:r>
                        <a:rPr kumimoji="0" lang="fr-FR" sz="2800" b="0" i="0" u="none" strike="noStrike" cap="none" normalizeH="0" baseline="0">
                          <a:ln>
                            <a:noFill/>
                          </a:ln>
                          <a:solidFill>
                            <a:schemeClr val="bg1"/>
                          </a:solidFill>
                          <a:effectLst/>
                          <a:latin typeface="Arial" charset="0"/>
                          <a:cs typeface="Arial" charset="0"/>
                        </a:rPr>
                        <a:t> Viendra un temps, en effet, où certains ne supporteront plus la saine doctrine, mais, au gré de leurs propres désirs et l'oreille leur démangeant, s'entoureront de quantité de maîtres.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For the time will come when they will not endure sound doctrine, but according to their own desires, because they have itching ears, they will heap up for themselves teachers;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39778" name="Group 2"/>
          <p:cNvGraphicFramePr>
            <a:graphicFrameLocks noGrp="1"/>
          </p:cNvGraphicFramePr>
          <p:nvPr/>
        </p:nvGraphicFramePr>
        <p:xfrm>
          <a:off x="34925" y="115888"/>
          <a:ext cx="9074150" cy="6798565"/>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فيصرفون مسامعهم عن الحق وينحرفون الى الخرافات</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واما انت فاصح في كل شيء.احتمل المشقات</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اعمل عمل المبشر.تمم خدمتك فاني انا الآن اسكب سكيبا ووقت انحلالي قد حضر</a:t>
                      </a:r>
                      <a:r>
                        <a:rPr kumimoji="0" lang="ar-EG" sz="3200" b="0" i="0" u="none" strike="noStrike" cap="none" normalizeH="0" baseline="0">
                          <a:ln>
                            <a:noFill/>
                          </a:ln>
                          <a:solidFill>
                            <a:schemeClr val="bg1"/>
                          </a:solidFill>
                          <a:effectLst/>
                          <a:latin typeface="Arial" charset="0"/>
                          <a:cs typeface="Arial" charset="0"/>
                        </a:rPr>
                        <a:t>.</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Ils détourneront leurs oreilles de la vérité, vers les fables ils se retourneront.5 Mais toi cependant, sois sobre en toutes choses, supporte la souffrance, fais oeuvre d'évangéliste, remplis ton ministère.6 Pour moi, voici que je suis déjà offert en libation et le temps de mon départ est arrivé.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they will turn their ears away from the truth, and be turned aside to fables. 5 But you be watchful in all things, endure afflictions, do the work of an evangelist, fulfill your ministry. 6 For I am already being poured out as a drink offering, and the time of my departure is at hand.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40802" name="Group 2"/>
          <p:cNvGraphicFramePr>
            <a:graphicFrameLocks noGrp="1"/>
          </p:cNvGraphicFramePr>
          <p:nvPr/>
        </p:nvGraphicFramePr>
        <p:xfrm>
          <a:off x="34925" y="115888"/>
          <a:ext cx="9074150" cy="6371845"/>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قد جاهدت الجهاد الحسن اكملت السعي حفظت الايمان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واخيرا قد وضع لي اكليل البر الذي يهبه لي في ذلك اليوم الرب الديان العادل وليس لي فقط بل لجميع الذين يحبون ظهوره ايضا</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J'ai combattu le beau combat, j'ai achevé ma course, j'ai gardé la foi. 8 Dès maintenant m'est réservée la couronne de justice qu'en retour me donnera le Seigneur, en ce Jour-là, lui le juste juge; et non seulement à moi, mais à tous ceux qui auront aimé sa manifestation.</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I have fought the good fight, I have finished the race, I have kept the faith. 8 Finally, there is laid up for me the crown of righteousness, which the Lord, the righteous Judge, will give to me on that Day, and not to me only but also to all who have loved His appearing.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41826" name="Group 2"/>
          <p:cNvGraphicFramePr>
            <a:graphicFrameLocks noGrp="1"/>
          </p:cNvGraphicFramePr>
          <p:nvPr/>
        </p:nvGraphicFramePr>
        <p:xfrm>
          <a:off x="34925" y="44450"/>
          <a:ext cx="9074150" cy="6904992"/>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944688">
                <a:tc gridSpan="2">
                  <a:txBody>
                    <a:bodyPr/>
                    <a:lstStyle/>
                    <a:p>
                      <a:pPr marL="111125" marR="0" lvl="0" indent="-111125"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بادر ان تجيء اليّ سريعا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 ديماس قد تركني اذ احب العالم الحاضر وذهب الى تسالونيكي وكريسكيس الى غلاطية وتيطس الى دلماطية. لوقا وحده معي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خذ مرقس واحضره معك لانه نافع لي للخدمة.</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Efforce-toi de venir me rejoindre au plus vite.10 Car Démas m'a abandonné par amour pour le monde présent. Il est parti pour Thessalonique, Crescens pour la Galatie, Tite pour la Dalmatie.11 Luc seul est avec moi. Prends Marc et amène-le avec toi, car il m'est précieux pour le ministère.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Be diligent to come to me quickly; 10 for Demas has forsaken me, having loved this present world, and has departed for Thessalonica-- Crescens for Galatia, Titus for Dalmatia. 11 Only Luke is with me. Get Mark and bring him with you, for he is useful to me for ministry.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42850" name="Group 2"/>
          <p:cNvGraphicFramePr>
            <a:graphicFrameLocks noGrp="1"/>
          </p:cNvGraphicFramePr>
          <p:nvPr/>
        </p:nvGraphicFramePr>
        <p:xfrm>
          <a:off x="34925" y="115888"/>
          <a:ext cx="9074150" cy="651630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287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اما تيخيكس فقد ارسلته الى افسس</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الرداء الذي تركته في ترواس عند كاربس احضره متى جئت والكتب ايضا ولا سيما الرقوق.</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اسكندر النحّاس اظهر لي شرورا كثيرة.ليجازه الرب حسب اعماله.</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J'ai envoyé Tychique à Ephèse.13 Le manteau que j'ai laissé à Troas chez Carpos, apporte-le en venant, ainsi que les livres, surtout les parchemins. 14 Alexandre le fondeur a fait preuve de beaucoup de méchanceté à mon égard. Le Seigneur lui rendra selon ses oeuvres.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And Tychicus I have sent to Ephesus. 13 Bring the cloak that I left with Carpus at Troas when you come-- and the books, especially the parchments. 14 Alexander the coppersmith did me much harm. May the Lord repay him according to his works.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43874" name="Group 2"/>
          <p:cNvGraphicFramePr>
            <a:graphicFrameLocks noGrp="1"/>
          </p:cNvGraphicFramePr>
          <p:nvPr/>
        </p:nvGraphicFramePr>
        <p:xfrm>
          <a:off x="34925" y="115888"/>
          <a:ext cx="9074150" cy="6267451"/>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201771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فاحتفظ منه انت ايضا لانه قاوم اقوالنا جدا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في احتجاجي الاول لم يحضر احد معي بل الجميع تركوني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 يحسب عليهم.</a:t>
                      </a:r>
                      <a:endParaRPr kumimoji="0" lang="ar-EG" sz="3200" b="0" i="0" u="none" strike="noStrike" cap="none" normalizeH="0" baseline="0">
                        <a:ln>
                          <a:noFill/>
                        </a:ln>
                        <a:solidFill>
                          <a:schemeClr val="bg1"/>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Toi aussi, prends garde à lui, car il s'est violemment opposé à nos paroles.16 La première fois que j'ai présenté ma défense, personne ne m'a assisté, tous m'ont abandonné. Qu'il ne leur en soit pas tenu rigueur.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You also must beware of him, for he has greatly resisted our words. 16 At my first defense no one stood with me, but all forsook me. May it not be charged against them.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44898" name="Group 2"/>
          <p:cNvGraphicFramePr>
            <a:graphicFrameLocks noGrp="1"/>
          </p:cNvGraphicFramePr>
          <p:nvPr/>
        </p:nvGraphicFramePr>
        <p:xfrm>
          <a:off x="34925" y="115888"/>
          <a:ext cx="9074150" cy="583406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الرب وقف معي وقواني لكي تتم بي الكرازة ويسمع جميع الامم فأنقذت من فم الاسد.</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وسينقذني الرب من كل عمل رديء ويخلّصني لملكوته السماوي.</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Le Seigneur, lui, m'a assisté; il m'a revêtu de force; afin que par moi le message fût pleinement proclamé et qu'il fût entendu de tous les païens. Et j'ai été délivré de la gueule du lion!</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But the Lord stood with me and strengthened me, so that the message might be preached fully through me, and that all the Gentiles might hear. And I was delivered out of the mouth of the lion.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45922" name="Group 2"/>
          <p:cNvGraphicFramePr>
            <a:graphicFrameLocks noGrp="1"/>
          </p:cNvGraphicFramePr>
          <p:nvPr/>
        </p:nvGraphicFramePr>
        <p:xfrm>
          <a:off x="34925" y="115888"/>
          <a:ext cx="9074150" cy="677088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414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له المجد الى دهر الدهور.آمين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سلم على فرسكا واكيلا وبيت انيسيفورس</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اراستس بقي في كورنثوس.واما تروفيمس فتركته في ميليتس مريضا.</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Le Seigneur me délivrera de toute entreprise perverse et me sauvera pour son Royaume céleste. A lui la gloire dans les siècles des siècles, Amen.19 Salue Prisca et Aquilas, ainsi que la famille d'Oniséphore. Eraste est demeuré à Corinthe. J'ai laissé Trophime malade à Milet.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And the Lord will deliver me from every evil work and preserve me for His heavenly kingdom. To Him be glory forever and ever. Amen! 19 Greet Prisca and Aquila, and the household of Onesiphorus. 20 Erastus stayed in Corinth, but Trophimus I have left in Miletus sick.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46946" name="Group 2"/>
          <p:cNvGraphicFramePr>
            <a:graphicFrameLocks noGrp="1"/>
          </p:cNvGraphicFramePr>
          <p:nvPr/>
        </p:nvGraphicFramePr>
        <p:xfrm>
          <a:off x="34925" y="115888"/>
          <a:ext cx="9074150" cy="6627877"/>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بادر ان تجيء قبل الشتاء.يسلم عليك افبولس وبوديس ولينس وكلافدية والاخوة جميعا. الرب يسوع المسيح مع روحك.النعمة معكم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آمين</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Efforce-toi de venir avant l'hiver. Tu as le salut d'Eybule, de Pudens, de Lin, de Claudia et de tous les frères.22 Le Seigneur soit avec ton Esprit. La grâce soit avec vous tous.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Do your utmost to come before winter. Eubulus greets you, as well as Pudens, Linus, Claudia, and all the brethren. 22 The Lord Jesus Christ be with your spirit. Grace be with you. Amen.</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47970"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57958"/>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9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48994"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494899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4948996"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9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51042" name="Group 2"/>
          <p:cNvGraphicFramePr>
            <a:graphicFrameLocks noGrp="1"/>
          </p:cNvGraphicFramePr>
          <p:nvPr/>
        </p:nvGraphicFramePr>
        <p:xfrm>
          <a:off x="34925" y="44450"/>
          <a:ext cx="9074150" cy="6449506"/>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00"/>
                          </a:solidFill>
                          <a:effectLst/>
                          <a:latin typeface="Arial" charset="0"/>
                          <a:cs typeface="Arial" charset="0"/>
                        </a:rPr>
                        <a:t>الكاثوليكون من رسالة </a:t>
                      </a:r>
                      <a:r>
                        <a:rPr kumimoji="0" lang="ar-SA" sz="3600" b="0" i="0" u="sng" strike="noStrike" cap="none" normalizeH="0" baseline="0">
                          <a:ln>
                            <a:noFill/>
                          </a:ln>
                          <a:solidFill>
                            <a:srgbClr val="FF9900"/>
                          </a:solidFill>
                          <a:effectLst/>
                          <a:latin typeface="Arial" charset="0"/>
                          <a:cs typeface="Arial" charset="0"/>
                        </a:rPr>
                        <a:t>بطرس الرسول</a:t>
                      </a:r>
                      <a:r>
                        <a:rPr kumimoji="0" lang="ar-EG" sz="3600" b="0" i="0" u="sng" strike="noStrike" cap="none" normalizeH="0" baseline="0">
                          <a:ln>
                            <a:noFill/>
                          </a:ln>
                          <a:solidFill>
                            <a:srgbClr val="FF9900"/>
                          </a:solidFill>
                          <a:effectLst/>
                          <a:latin typeface="Arial" charset="0"/>
                          <a:cs typeface="Arial" charset="0"/>
                        </a:rPr>
                        <a:t> الأولى </a:t>
                      </a:r>
                      <a:r>
                        <a:rPr kumimoji="0" lang="ar-SA" sz="3600" b="0" i="0" u="sng" strike="noStrike" cap="none" normalizeH="0" baseline="0">
                          <a:ln>
                            <a:noFill/>
                          </a:ln>
                          <a:solidFill>
                            <a:srgbClr val="FF9900"/>
                          </a:solidFill>
                          <a:effectLst/>
                          <a:latin typeface="Arial" charset="0"/>
                          <a:cs typeface="Arial" charset="0"/>
                        </a:rPr>
                        <a:t> </a:t>
                      </a:r>
                      <a:r>
                        <a:rPr kumimoji="0" lang="ar-EG" sz="3600" b="0" i="0" u="sng" strike="noStrike" cap="none" normalizeH="0" baseline="0">
                          <a:ln>
                            <a:noFill/>
                          </a:ln>
                          <a:solidFill>
                            <a:srgbClr val="FF9900"/>
                          </a:solidFill>
                          <a:effectLst/>
                          <a:latin typeface="Arial" charset="0"/>
                          <a:cs typeface="Arial" charset="0"/>
                        </a:rPr>
                        <a:t>(</a:t>
                      </a:r>
                      <a:r>
                        <a:rPr kumimoji="0" lang="fr-FR" sz="3600" b="0" i="0" u="sng" strike="noStrike" cap="none" normalizeH="0" baseline="0">
                          <a:ln>
                            <a:noFill/>
                          </a:ln>
                          <a:solidFill>
                            <a:srgbClr val="FF9900"/>
                          </a:solidFill>
                          <a:effectLst/>
                          <a:latin typeface="Arial" charset="0"/>
                          <a:cs typeface="Arial" charset="0"/>
                        </a:rPr>
                        <a:t>5 : 1 - 14</a:t>
                      </a:r>
                      <a:r>
                        <a:rPr kumimoji="0" lang="ar-EG" sz="3600" b="0" i="0" u="sng" strike="noStrike" cap="none" normalizeH="0" baseline="0">
                          <a:ln>
                            <a:noFill/>
                          </a:ln>
                          <a:solidFill>
                            <a:srgbClr val="FF9900"/>
                          </a:solidFill>
                          <a:effectLst/>
                          <a:latin typeface="Arial" charset="0"/>
                          <a:cs typeface="Arial" charset="0"/>
                        </a:rPr>
                        <a:t>)</a:t>
                      </a:r>
                      <a:endParaRPr kumimoji="0" lang="en-US" sz="36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اطلب الى الشيوخ الذين بينكم انا الشيخ رفيقهم والشاهد لآلام المسيح وشريك المجد العتيد ان يعلن</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3200" b="0" i="0" u="sng" strike="noStrike" cap="none" normalizeH="0" baseline="0">
                          <a:ln>
                            <a:noFill/>
                          </a:ln>
                          <a:solidFill>
                            <a:srgbClr val="FF9900"/>
                          </a:solidFill>
                          <a:effectLst/>
                          <a:latin typeface="Arial" charset="0"/>
                          <a:cs typeface="Arial" charset="0"/>
                        </a:rPr>
                        <a:t>1 Pierre 5 : 1 - 14</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J'exhorte donc les anciens qui sont parmi vous, moi qui suis ancien avec eux et témoin des souffrances du Christ, moi qui ai part à la gloire qui va être révélée: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1 Peter 5:1-14</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1The elders who are among you I exhort, I who am a fellow elder and a witness of the sufferings of Christ, and also a partaker of the glory that will be revealed:</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17c</a:t>
            </a:r>
          </a:p>
        </p:txBody>
      </p:sp>
    </p:spTree>
  </p:cSld>
  <p:clrMapOvr>
    <a:masterClrMapping/>
  </p:clrMapOvr>
</p:sld>
</file>

<file path=ppt/slides/slide9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52066" name="Group 2"/>
          <p:cNvGraphicFramePr>
            <a:graphicFrameLocks noGrp="1"/>
          </p:cNvGraphicFramePr>
          <p:nvPr/>
        </p:nvGraphicFramePr>
        <p:xfrm>
          <a:off x="34925" y="44450"/>
          <a:ext cx="9074150" cy="6443283"/>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ارعوا رعية الله التي بينكم نظّارا لا عن اضطرار بل بالاختيار ولا لربح قبيح بل بنشاط. ولا كمن يسود على الانصبة بل صائرين امثلة للرعية</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paissez le troupeau de Dieu qui vous est confié, en veillant sur lui non par contrainte, mais de bon gré, selon Dieu; non par cupidité, mais par dévouement.3 N'exercez pas un pouvoir autoritaire sur ceux qui vous sont échus en partage, mais devenez les modèles du troupeau.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Shepherd the flock of God which is among you, serving as overseers, not by compulsion but willingly, not for dishonest gain but eagerly; 3 nor as being lords over those entrusted to you, but being examples to the flock;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53090" name="Group 2"/>
          <p:cNvGraphicFramePr>
            <a:graphicFrameLocks noGrp="1"/>
          </p:cNvGraphicFramePr>
          <p:nvPr/>
        </p:nvGraphicFramePr>
        <p:xfrm>
          <a:off x="34925" y="44450"/>
          <a:ext cx="9074150" cy="6904992"/>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ومتى ظهر رئيس الرعاة تنالون اكليل المجد الذي لا يبلى</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كذلك ايها الاحداث اخضعوا للشيوخ وكونوا جميعا خاضعين بعضكم لبعض وتسربلوا بالتواضع لان الله يقاوم المستكبرين واما المتواضعون فيعطيهم نعمة.</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Et quand paraîtra le souverain berger, vous recevrez la couronne de gloire qui ne se flétrit pas.</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5 De même,jeunes gens, soyez soumis aux anciens.</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Et tous, dans vos rapports mutuels, revêtez-vous d'humilité, car Dieu s'oppose aux orgueilleux, mais aux humbles il accorde sa grâce.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when the Chief Shepherd appears, you will receive the crown of glory that does not fade away. 5 Likewise you younger people, submit yourselves to your elders. Yes, all of you be submissive to one another, and be clothed with humility, for God resists the proud, but gives grace to the humble.''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54114" name="Group 2"/>
          <p:cNvGraphicFramePr>
            <a:graphicFrameLocks noGrp="1"/>
          </p:cNvGraphicFramePr>
          <p:nvPr/>
        </p:nvGraphicFramePr>
        <p:xfrm>
          <a:off x="34925" y="44450"/>
          <a:ext cx="9074150" cy="6870003"/>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فتواضعوا تحت يد الله القوية لكي يرفعكم في حينه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ملقين كل همكم عليه لانه هو يعتني بكم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اصحوا واسهروا لان ابليس خصمكم كأسد زائر يجول ملتمسا من يبتلعه هو.</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Humiliez-vous donc sous la main puissante de Dieu, afin qu'il vous élève au moment fixé;7 déchargez-vous sur lui de tous vos soucis, car il prend soin de vous. 8 Soyez sobres, veillez! Votre adversaire, le diable, comme un lion rugissant, rôde, cherchant qui dévorer.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Therefore humble yourselves under the mighty hand of God, that He may exalt you in due time, 7 casting all your care upon Him, for He cares for you. 8 Be sober, be vigilant; because your adversary the devil walks about like a roaring lion, seeking whom he may devour.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55138" name="Group 2"/>
          <p:cNvGraphicFramePr>
            <a:graphicFrameLocks noGrp="1"/>
          </p:cNvGraphicFramePr>
          <p:nvPr/>
        </p:nvGraphicFramePr>
        <p:xfrm>
          <a:off x="34925" y="44450"/>
          <a:ext cx="9074150" cy="6847080"/>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فقاوموه راسخين في الايمان عالمين ان نفس هذه الآلام تجرى على اخوتكم الذين في العالم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واله كل نعمة الذي دعانا الى مجده الابدي في المسيح يسوع بعدما تألمتم يسيرا هو يكملكم ويثبتكم ويقويكم ويمكنكم</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Résistez-lui, fermes dans la foi, sachant que les mêmes souffrances sont réservées à vos frères, dans le monde.10 Le Dieu de toute grâce, qui vous a appelés à sa gloire éternelle en Christ, vous rétablira lui-même après que vous aurez souffert un peu de temps; il vous affermira, vous fortifiera, vous rendra inébranlables.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Resist him, steadfast in the faith, knowing that the same sufferings are experienced by your brotherhood in the world. 10 But may the God of all grace, who called us to His eternal glory by Christ Jesus, after you have suffered a while, perfect, establish, strengthen, and settle you.</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56162" name="Group 2"/>
          <p:cNvGraphicFramePr>
            <a:graphicFrameLocks noGrp="1"/>
          </p:cNvGraphicFramePr>
          <p:nvPr/>
        </p:nvGraphicFramePr>
        <p:xfrm>
          <a:off x="34925" y="44450"/>
          <a:ext cx="9074150" cy="6102669"/>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له المجد والسلطان الى ابد الآبدين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آمين  بيد سلوانس الاخ الامين كما اظن كتبت اليكم بكلمات قليلة واعظا وشاهدا ان هذه هي نعمة الله الحقيقية التي فيها تقومون.</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11A lui la domination pour les siècles! Amen.12 Je vous ai écrit ces quelques mots par Silvain, que je considère comme un frère fidèle, pour vous exhorter et vous attester que c'est à la véritable grâce de Dieu que vous êtes attachés.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To Him be the glory and the dominion forever and ever. Amen. 12 By Silvanus, our faithful brother as I consider him, I have written to you briefly, exhorting and testifying that this is the true grace of God in which you stand.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57186" name="Group 2"/>
          <p:cNvGraphicFramePr>
            <a:graphicFrameLocks noGrp="1"/>
          </p:cNvGraphicFramePr>
          <p:nvPr/>
        </p:nvGraphicFramePr>
        <p:xfrm>
          <a:off x="34925" y="44450"/>
          <a:ext cx="9074150" cy="561657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تسلم عليكم التي في بابل المختارة معكم ومرقس ابني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سلموا بعضكم على بعض بقبلة المحبة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سلام لكم جميعكم الذين في المسيح يسوع.آمين</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La communauté des élus qui est à Babylone vous salue, ainsi que Marc, mon fils.14 Saluez-vous les uns les autres d'un baiser fraternel. Paix à vous tous qui êtes en Christ.</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She who is in Babylon, elect together with you, greets you; and so does Mark my son. 14 Greet one another with a kiss of love. Peace to you all who are in Christ Jesus. Amen</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58210"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59234"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495923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4959236"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4959237"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9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61282" name="Group 2"/>
          <p:cNvGraphicFramePr>
            <a:graphicFrameLocks noGrp="1"/>
          </p:cNvGraphicFramePr>
          <p:nvPr/>
        </p:nvGraphicFramePr>
        <p:xfrm>
          <a:off x="34925" y="44450"/>
          <a:ext cx="9074150" cy="670992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400" b="0" i="0" u="sng" strike="noStrike" cap="none" normalizeH="0" baseline="0">
                          <a:ln>
                            <a:noFill/>
                          </a:ln>
                          <a:solidFill>
                            <a:srgbClr val="FF9900"/>
                          </a:solidFill>
                          <a:effectLst/>
                          <a:latin typeface="Arial" charset="0"/>
                          <a:cs typeface="Arial" charset="0"/>
                        </a:rPr>
                        <a:t>الإبركسيس فصل من أعمال آبائنا الرسل الأطهار </a:t>
                      </a:r>
                      <a:r>
                        <a:rPr kumimoji="0" lang="en-US" sz="3400" b="0" i="0" u="sng" strike="noStrike" cap="none" normalizeH="0" baseline="0">
                          <a:ln>
                            <a:noFill/>
                          </a:ln>
                          <a:solidFill>
                            <a:srgbClr val="FF9900"/>
                          </a:solidFill>
                          <a:effectLst/>
                          <a:latin typeface="Arial" charset="0"/>
                          <a:cs typeface="Arial" charset="0"/>
                        </a:rPr>
                        <a:t>20:17-38</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ميليتس ارسل الى افسس واستدعى قسوس الكنيسة</a:t>
                      </a:r>
                      <a:r>
                        <a:rPr kumimoji="0" lang="ar-EG" sz="3200" b="0" i="0" u="none" strike="noStrike" cap="none" normalizeH="0" baseline="0">
                          <a:ln>
                            <a:noFill/>
                          </a:ln>
                          <a:solidFill>
                            <a:schemeClr val="bg1"/>
                          </a:solidFill>
                          <a:effectLst/>
                          <a:latin typeface="Arial" charset="0"/>
                          <a:cs typeface="Arial" charset="0"/>
                        </a:rPr>
                        <a:t>.</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فلما جاءوا اليه قال لهم انتم تعلمون من اول يوم دخلت اسيا كيف كنت معكم كل الزمان.</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400" b="0" i="0" u="sng" strike="noStrike" cap="none" normalizeH="0" baseline="0">
                          <a:ln>
                            <a:noFill/>
                          </a:ln>
                          <a:solidFill>
                            <a:srgbClr val="FF9900"/>
                          </a:solidFill>
                          <a:effectLst/>
                          <a:latin typeface="Arial" charset="0"/>
                          <a:cs typeface="Arial" charset="0"/>
                        </a:rPr>
                        <a:t>Actes </a:t>
                      </a:r>
                      <a:r>
                        <a:rPr kumimoji="0" lang="en-US" sz="3400" b="0" i="0" u="sng" strike="noStrike" cap="none" normalizeH="0" baseline="0">
                          <a:ln>
                            <a:noFill/>
                          </a:ln>
                          <a:solidFill>
                            <a:srgbClr val="FF9900"/>
                          </a:solidFill>
                          <a:effectLst/>
                          <a:latin typeface="Arial" charset="0"/>
                          <a:cs typeface="Arial" charset="0"/>
                        </a:rPr>
                        <a:t>20:17-38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De Milet, Paul fit convoquer les anciens de l'Église d'Éphèse.18 Quand il l'eurent rejoint, il leur déclara: "Vous savez quelle a toujours été ma conduite à votre égard depuis le jour de mon arrivée en Asie.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400" b="0" i="0" u="sng" strike="noStrike" cap="none" normalizeH="0" baseline="0">
                          <a:ln>
                            <a:noFill/>
                          </a:ln>
                          <a:solidFill>
                            <a:srgbClr val="FF9900"/>
                          </a:solidFill>
                          <a:effectLst/>
                          <a:latin typeface="Arial" charset="0"/>
                          <a:cs typeface="Arial" charset="0"/>
                        </a:rPr>
                        <a:t>Acts 20:17-38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From Miletus he sent to Ephesus and called for the elders of the church. 18 And when they had come to him, he said to them: You know, from the first day that I came to Asia, in what manner I always lived among you,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17a</a:t>
            </a:r>
          </a:p>
        </p:txBody>
      </p:sp>
    </p:spTree>
  </p:cSld>
  <p:clrMapOvr>
    <a:masterClrMapping/>
  </p:clrMapOvr>
</p:sld>
</file>

<file path=ppt/slides/slide9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62306" name="Group 2"/>
          <p:cNvGraphicFramePr>
            <a:graphicFrameLocks noGrp="1"/>
          </p:cNvGraphicFramePr>
          <p:nvPr/>
        </p:nvGraphicFramePr>
        <p:xfrm>
          <a:off x="34925" y="115888"/>
          <a:ext cx="9074150" cy="608958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اخدم الرب بكل تواضع ودموع كثيرة وبتجارب اصابتني بمكايد اليهود.  كيف لم أؤخر شيئا من الفوائد الا واخبرتكم وعلمتكم به جهرا وفي كل بيت.</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J'ai servi le Seigneur en toute humilité, dans les larmes et au milieu des épreuves que m'ont valu les complots des Juifs.20 Je n'ai rien négligé de ce qui pouvait vous être utile; au contraire, j'ai prêché, je vous ai instruits, en public comme en privé;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serving the Lord with all humility, with many tears and trials which happened to me by the plotting of the Jews; 20 how I kept back nothing that was helpful, but proclaimed it to you, and taught you publicly and from house to house,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63330" name="Group 2"/>
          <p:cNvGraphicFramePr>
            <a:graphicFrameLocks noGrp="1"/>
          </p:cNvGraphicFramePr>
          <p:nvPr/>
        </p:nvGraphicFramePr>
        <p:xfrm>
          <a:off x="34925" y="115888"/>
          <a:ext cx="9074150" cy="5978526"/>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شاهدا لليهود واليونانيين بالتوبة الى الله والايمان الذي بربنا يسوع المسيح. والآن ها انا اذهب الى اورشليم مقيدا بالروح لا اعلم ماذا يصادفني هناك.</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mon témoignage appelait et les Juifs et les Grecs à se convertir à Dieu et à croire en notre Seigneur Jésus.22 Maintenant, prisonnier de l'Esprit, me voici en route pour Jérusalem; je ne sais pas quel y sera mon sort,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testifying to Jews, and also to Greeks, repentance toward God and faith toward our Lord Jesus Christ. 22 And see, now I go bound in the spirit to Jerusalem, not knowing the things that will happen to me there,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64354" name="Group 2"/>
          <p:cNvGraphicFramePr>
            <a:graphicFrameLocks noGrp="1"/>
          </p:cNvGraphicFramePr>
          <p:nvPr/>
        </p:nvGraphicFramePr>
        <p:xfrm>
          <a:off x="34925" y="115888"/>
          <a:ext cx="9074150" cy="5903914"/>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غير ان الروح القدس يشهد في كل مدينة قائلا ان وثقا وشدائد تنتظرني.</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mais en tout cas, l'Esprit Saint me l'atteste de ville en ville, chaînes et détresses m'y attendent.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except that the Holy Spirit testifies in every city, saying that chains and tribulations await 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65378" name="Group 2"/>
          <p:cNvGraphicFramePr>
            <a:graphicFrameLocks noGrp="1"/>
          </p:cNvGraphicFramePr>
          <p:nvPr/>
        </p:nvGraphicFramePr>
        <p:xfrm>
          <a:off x="34925" y="115888"/>
          <a:ext cx="9074150" cy="561816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ولكنني لست احتسب لشيء ولا نفسي ثمينة عندي حتى اتمم بفرح سعيي والخدمة التي اخذتها من الرب يسوع لاشهد ببشارة نعمة الله.</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Je n'attache d'ailleurs vraiment aucun prix à ma propre vie; mon but, c'est de mener à bien ma course et le service que le Seigneur Jésus m'a confié: rendre témoignage à l'Évangile de la grâce de Dieu.</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But none of these things move me; nor do I count my life dear to myself, so that I may finish my race with joy, and the ministry which I received from the Lord Jesus, to testify to the gospel of the grace of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66402" name="Group 2"/>
          <p:cNvGraphicFramePr>
            <a:graphicFrameLocks noGrp="1"/>
          </p:cNvGraphicFramePr>
          <p:nvPr/>
        </p:nvGraphicFramePr>
        <p:xfrm>
          <a:off x="34925" y="115888"/>
          <a:ext cx="9074150" cy="6770880"/>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والآن ها انا اعلم انكم لا ترون وجهي ايضا انتم جميعا الذين مررت بينكم كارزا بملكوت الله. لذلك أشهدكم اليوم هذا اني بريء من دم الجميع</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لاني لم أؤخر ان اخبركم بكل مشورة الله.</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Désormais, je le sais bien, voici que vous ne reverrez plus mon visage, 26 vous tous parmi lesquels j'ai passé en proclamant le Règne. Je peux donc l'attester aujourd'hui devant vous: je suis pur du sang de tous. 27 Je n'ai vraiment rien négligé: au contraire, c'est le plan de Dieu tout entier que je vous ai annoncé.</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And indeed, now I know that you all, among whom I have gone preaching the kingdom of God, will see my face no more. 26 Therefore I testify to you this day that I am innocent of the blood of all men. 27 For I have not shunned to declare to you the whole counsel of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67426" name="Group 2"/>
          <p:cNvGraphicFramePr>
            <a:graphicFrameLocks noGrp="1"/>
          </p:cNvGraphicFramePr>
          <p:nvPr/>
        </p:nvGraphicFramePr>
        <p:xfrm>
          <a:off x="34925" y="115888"/>
          <a:ext cx="9074150" cy="677088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احترزوا اذا لانفسكم ولجميع الرعية التي اقامكم الروح القدس فيها اساقفة لترعوا كنيسة الله التي اقتناها بدمه.لاني اعلم هذا انه بعد ذهابي سيدخل بينكم ذئاب خاطفة لا تشفق على الرعية.</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Prenez soin de vous-mêmes et de tout le troupeau dont l'Esprit Saint vous a établis les gardiens, soyez les bergers de l'Église de Dieu qu'il s'est acquise par son propre sang.29 Je sais bien qu'après mon départ s'introduiront parmi vous des loups féroces qui n'épargneront pas le troupeau;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Therefore take heed to yourselves and to all the flock, among which the Holy Spirit has made you overseers, to shepherd the church of God which He purchased with His own blood. 29 For I know this, that after my departure savage wolves will come in among you, not sparing the flock.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68450" name="Group 2"/>
          <p:cNvGraphicFramePr>
            <a:graphicFrameLocks noGrp="1"/>
          </p:cNvGraphicFramePr>
          <p:nvPr/>
        </p:nvGraphicFramePr>
        <p:xfrm>
          <a:off x="34925" y="115888"/>
          <a:ext cx="9074150" cy="6856224"/>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ومنكم انتم سيقوم رجال يتكلمون بامور ملتوية ليجتذبوا التلاميذ وراءهم. لذلك اسهروا متذكرين اني ثلاث سنين ليلا ونهارا لم افتر عن ان انذر بدموع كل واحد.</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de vos propres rangs surgiront des hommes aux paroles perverses qui entraîneront les disciples à leur suite. 31 Soyez donc vigilants, vous rappelant que, nuit et jour pendant trois ans, je n'ai pas cessé, dans les larmes, de reprendre chacun d'entre vous.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Also from among yourselves men will rise up, speaking perverse things, to draw away the disciples after themselves. 31 Therefore watch, and remember that for three years I did not cease to warn everyone night and day with tears.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69474" name="Group 2"/>
          <p:cNvGraphicFramePr>
            <a:graphicFrameLocks noGrp="1"/>
          </p:cNvGraphicFramePr>
          <p:nvPr/>
        </p:nvGraphicFramePr>
        <p:xfrm>
          <a:off x="34925" y="115888"/>
          <a:ext cx="9074150" cy="5903914"/>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والآن استودعكم يا اخوتي للّه ولكلمة نعمته القادرة ان تبنيكم وتعطيكم ميراثا مع جميع المقدسين. فضة او ذهب او لباس احد لم اشته.</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Et maintenant, je vous remets à Dieu et à sa parole de grâce, qui a la puissance de bâtir l'édifice et d'assurer l'héritage à tous les sanctifiés.33 Je n'ai convoité l'argent, l'or ou le vêtement de personne.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So now, brethren, I commend you to God and to the word of His grace, which is able to build you up and give you an inheritance among all those who are sanctified. 33 I have coveted no one's silver or gold or apparel.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70498" name="Group 2"/>
          <p:cNvGraphicFramePr>
            <a:graphicFrameLocks noGrp="1"/>
          </p:cNvGraphicFramePr>
          <p:nvPr/>
        </p:nvGraphicFramePr>
        <p:xfrm>
          <a:off x="34925" y="115888"/>
          <a:ext cx="9074150" cy="5618163"/>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انتم تعلمون ان حاجاتي وحاجات الذين معي خدمتها هاتان اليدان.</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Les mains que voici, vous le savez vous-mêmes, ont pourvu à mes besoins et à ceux de mes compagnons.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Yes, you yourselves know that these hands have provided for my necessities, and for those who were with 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71522" name="Group 2"/>
          <p:cNvGraphicFramePr>
            <a:graphicFrameLocks noGrp="1"/>
          </p:cNvGraphicFramePr>
          <p:nvPr/>
        </p:nvGraphicFramePr>
        <p:xfrm>
          <a:off x="34925" y="115888"/>
          <a:ext cx="9074150" cy="634416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 كل شيء اريتكم انه هكذا ينبغي انكم تتعبون وتعضدون الضعفاء متذكرين كلمات الرب يسوع انه قال مغبوط هو العطاء اكثر من الاخذ.</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ولما قال هذا جثا على ركبتيه مع جميعهم وصلّى</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35 Je vous l'ai toujours montré, c'est en peinant de la sorte qu'il faut venir en aide aux faibles et se souvenir de ces mots que le Seigneur Jésus lui-même a prononcés: Il y a plus de bonheur à donner qu'à recevoir.36 Après ces paroles, il se mit à genoux avec eux tous et pria.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I have shown you in every way, by laboring like this, that you must support the weak. And remember the words of the Lord Jesus, that He said, "It is more blessed to give than to receive.'  36 And when he had said these things, he knelt down and prayed with them all.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72546" name="Group 2"/>
          <p:cNvGraphicFramePr>
            <a:graphicFrameLocks noGrp="1"/>
          </p:cNvGraphicFramePr>
          <p:nvPr/>
        </p:nvGraphicFramePr>
        <p:xfrm>
          <a:off x="34925" y="115888"/>
          <a:ext cx="9074150" cy="6030469"/>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بكاء عظيم من الجميع ووقعوا على عنق بولس يقبلونه</a:t>
                      </a:r>
                      <a:r>
                        <a:rPr kumimoji="0" lang="en-US" sz="3200" b="0" i="0" u="none" strike="noStrike" cap="none" normalizeH="0" baseline="0">
                          <a:ln>
                            <a:noFill/>
                          </a:ln>
                          <a:solidFill>
                            <a:schemeClr val="bg1"/>
                          </a:solidFill>
                          <a:effectLst/>
                          <a:latin typeface="Arial" charset="0"/>
                          <a:cs typeface="Arial" charset="0"/>
                        </a:rPr>
                        <a:t> . </a:t>
                      </a:r>
                      <a:r>
                        <a:rPr kumimoji="0" lang="ar-SA" sz="3200" b="0" i="0" u="none" strike="noStrike" cap="none" normalizeH="0" baseline="0">
                          <a:ln>
                            <a:noFill/>
                          </a:ln>
                          <a:solidFill>
                            <a:schemeClr val="bg1"/>
                          </a:solidFill>
                          <a:effectLst/>
                          <a:latin typeface="Arial" charset="0"/>
                          <a:cs typeface="Arial" charset="0"/>
                        </a:rPr>
                        <a:t>متوجعين ولا سيما من الكلمة التي قالها انهم لن يروا وجهه ايضا.ثم شيعوه الى السفينة</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37 Tout le monde alors éclata en sanglots et se jetait au cou de Paul pour l'embrasser -38 leur tristesse venait surtout de la phrase où il avait dit qu'ils ne devaient plus revoir son visage -, puis on l'accompagna jusqu'au bateau.</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37 Then they all wept freely, and fell on Paul's neck and kissed him, 38 sorrowing most of all for the words which he spoke, that they would see his face no more. And they accompanied him to the ship.</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73570"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9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74594"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75618"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9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76642" name="Group 2"/>
          <p:cNvGraphicFramePr>
            <a:graphicFrameLocks noGrp="1"/>
          </p:cNvGraphicFramePr>
          <p:nvPr/>
        </p:nvGraphicFramePr>
        <p:xfrm>
          <a:off x="34925" y="44450"/>
          <a:ext cx="9074150" cy="6476938"/>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2800" b="1" i="0" u="sng" strike="noStrike" cap="none" normalizeH="0" baseline="0" dirty="0">
                          <a:ln>
                            <a:noFill/>
                          </a:ln>
                          <a:solidFill>
                            <a:srgbClr val="FF9900"/>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مزمور</a:t>
                      </a:r>
                      <a:r>
                        <a:rPr kumimoji="0" lang="ar-EG" sz="2800" b="1" i="0" u="sng" strike="noStrike" cap="none" normalizeH="0" baseline="0" dirty="0">
                          <a:ln>
                            <a:noFill/>
                          </a:ln>
                          <a:solidFill>
                            <a:srgbClr val="FF9900"/>
                          </a:solidFill>
                          <a:effectLst/>
                          <a:latin typeface="Arial" charset="0"/>
                          <a:cs typeface="Arial" charset="0"/>
                        </a:rPr>
                        <a:t> </a:t>
                      </a:r>
                      <a:r>
                        <a:rPr kumimoji="0" lang="en-US" sz="3600" b="0" i="0" u="sng" strike="noStrike" cap="none" normalizeH="0" baseline="0" dirty="0">
                          <a:ln>
                            <a:noFill/>
                          </a:ln>
                          <a:solidFill>
                            <a:srgbClr val="FF9933"/>
                          </a:solidFill>
                          <a:effectLst/>
                          <a:latin typeface="Arial" charset="0"/>
                          <a:cs typeface="Times New Roman" pitchFamily="18" charset="0"/>
                        </a:rPr>
                        <a:t>78:5 &amp; 135:5</a:t>
                      </a:r>
                      <a:endParaRPr kumimoji="0" lang="en-US"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ولكني دائما معك</a:t>
                      </a:r>
                      <a:r>
                        <a:rPr kumimoji="0" lang="ar-EG"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امسكت بيدي اليمنى.</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 برأيك تهديني وبعد الى مجد تأخذني.</a:t>
                      </a:r>
                      <a:endParaRPr kumimoji="0" lang="en-US" sz="32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a:ln>
                            <a:noFill/>
                          </a:ln>
                          <a:solidFill>
                            <a:srgbClr val="FF9933"/>
                          </a:solidFill>
                          <a:effectLst/>
                          <a:latin typeface="Arial" charset="0"/>
                          <a:cs typeface="Times New Roman" pitchFamily="18" charset="0"/>
                        </a:rPr>
                        <a:t>Psaume</a:t>
                      </a:r>
                      <a:r>
                        <a:rPr kumimoji="0" lang="en-US" sz="2800" b="0" i="0" u="sng" strike="noStrike" cap="none" normalizeH="0" baseline="0">
                          <a:ln>
                            <a:noFill/>
                          </a:ln>
                          <a:solidFill>
                            <a:srgbClr val="FF9933"/>
                          </a:solidFill>
                          <a:effectLst/>
                          <a:latin typeface="Arial" charset="0"/>
                          <a:cs typeface="Times New Roman" pitchFamily="18" charset="0"/>
                        </a:rPr>
                        <a:t>73:23-24,28 &amp;9:14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Tu m'as saisi la main droite.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Tu me conduiras selon tes vues. Tu me prendras derrière la Gloire.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dirty="0">
                          <a:ln>
                            <a:noFill/>
                          </a:ln>
                          <a:solidFill>
                            <a:srgbClr val="FF9933"/>
                          </a:solidFill>
                          <a:effectLst/>
                          <a:latin typeface="Arial" charset="0"/>
                          <a:cs typeface="Times New Roman" pitchFamily="18" charset="0"/>
                        </a:rPr>
                        <a:t>Psalms 73:23-24,28 &amp; 9:14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23You hold me by my right hand.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24 You will guide me with Your counsel, and afterward receive me to glory.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17pg</a:t>
            </a:r>
          </a:p>
        </p:txBody>
      </p:sp>
    </p:spTree>
  </p:cSld>
  <p:clrMapOvr>
    <a:masterClrMapping/>
  </p:clrMapOvr>
</p:sld>
</file>

<file path=ppt/slides/slide9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77666" name="Group 2"/>
          <p:cNvGraphicFramePr>
            <a:graphicFrameLocks noGrp="1"/>
          </p:cNvGraphicFramePr>
          <p:nvPr/>
        </p:nvGraphicFramePr>
        <p:xfrm>
          <a:off x="107950" y="188913"/>
          <a:ext cx="8928100" cy="5905501"/>
        </p:xfrm>
        <a:graphic>
          <a:graphicData uri="http://schemas.openxmlformats.org/drawingml/2006/table">
            <a:tbl>
              <a:tblPr rtl="1"/>
              <a:tblGrid>
                <a:gridCol w="4464050">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اما انا فالاقتراب الى الله حسن لي.</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جعلت بالسيد الرب ملجإي لاخبر بكل صنائعك </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r>
                        <a:rPr kumimoji="0" lang="ar-SA" sz="2800" b="0" i="0" u="none" strike="noStrike" cap="none" normalizeH="0" baseline="0" dirty="0">
                          <a:ln>
                            <a:noFill/>
                          </a:ln>
                          <a:solidFill>
                            <a:schemeClr val="bg1"/>
                          </a:solidFill>
                          <a:effectLst/>
                          <a:latin typeface="Arial" charset="0"/>
                          <a:cs typeface="Arial" charset="0"/>
                        </a:rPr>
                        <a:t>	 	</a:t>
                      </a:r>
                      <a:endParaRPr kumimoji="0" lang="en-US"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28 Mon bonheur à moi c'est d'être près de Dieu; j'ai pris refuge auprès du Seigneur Dieu, pour annoncer toutes tes actions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14 aux portes de la fille de Sion,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28 But it is good for me to draw near to God; I have put my trust in the Lord GOD, that I may declare all Your works.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14 That I may tell of all Your praise in the gates of the  daughter of Zion. 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endParaRPr lang="en-US" dirty="0"/>
          </a:p>
        </p:txBody>
      </p:sp>
    </p:spTree>
  </p:cSld>
  <p:clrMapOvr>
    <a:masterClrMapping/>
  </p:clrMapOvr>
</p:sld>
</file>

<file path=ppt/slides/slide9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78690" name="Group 2"/>
          <p:cNvGraphicFramePr>
            <a:graphicFrameLocks noGrp="1"/>
          </p:cNvGraphicFramePr>
          <p:nvPr/>
        </p:nvGraphicFramePr>
        <p:xfrm>
          <a:off x="34925" y="44450"/>
          <a:ext cx="9074150" cy="677088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يوحنا (10 : 1 -6 )</a:t>
                      </a:r>
                      <a:r>
                        <a:rPr kumimoji="0" lang="ar-SA" sz="3600" b="0" i="0" u="none" strike="noStrike" cap="none" normalizeH="0" baseline="0">
                          <a:ln>
                            <a:noFill/>
                          </a:ln>
                          <a:solidFill>
                            <a:schemeClr val="bg1"/>
                          </a:solidFill>
                          <a:effectLst/>
                          <a:latin typeface="Arial" charset="0"/>
                          <a:cs typeface="Arial" charset="0"/>
                        </a:rPr>
                        <a:t> </a:t>
                      </a:r>
                      <a:endParaRPr kumimoji="0" lang="ar-EG" sz="36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الحق الحق اقول لكم ان الذي لا يدخل من الباب الى حظيرة الخراف بل يطلع من موضع آخر فذاك سارق ولص. واما الذي يدخل من الباب فهو راعي الخراف.</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Jean 10 : 1 - 16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En vérité, en vérité, je vous le dis, celui qui n'entre pas par la porte dans l'enclos des brebis mais qui escalade par un autre côté, celui-là est un voleur et un brigand.2 Mais celui qui entre par la porte est le berger des brebis.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John 10:1-16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1Most assuredly, I say to you, he who does not enter the sheepfold by the door, but climbs up some other way, the same is a thief and a robber. 2 But he who enters by the door is the shepherd of the sheep.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17g</a:t>
            </a:r>
          </a:p>
        </p:txBody>
      </p:sp>
    </p:spTree>
  </p:cSld>
  <p:clrMapOvr>
    <a:masterClrMapping/>
  </p:clrMapOvr>
</p:sld>
</file>

<file path=ppt/slides/slide9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79714" name="Group 2"/>
          <p:cNvGraphicFramePr>
            <a:graphicFrameLocks noGrp="1"/>
          </p:cNvGraphicFramePr>
          <p:nvPr/>
        </p:nvGraphicFramePr>
        <p:xfrm>
          <a:off x="34925" y="44450"/>
          <a:ext cx="9074150" cy="6161025"/>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لهذا يفتح البواب والخراف تسمع صوته فيدعو خرافه الخاصة باسماء ويخرجها.ومتى اخرج خرافه الخاصة يذهب امامها والخراف تتبعه لانها تعرف صوته.</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Celui qui garde la porte lui ouvre, et les brebis écoutent sa voix; les brebis qui lui appartiennent, il les appelle, chacune par son nom, et il les emmène dehors.4 Lorsqu'il les a fait toutes sortir, il marche à leur tête et elles le suivent parce qu'elles connaissent sa voix.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To him the doorkeeper opens, and the sheep hear his voice; and he calls his own sheep by name and leads them out. 4 And when he brings out his own sheep, he goes before them; and the sheep follow him, for they know his voice.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80738" name="Group 2"/>
          <p:cNvGraphicFramePr>
            <a:graphicFrameLocks noGrp="1"/>
          </p:cNvGraphicFramePr>
          <p:nvPr/>
        </p:nvGraphicFramePr>
        <p:xfrm>
          <a:off x="34925" y="44450"/>
          <a:ext cx="9074150" cy="677088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الغريب فلا تتبعه بل تهرب منه لانها لا تعرف صوت الغرباء. هذا المثل قاله لهم يسوع.واما هم فلم يفهموا ما هو الذي كان يكلمهم به  فقال لهم يسوع ايضا الحق الحق اقول لكم اني انا باب الخراف.</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Jamais elles ne suivront un étranger; bien plus, elles le fuiront parce qu'elles ne connaissent pas la voix des étrangers. 6 Jésus leur dit cette parabole, mais ils ne comprirent pas la portée de ce qu'il disait. 7 Jésus reprit: "En vérité, en vérité, je vous le dis, je suis la porte des brebis.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Yet they will by no means follow a stranger, but will flee from him, for they do not know the voice of strangers.'' 6 Jesus used this illustration, but they did not understand the things which He spoke to them. 7 Then Jesus said to them again, Most assuredly, I say to you, I am the door of the sheep.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81762" name="Group 2"/>
          <p:cNvGraphicFramePr>
            <a:graphicFrameLocks noGrp="1"/>
          </p:cNvGraphicFramePr>
          <p:nvPr/>
        </p:nvGraphicFramePr>
        <p:xfrm>
          <a:off x="34925" y="44450"/>
          <a:ext cx="9074150" cy="5905501"/>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جميع الذين أتوا قبلي هم سراق ولصوص.ولكن الخراف لم تسمع لهم.  انا هو الباب</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ان دخل بي احد فيخلص ويدخل ويخرج ويجد مرعى.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Tous ceux qui sont venus avant moi sont des voleurs et des brigands, mais les brebis ne les ont pas écoutés. 9 Je suis la porte: si quelqu'un entre par moi, il sera sauvé, il ira et viendra et trouvera de quoi se nourrir.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All who ever came before Me are thieves and robbers, but the sheep did not hear them. 9 I am the door. If anyone enters by Me, he will be saved, and will go in and out and find pasture.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82786" name="Group 2"/>
          <p:cNvGraphicFramePr>
            <a:graphicFrameLocks noGrp="1"/>
          </p:cNvGraphicFramePr>
          <p:nvPr/>
        </p:nvGraphicFramePr>
        <p:xfrm>
          <a:off x="34925" y="44450"/>
          <a:ext cx="9074150" cy="601656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السارق لا يأتي الا ليسرق ويذبح ويهلك.واما انا فقد أتيت لتكون لهم حياة وليكون لهم افضل. انا هو الراعي الصالح.والراعي الصالح يبذل نفسه عن الخراف.</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Le voleur ne se présente que pour voler, pour tuer et pour perdre; moi, je suis venu pour que les hommes aient la vie et qu'ils l'aient en abondance.11 Je suis le bon berger: le bon berger se dessaisit de sa vie pour ses brebis.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The thief does not come except to steal, and to kill, and to destroy. I have come that they may have life, and that they may have it more abundantly. 11 I am the good shepherd. The good shepherd gives His life for the sheep.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83810" name="Group 2"/>
          <p:cNvGraphicFramePr>
            <a:graphicFrameLocks noGrp="1"/>
          </p:cNvGraphicFramePr>
          <p:nvPr/>
        </p:nvGraphicFramePr>
        <p:xfrm>
          <a:off x="34925" y="44450"/>
          <a:ext cx="9074150" cy="6587745"/>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الذي هو اجير وليس راعيا الذي ليست الخراف له فيرى الذئب مقبلا ويترك الخراف ويهرب.فيخطف الذئب الخراف ويبددها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والاجير يهرب لانه اجير ولا يبالي بالخراف.</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Le mercenaire, qui n'est pas vraiment un berger et à qui les brebis n'appartiennent pas, voit-il venir le loup, il abandonne les brebis et prend la fuite; et le loup s'en empare et les disperse.13 C'est qu'il est mercenaire et que peu lui importent les brebis.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But a hireling, he who is not the shepherd, one who does not own the sheep, sees the wolf coming and leaves the sheep and flees; and the wolf catches the sheep and scatters them. 13 The hireling flees because he is a hireling and does not care about the sheep.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84834" name="Group 2"/>
          <p:cNvGraphicFramePr>
            <a:graphicFrameLocks noGrp="1"/>
          </p:cNvGraphicFramePr>
          <p:nvPr/>
        </p:nvGraphicFramePr>
        <p:xfrm>
          <a:off x="34925" y="44450"/>
          <a:ext cx="9074150" cy="5905501"/>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اما انا فاني الراعي الصالح واعرف خاصتي وخاصتي تعرفني  كما ان الآب يعرفني وانا اعرف الآب.وانا اضع نفسي عن الخراف.</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Je suis le bon berger, je connais mes brebis et mes brebis me connaissent, 15 comme mon Père me connaît et que je connais mon Père; et je me dessaisis de ma vie pour les brebis.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I am the good shepherd; and I know My sheep, and am known by My own. 15 As the Father knows Me, even so I know the Father; and I lay down My life for the sheep.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85858" name="Group 2"/>
          <p:cNvGraphicFramePr>
            <a:graphicFrameLocks noGrp="1"/>
          </p:cNvGraphicFramePr>
          <p:nvPr/>
        </p:nvGraphicFramePr>
        <p:xfrm>
          <a:off x="34925" y="44450"/>
          <a:ext cx="9074150" cy="554672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ولي خراف أخر ليست من هذه الحظيرة ينبغي ان آتي بتلك ايضا فتسمع صوتي وتكون رعية واحدة وراع واحد.</a:t>
                      </a:r>
                      <a:r>
                        <a:rPr kumimoji="0" lang="en-US"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 )</a:t>
                      </a:r>
                      <a:endParaRPr kumimoji="0" lang="en-CA" sz="3200" b="0" i="0" u="none" strike="noStrike" cap="none" normalizeH="0" baseline="0">
                        <a:ln>
                          <a:noFill/>
                        </a:ln>
                        <a:solidFill>
                          <a:srgbClr val="FF9933"/>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J'ai d'autres brebis qui ne sont pas de cet enclos et celles-là aussi, il faut que je les mène; elles écouteront ma voix et il y aura un seul troupeau et un seul berger. </a:t>
                      </a:r>
                    </a:p>
                    <a:p>
                      <a:pPr marL="0" marR="0" lvl="0" indent="0" algn="l" defTabSz="914400" rtl="0" eaLnBrk="1" fontAlgn="base" latinLnBrk="0" hangingPunct="1">
                        <a:lnSpc>
                          <a:spcPct val="100000"/>
                        </a:lnSpc>
                        <a:spcBef>
                          <a:spcPct val="15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And other sheep I have which are not of this fold; them also I must bring, and they will hear My voice; and there will be one flock and one shepherd.</a:t>
                      </a:r>
                    </a:p>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66916"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67950" name="Group 14"/>
          <p:cNvGraphicFramePr>
            <a:graphicFrameLocks noGrp="1"/>
          </p:cNvGraphicFramePr>
          <p:nvPr/>
        </p:nvGraphicFramePr>
        <p:xfrm>
          <a:off x="323850" y="188913"/>
          <a:ext cx="8640763" cy="6431280"/>
        </p:xfrm>
        <a:graphic>
          <a:graphicData uri="http://schemas.openxmlformats.org/drawingml/2006/table">
            <a:tbl>
              <a:tblPr rtl="1"/>
              <a:tblGrid>
                <a:gridCol w="8640763">
                  <a:extLst>
                    <a:ext uri="{9D8B030D-6E8A-4147-A177-3AD203B41FA5}">
                      <a16:colId xmlns:a16="http://schemas.microsoft.com/office/drawing/2014/main" val="20000"/>
                    </a:ext>
                  </a:extLst>
                </a:gridCol>
              </a:tblGrid>
              <a:tr h="29511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Eighteenth day of The Month of Hatour</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a:ln>
                            <a:noFill/>
                          </a:ln>
                          <a:solidFill>
                            <a:srgbClr val="FF9900"/>
                          </a:solidFill>
                          <a:effectLst/>
                          <a:latin typeface="Arial" charset="0"/>
                          <a:cs typeface="Arial" charset="0"/>
                        </a:rPr>
                        <a:t>(5</a:t>
                      </a:r>
                      <a:r>
                        <a:rPr kumimoji="0" lang="en-US" sz="4000" b="1" i="0" u="none" strike="noStrike" cap="none" normalizeH="0" baseline="30000">
                          <a:ln>
                            <a:noFill/>
                          </a:ln>
                          <a:solidFill>
                            <a:srgbClr val="FF9900"/>
                          </a:solidFill>
                          <a:effectLst/>
                          <a:latin typeface="Arial" charset="0"/>
                          <a:cs typeface="Arial" charset="0"/>
                        </a:rPr>
                        <a:t>th</a:t>
                      </a:r>
                      <a:r>
                        <a:rPr kumimoji="0" lang="en-US" sz="4000" b="1" i="0" u="none" strike="noStrike" cap="none" normalizeH="0" baseline="0">
                          <a:ln>
                            <a:noFill/>
                          </a:ln>
                          <a:solidFill>
                            <a:srgbClr val="FF9900"/>
                          </a:solidFill>
                          <a:effectLst/>
                          <a:latin typeface="Arial" charset="0"/>
                          <a:cs typeface="Arial" charset="0"/>
                        </a:rPr>
                        <a:t>  of Abib )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a:ln>
                            <a:noFill/>
                          </a:ln>
                          <a:solidFill>
                            <a:srgbClr val="FF9900"/>
                          </a:solidFill>
                          <a:effectLst/>
                          <a:latin typeface="Arial" charset="0"/>
                          <a:cs typeface="Arial" charset="0"/>
                        </a:rPr>
                        <a:t>اليوم الثامن عشر</a:t>
                      </a:r>
                      <a:r>
                        <a:rPr kumimoji="0" lang="ar-KW" sz="4000" b="0" i="0" u="none" strike="noStrike" cap="none" normalizeH="0" baseline="0">
                          <a:ln>
                            <a:noFill/>
                          </a:ln>
                          <a:solidFill>
                            <a:srgbClr val="FF9900"/>
                          </a:solidFill>
                          <a:effectLst/>
                          <a:latin typeface="Arial" charset="0"/>
                          <a:cs typeface="Arial" charset="0"/>
                        </a:rPr>
                        <a:t> من</a:t>
                      </a:r>
                      <a:r>
                        <a:rPr kumimoji="0" lang="ar-EG" sz="4000" b="0" i="0" u="none" strike="noStrike" cap="none" normalizeH="0" baseline="0">
                          <a:ln>
                            <a:noFill/>
                          </a:ln>
                          <a:solidFill>
                            <a:srgbClr val="FF9900"/>
                          </a:solidFill>
                          <a:effectLst/>
                          <a:latin typeface="Arial" charset="0"/>
                          <a:cs typeface="Arial" charset="0"/>
                        </a:rPr>
                        <a:t> </a:t>
                      </a:r>
                      <a:r>
                        <a:rPr kumimoji="0" lang="ar-KW" sz="4000" b="0" i="0" u="none" strike="noStrike" cap="none" normalizeH="0" baseline="0">
                          <a:ln>
                            <a:noFill/>
                          </a:ln>
                          <a:solidFill>
                            <a:srgbClr val="FF9900"/>
                          </a:solidFill>
                          <a:effectLst/>
                          <a:latin typeface="Arial" charset="0"/>
                          <a:cs typeface="Arial" charset="0"/>
                        </a:rPr>
                        <a:t>شهر </a:t>
                      </a:r>
                      <a:r>
                        <a:rPr kumimoji="0" lang="ar-EG" sz="4000" b="0" i="0" u="none" strike="noStrike" cap="none" normalizeH="0" baseline="0">
                          <a:ln>
                            <a:noFill/>
                          </a:ln>
                          <a:solidFill>
                            <a:srgbClr val="FF9900"/>
                          </a:solidFill>
                          <a:effectLst/>
                          <a:latin typeface="Arial" charset="0"/>
                          <a:cs typeface="Arial" charset="0"/>
                        </a:rPr>
                        <a:t>هاتور</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r>
                        <a:rPr kumimoji="0" lang="ar-EG" sz="4000" b="1" i="0" u="none" strike="noStrike" cap="none" normalizeH="0" baseline="0">
                          <a:ln>
                            <a:noFill/>
                          </a:ln>
                          <a:solidFill>
                            <a:srgbClr val="FF9900"/>
                          </a:solidFill>
                          <a:effectLst/>
                          <a:latin typeface="Arial" charset="0"/>
                          <a:cs typeface="Arial" charset="0"/>
                        </a:rPr>
                        <a:t>( الخامس من أبيب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Dix Huitième jour du mois de </a:t>
                      </a:r>
                      <a:r>
                        <a:rPr kumimoji="0" lang="en-US" sz="4000" b="0" i="0" u="none" strike="noStrike" cap="none" normalizeH="0" baseline="0">
                          <a:ln>
                            <a:noFill/>
                          </a:ln>
                          <a:solidFill>
                            <a:srgbClr val="FF9900"/>
                          </a:solidFill>
                          <a:effectLst/>
                          <a:latin typeface="Arial" charset="0"/>
                          <a:cs typeface="Arial" charset="0"/>
                        </a:rPr>
                        <a:t>Hatour</a:t>
                      </a: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1" i="0" u="none" strike="noStrike" cap="none" normalizeH="0" baseline="0">
                          <a:ln>
                            <a:noFill/>
                          </a:ln>
                          <a:solidFill>
                            <a:srgbClr val="FF9900"/>
                          </a:solidFill>
                          <a:effectLst/>
                          <a:latin typeface="Arial" charset="0"/>
                          <a:cs typeface="Arial" charset="0"/>
                        </a:rPr>
                        <a:t>(Cinquième</a:t>
                      </a:r>
                      <a:r>
                        <a:rPr kumimoji="0" lang="en-US" sz="4000" b="1" i="0" u="none" strike="noStrike" cap="none" normalizeH="0" baseline="0">
                          <a:ln>
                            <a:noFill/>
                          </a:ln>
                          <a:solidFill>
                            <a:srgbClr val="FF9900"/>
                          </a:solidFill>
                          <a:effectLst/>
                          <a:latin typeface="Arial" charset="0"/>
                          <a:cs typeface="Arial" charset="0"/>
                        </a:rPr>
                        <a:t> </a:t>
                      </a:r>
                      <a:r>
                        <a:rPr kumimoji="0" lang="fr-CA" sz="4000" b="1" i="0" u="none" strike="noStrike" cap="none" normalizeH="0" baseline="0">
                          <a:ln>
                            <a:noFill/>
                          </a:ln>
                          <a:solidFill>
                            <a:srgbClr val="FF9900"/>
                          </a:solidFill>
                          <a:effectLst/>
                          <a:latin typeface="Arial" charset="0"/>
                          <a:cs typeface="Arial" charset="0"/>
                        </a:rPr>
                        <a:t>du Abib)</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9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6896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3368963"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9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86882" name="Group 2"/>
          <p:cNvGraphicFramePr>
            <a:graphicFrameLocks noGrp="1"/>
          </p:cNvGraphicFramePr>
          <p:nvPr/>
        </p:nvGraphicFramePr>
        <p:xfrm>
          <a:off x="34925" y="115888"/>
          <a:ext cx="9001125" cy="6609842"/>
        </p:xfrm>
        <a:graphic>
          <a:graphicData uri="http://schemas.openxmlformats.org/drawingml/2006/table">
            <a:tbl>
              <a:tblPr rtl="1"/>
              <a:tblGrid>
                <a:gridCol w="431958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عشية </a:t>
                      </a:r>
                      <a:r>
                        <a:rPr kumimoji="0" lang="en-US" sz="3600" b="0" i="0" u="sng" strike="noStrike" cap="none" normalizeH="0" baseline="0" dirty="0">
                          <a:ln>
                            <a:noFill/>
                          </a:ln>
                          <a:solidFill>
                            <a:srgbClr val="FF9933"/>
                          </a:solidFill>
                          <a:effectLst/>
                          <a:latin typeface="Arial" charset="0"/>
                          <a:cs typeface="Times New Roman" pitchFamily="18" charset="0"/>
                        </a:rPr>
                        <a:t>68:11,35</a:t>
                      </a:r>
                      <a:r>
                        <a:rPr kumimoji="0" lang="ar-SA" sz="3600" b="0" i="0" u="sng" strike="noStrike" cap="none" normalizeH="0" baseline="0" dirty="0">
                          <a:ln>
                            <a:noFill/>
                          </a:ln>
                          <a:solidFill>
                            <a:srgbClr val="FF9933"/>
                          </a:solidFill>
                          <a:effectLst/>
                          <a:latin typeface="Arial" charset="0"/>
                          <a:cs typeface="Times New Roman" pitchFamily="18" charset="0"/>
                        </a:rPr>
                        <a:t> </a:t>
                      </a:r>
                      <a:endParaRPr kumimoji="0" lang="ar-EG" sz="3600" b="0" i="0" u="sng" strike="noStrike" cap="none" normalizeH="0" baseline="0" dirty="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الرب يعطي كلمة</a:t>
                      </a:r>
                      <a:r>
                        <a:rPr kumimoji="0" lang="ar-EG"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المبشرات بها جند كثير</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مخوف انت يا الله من مقادسك.اله اسرائيل هو المعطي قوة وشدة للشعب.مبارك الله</a:t>
                      </a:r>
                      <a:r>
                        <a:rPr kumimoji="0" lang="ar-EG"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CA" sz="3200" b="1" i="0" u="none" strike="noStrike" cap="none" normalizeH="0" baseline="0" dirty="0">
                        <a:ln>
                          <a:noFill/>
                        </a:ln>
                        <a:solidFill>
                          <a:schemeClr val="bg1"/>
                        </a:solidFill>
                        <a:effectLst/>
                        <a:latin typeface="Arial" charset="0"/>
                        <a:cs typeface="Arial" charset="0"/>
                      </a:endParaRPr>
                    </a:p>
                  </a:txBody>
                  <a:tcPr marL="109728" marR="109728"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Psalms 68:11,35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11 Le Seigneur donne un ordre, et ses messagers sont une grande armée. 35 Dieu, tu es terrifiant depuis tes sanctuaires. C'est le Dieu d'Israël qui donne au peuple force et puissance,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endParaRPr kumimoji="0" lang="fr-CA" sz="28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68:11,35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11 The Lord gave the word; Great was the company of those who proclaimed 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35 O God, You are more awesome than Your holy places. The God of Israel is He who gives strength and power to His people.</a:t>
                      </a:r>
                      <a:r>
                        <a:rPr kumimoji="0" lang="en-US"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 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US" dirty="0"/>
              <a:t>18pv</a:t>
            </a:r>
          </a:p>
        </p:txBody>
      </p:sp>
    </p:spTree>
  </p:cSld>
  <p:clrMapOvr>
    <a:masterClrMapping/>
  </p:clrMapOvr>
</p:sld>
</file>

<file path=ppt/slides/slide9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87906" name="Group 2"/>
          <p:cNvGraphicFramePr>
            <a:graphicFrameLocks noGrp="1"/>
          </p:cNvGraphicFramePr>
          <p:nvPr/>
        </p:nvGraphicFramePr>
        <p:xfrm>
          <a:off x="-36513" y="44450"/>
          <a:ext cx="9145588" cy="6711696"/>
        </p:xfrm>
        <a:graphic>
          <a:graphicData uri="http://schemas.openxmlformats.org/drawingml/2006/table">
            <a:tbl>
              <a:tblPr rtl="1"/>
              <a:tblGrid>
                <a:gridCol w="4465637">
                  <a:extLst>
                    <a:ext uri="{9D8B030D-6E8A-4147-A177-3AD203B41FA5}">
                      <a16:colId xmlns:a16="http://schemas.microsoft.com/office/drawing/2014/main" val="20000"/>
                    </a:ext>
                  </a:extLst>
                </a:gridCol>
                <a:gridCol w="4679951">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مرقس (3 :7 -21 )</a:t>
                      </a:r>
                      <a:endParaRPr kumimoji="0" lang="en-US" sz="3600" b="0" i="0" u="sng" strike="noStrike" cap="none" normalizeH="0" baseline="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فانصرف يسوع مع تلاميذه الى البحر وتبعه جمع كثير من الجليل ومن اليهودية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ومن اورشليم ومن ادومية ومن عبر الاردن.والذين حول صور وصيدا جمع كثير اذ سمعوا كم صنع أتوا اليه.</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68838">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Times New Roman" pitchFamily="18" charset="0"/>
                        </a:rPr>
                        <a:t>Marc 3 : 7 - 21</a:t>
                      </a:r>
                    </a:p>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Jésus se retira avec ses disciples au bord de la mer. Une grande multitude venue de la Galilée le suivit. 8 Et de la Judée, de Jérusalem, de l'Idumée, d'au-delà du Jourdain, du pays de Tyr et de Sidon, une grande multitude vint à lui, à la nouvelle de tout ce qu'il faisait.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Mark 3:7-21</a:t>
                      </a:r>
                      <a:endParaRPr kumimoji="0" lang="en-US" sz="32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7 But Jesus withdrew with His disciples to the sea. And a great multitude from Galilee followed Him, and from Judea  8 and Jerusalem and Idumea and beyond the Jordan; and those from Tyre and Sidon, a great multitude, when they heard how many things He was doing, came to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18v</a:t>
            </a:r>
          </a:p>
        </p:txBody>
      </p:sp>
    </p:spTree>
  </p:cSld>
  <p:clrMapOvr>
    <a:masterClrMapping/>
  </p:clrMapOvr>
</p:sld>
</file>

<file path=ppt/slides/slide9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88930" name="Group 2"/>
          <p:cNvGraphicFramePr>
            <a:graphicFrameLocks noGrp="1"/>
          </p:cNvGraphicFramePr>
          <p:nvPr/>
        </p:nvGraphicFramePr>
        <p:xfrm>
          <a:off x="34925" y="0"/>
          <a:ext cx="9074150" cy="5662613"/>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128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لتلاميذه ان تلازمه سفينة صغيرة لسبب الجمع كي لا يزحموه.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لانه كان قد شفى كثيرين حتى وقع عليه ليلمسه كل من فيه داء.</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Il dit à ses disciples de tenir une barque prête pour lui à cause de la foule qui risquait de l'écraser. 10 Car il en avait tant guéri que tous ceux qui étaient frappés de quelque mal se jetaient sur lui pour le toucher.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9 So He told His disciples that a small boat should be kept ready for Him because of the multitude, lest they should crush Him. 10 For He healed many, so that as many as had afflictions pressed about Him to touch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89954" name="Group 2"/>
          <p:cNvGraphicFramePr>
            <a:graphicFrameLocks noGrp="1"/>
          </p:cNvGraphicFramePr>
          <p:nvPr/>
        </p:nvGraphicFramePr>
        <p:xfrm>
          <a:off x="34925" y="0"/>
          <a:ext cx="9074150" cy="6414135"/>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والارواح النجسة حينما نظرته خرّت له وصرخت قائلة انك انت ابن الله. واوصاهم كثيرا ان لا يظهروه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ثم صعد الى الجبل ودعا الذين ارادهم فذهبوا اليه.</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11Les esprits impurs, quand ils le voyaient, se jetaient à ses pieds et criaient: "Tu es le Fils de Dieu." 12 Et il leur commandait très sévèrement de ne pas le faire connaître.13 Il monte dans la montagne et il appelle ceux qu'il voulait. Ils vinrent à lui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11 And the unclean spirits, whenever they saw Him, fell down before Him and cried out, saying, You are the Son of God.'' 12 But He sternly warned them that they should not make Him known. 13 And He went up on the mountain and called to Him those He Himself wanted. And they came to Him.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90978" name="Group 2"/>
          <p:cNvGraphicFramePr>
            <a:graphicFrameLocks noGrp="1"/>
          </p:cNvGraphicFramePr>
          <p:nvPr/>
        </p:nvGraphicFramePr>
        <p:xfrm>
          <a:off x="34925" y="0"/>
          <a:ext cx="9074150" cy="6414135"/>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واقام اثني عشر ليكونوا معه وليرسلهم ليكرزوا. ويكون لهم سلطان على شفاء الامراض واخراج الشياطين. وجعل لسمعان اسم بطرس.  ويعقوب بن زبدي</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et il en établit douze pour être avec lui et pour les envoyer prêcher 15 avec pouvoir de chasser les démons. Il établit les Douze: 16 "Pierre - c'est le surnom qu'il a donné à Simon -, 17 Jacques, le fils de Zébédée et Jean, le frère de Jacques -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14 Then He appointed twelve, that they might be with Him and that He might send them out to preach, 15 and to have power to heal sicknesses and to cast out demons: 16 Simon, to whom He gave the name Peter; 17 James the son of Zebedee and John the brother of James,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92002" name="Group 2"/>
          <p:cNvGraphicFramePr>
            <a:graphicFrameLocks noGrp="1"/>
          </p:cNvGraphicFramePr>
          <p:nvPr/>
        </p:nvGraphicFramePr>
        <p:xfrm>
          <a:off x="34925" y="0"/>
          <a:ext cx="9074150" cy="682752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128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ويوحنا اخا يعقوب وجعل لهما اسم بوانرجس اي ابني الرعد.</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واندراوس وفيلبس وبرثولماوس ومتى وتوما ويعقوب بن حلفى وتداوس وسمعان القانوي. ويهوذا الاسخريوطي الذي اسلمه.ثم أتوا الى بيت.</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il leur donna le surnom de Boanerguès, c'est-à-dire fils du tonnerre,18 André, Philippe, Barthélémy, Matthieu, Thomas, Jacques, le fils d'Alphée, Thaddée et Simon le zélote, 19 et Judas Iscarioth, celui-là même qui le livra.Jésus vient à la maison,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to whom He gave the name Boanerges, that is, Sons of Thunder''; 18 Andrew, Philip, Bartholomew, Matthew, Thomas, James the son of Alphaeus, Thaddaeus, Simon the Cananite; 19 and Judas Iscariot, who also betrayed Him. And they went into a house.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93026" name="Group 2"/>
          <p:cNvGraphicFramePr>
            <a:graphicFrameLocks noGrp="1"/>
          </p:cNvGraphicFramePr>
          <p:nvPr/>
        </p:nvGraphicFramePr>
        <p:xfrm>
          <a:off x="107950" y="44450"/>
          <a:ext cx="9072563" cy="5668265"/>
        </p:xfrm>
        <a:graphic>
          <a:graphicData uri="http://schemas.openxmlformats.org/drawingml/2006/table">
            <a:tbl>
              <a:tblPr rtl="1"/>
              <a:tblGrid>
                <a:gridCol w="4537075">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فاجتمع ايضا جمع حتى لم يقدروا ولا على اكل خبز. ولما سمع اقرباؤه خرجوا ليمسكوه لانهم قالوا انه مختل.</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et de nouveau la foule se rassemble, à tel point qu'ils ne pouvaient même pas prendre leur repas. 21 A cette nouvelle, les gens de sa parenté vinrent pour s'emparer de lui. Car ils disaient: "Il a perdu la tête."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000" b="1" i="0" u="none" strike="noStrike" cap="none" normalizeH="0" baseline="0">
                          <a:ln>
                            <a:noFill/>
                          </a:ln>
                          <a:solidFill>
                            <a:srgbClr val="FF9900"/>
                          </a:solidFill>
                          <a:effectLst/>
                          <a:latin typeface="Arial" charset="0"/>
                          <a:cs typeface="Arial" charset="0"/>
                        </a:rPr>
                        <a:t>(Gloire à Dieu éternellement.)</a:t>
                      </a:r>
                      <a:endParaRPr kumimoji="0" lang="en-US" sz="20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Then the multitude came together again, so that they could not so much as eat bread. 21 But when His own people heard about this, they went out to lay hold of Him, for they said, He is out of His mind.”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rgbClr val="FF9900"/>
                          </a:solidFill>
                          <a:effectLst/>
                          <a:latin typeface="Arial" charset="0"/>
                          <a:cs typeface="Arial" charset="0"/>
                        </a:rPr>
                        <a:t>(Glory be to God forever.)</a:t>
                      </a:r>
                      <a:endParaRPr kumimoji="0" lang="en-CA" sz="20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9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9405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4994051"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9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95074" name="Group 2"/>
          <p:cNvGraphicFramePr>
            <a:graphicFrameLocks noGrp="1"/>
          </p:cNvGraphicFramePr>
          <p:nvPr/>
        </p:nvGraphicFramePr>
        <p:xfrm>
          <a:off x="34925" y="44450"/>
          <a:ext cx="9145588" cy="6169152"/>
        </p:xfrm>
        <a:graphic>
          <a:graphicData uri="http://schemas.openxmlformats.org/drawingml/2006/table">
            <a:tbl>
              <a:tblPr rtl="1"/>
              <a:tblGrid>
                <a:gridCol w="4176713">
                  <a:extLst>
                    <a:ext uri="{9D8B030D-6E8A-4147-A177-3AD203B41FA5}">
                      <a16:colId xmlns:a16="http://schemas.microsoft.com/office/drawing/2014/main" val="20000"/>
                    </a:ext>
                  </a:extLst>
                </a:gridCol>
                <a:gridCol w="49688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باكر</a:t>
                      </a:r>
                      <a:r>
                        <a:rPr kumimoji="0" lang="ar-SA" sz="3600" b="0" i="0" u="sng" strike="noStrike" cap="none" normalizeH="0" baseline="0">
                          <a:ln>
                            <a:noFill/>
                          </a:ln>
                          <a:solidFill>
                            <a:srgbClr val="FF9933"/>
                          </a:solidFill>
                          <a:effectLst/>
                          <a:latin typeface="Arial" charset="0"/>
                          <a:cs typeface="Arial" charset="0"/>
                        </a:rPr>
                        <a:t> </a:t>
                      </a:r>
                      <a:r>
                        <a:rPr kumimoji="0" lang="en-US" sz="3600" b="0" i="0" u="sng" strike="noStrike" cap="none" normalizeH="0" baseline="0">
                          <a:ln>
                            <a:noFill/>
                          </a:ln>
                          <a:solidFill>
                            <a:srgbClr val="FF9933"/>
                          </a:solidFill>
                          <a:effectLst/>
                          <a:latin typeface="Arial" charset="0"/>
                          <a:cs typeface="Times New Roman" pitchFamily="18" charset="0"/>
                        </a:rPr>
                        <a:t>145:10-12</a:t>
                      </a:r>
                      <a:endParaRPr kumimoji="0" lang="ar-SA"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يحمدك يا رب كل اعمالك ويباركك اتقياؤك.</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بمجد ملكك ينطقون وبجبروتك يتكلمون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ليعرفوا بني آدم قدرتك ومجد جلال ملكك.</a:t>
                      </a:r>
                      <a:r>
                        <a:rPr kumimoji="0" lang="ar-SA" sz="3600" b="0" i="0" u="none" strike="noStrike" cap="none" normalizeH="0" baseline="0">
                          <a:ln>
                            <a:noFill/>
                          </a:ln>
                          <a:solidFill>
                            <a:schemeClr val="bg1"/>
                          </a:solidFill>
                          <a:effectLst/>
                          <a:latin typeface="Arial" charset="0"/>
                          <a:cs typeface="Arial" charset="0"/>
                        </a:rPr>
                        <a:t> </a:t>
                      </a:r>
                      <a:r>
                        <a:rPr kumimoji="0" lang="ar-SA" sz="3400" b="1" i="0" u="none" strike="noStrike" cap="none" normalizeH="0" baseline="0">
                          <a:ln>
                            <a:noFill/>
                          </a:ln>
                          <a:solidFill>
                            <a:schemeClr val="bg1"/>
                          </a:solidFill>
                          <a:effectLst/>
                          <a:latin typeface="Arial" charset="0"/>
                          <a:cs typeface="Arial" charset="0"/>
                        </a:rPr>
                        <a:t>هللويا.</a:t>
                      </a:r>
                      <a:r>
                        <a:rPr kumimoji="0" lang="ar-SA" sz="3400" b="0" i="0" u="none" strike="noStrike" cap="none" normalizeH="0" baseline="0">
                          <a:ln>
                            <a:noFill/>
                          </a:ln>
                          <a:solidFill>
                            <a:schemeClr val="bg1"/>
                          </a:solidFill>
                          <a:effectLst/>
                          <a:latin typeface="Arial" charset="0"/>
                          <a:cs typeface="Arial" charset="0"/>
                        </a:rPr>
                        <a:t> </a:t>
                      </a:r>
                      <a:endParaRPr kumimoji="0" lang="ar-EG" sz="34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a:t>
                      </a:r>
                      <a:r>
                        <a:rPr kumimoji="0" lang="fr-CA" sz="3200" b="0" i="0" u="sng" strike="noStrike" cap="none" normalizeH="0" baseline="0">
                          <a:ln>
                            <a:noFill/>
                          </a:ln>
                          <a:solidFill>
                            <a:srgbClr val="FF9933"/>
                          </a:solidFill>
                          <a:effectLst/>
                          <a:latin typeface="Arial" charset="0"/>
                          <a:cs typeface="Times New Roman" pitchFamily="18" charset="0"/>
                        </a:rPr>
                        <a:t> </a:t>
                      </a:r>
                      <a:r>
                        <a:rPr kumimoji="0" lang="en-US" sz="3600" b="0" i="0" u="sng" strike="noStrike" cap="none" normalizeH="0" baseline="0">
                          <a:ln>
                            <a:noFill/>
                          </a:ln>
                          <a:solidFill>
                            <a:srgbClr val="FF9933"/>
                          </a:solidFill>
                          <a:effectLst/>
                          <a:latin typeface="Arial" charset="0"/>
                          <a:cs typeface="Times New Roman" pitchFamily="18" charset="0"/>
                        </a:rPr>
                        <a:t>145:10-12</a:t>
                      </a:r>
                      <a:endParaRPr kumimoji="0" lang="en-US" sz="32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a:t>
                      </a:r>
                      <a:r>
                        <a:rPr kumimoji="0" lang="en-CA"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Tes fidèles te béniront.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Ils diront la gloire de ton règne et parleront de ta prouesse,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en révélant aux hommes tes prouesses,</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Alléluia</a:t>
                      </a:r>
                      <a:r>
                        <a:rPr kumimoji="0" lang="en-US" sz="2400" b="0" i="0" u="none" strike="noStrike" cap="none" normalizeH="0" baseline="0">
                          <a:ln>
                            <a:noFill/>
                          </a:ln>
                          <a:solidFill>
                            <a:schemeClr val="bg1"/>
                          </a:solidFill>
                          <a:effectLst/>
                          <a:latin typeface="Arial" charset="0"/>
                          <a:cs typeface="Arial" charset="0"/>
                        </a:rPr>
                        <a:t>.</a:t>
                      </a:r>
                      <a:endParaRPr kumimoji="0" lang="fr-CA" sz="24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Psalms145:10-12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Your saints shall bless You.</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They shall speak of the glory of Your kingdom, and talk of Your power,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To make known to the sons of men His mighty acts.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US" dirty="0"/>
              <a:t>18pm</a:t>
            </a:r>
          </a:p>
        </p:txBody>
      </p:sp>
    </p:spTree>
  </p:cSld>
  <p:clrMapOvr>
    <a:masterClrMapping/>
  </p:clrMapOvr>
</p:sld>
</file>

<file path=ppt/slides/slide9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96098" name="Group 2"/>
          <p:cNvGraphicFramePr>
            <a:graphicFrameLocks noGrp="1"/>
          </p:cNvGraphicFramePr>
          <p:nvPr/>
        </p:nvGraphicFramePr>
        <p:xfrm>
          <a:off x="34925" y="44450"/>
          <a:ext cx="9145588" cy="6842506"/>
        </p:xfrm>
        <a:graphic>
          <a:graphicData uri="http://schemas.openxmlformats.org/drawingml/2006/table">
            <a:tbl>
              <a:tblPr rtl="1"/>
              <a:tblGrid>
                <a:gridCol w="4248150">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6 : 12 - 23</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 تلك الايام خرج الى الجبل ليصلّي.وقضى الليل كله في الصلاة لله.</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ولما كان النهار دعا تلاميذه واختار منهم اثني عشر الذين سماهم ايضا رسلا.</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18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Luc  6:12-23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a:t>
                      </a:r>
                      <a:r>
                        <a:rPr kumimoji="0" lang="fr-FR" sz="2800" b="0" i="0" u="none" strike="noStrike" cap="none" normalizeH="0" baseline="0">
                          <a:ln>
                            <a:noFill/>
                          </a:ln>
                          <a:solidFill>
                            <a:schemeClr val="bg1"/>
                          </a:solidFill>
                          <a:effectLst/>
                          <a:latin typeface="Arial" charset="0"/>
                          <a:cs typeface="Arial" charset="0"/>
                        </a:rPr>
                        <a:t>En ces jours-là,  Jésus s'en alla dans la montagne pour prier et il passa la nuit à prier Dieu; puis,13 le jour venu, il appela ses disciples et en choisit douze, auxquels il donna la nom d'apôtres:</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Luke  6:12-23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Now it came to pass in those days that He went out to the mountain to pray, and continued all night in prayer to God. 13 And when it was day, He called His disciples to Himself; and from them He chose twelve whom He also named apostles: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18m</a:t>
            </a:r>
          </a:p>
        </p:txBody>
      </p:sp>
    </p:spTree>
  </p:cSld>
  <p:clrMapOvr>
    <a:masterClrMapping/>
  </p:clrMapOvr>
</p:sld>
</file>

<file path=ppt/slides/slide9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97122" name="Group 2"/>
          <p:cNvGraphicFramePr>
            <a:graphicFrameLocks noGrp="1"/>
          </p:cNvGraphicFramePr>
          <p:nvPr/>
        </p:nvGraphicFramePr>
        <p:xfrm>
          <a:off x="-36513" y="44450"/>
          <a:ext cx="9217026" cy="6119813"/>
        </p:xfrm>
        <a:graphic>
          <a:graphicData uri="http://schemas.openxmlformats.org/drawingml/2006/table">
            <a:tbl>
              <a:tblPr rtl="1"/>
              <a:tblGrid>
                <a:gridCol w="4392613">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سمعان الذي سماه ايضا بطرس واندراوس اخاه.يعقوب ويوحنا.فيلبس وبرثولماوس.متّى وتوما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يعقوب بن حلفى وسمعان الذي يدعى الغيور.</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يهوذا اخا يعقوب ويهوذا الاسخريوطي الذي صار مسلما ايضا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Simon, auquel il donna le nom de Pierre, André son frère, Jacques, Jean, Philippe, Barthélémy, 15 Matthieu, Thomas, Jacques fils d'Alphée, Simon qu'on appelait le zélote, Judas fils de Jacques et 16 Judas Iscarioth qui devint traître.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Simon, whom He also named Peter, and Andrew his brother; James and John; Philip and Bartholomew; 15 Matthew and Thomas; James the son of Alphaeus, and Simon called the Zealot; 16 Judas the son of James, and Judas Iscariot who also became a traitor.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98146" name="Group 2"/>
          <p:cNvGraphicFramePr>
            <a:graphicFrameLocks noGrp="1"/>
          </p:cNvGraphicFramePr>
          <p:nvPr/>
        </p:nvGraphicFramePr>
        <p:xfrm>
          <a:off x="34925" y="44450"/>
          <a:ext cx="9145588" cy="6119813"/>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ونزل معهم ووقف في موضع سهل هو وجمع من تلاميذه وجمهور كثير من الشعب من جميع اليهودية واورشليم وساحل صور وصيدا الذين جاءوا ليسمعوه ويشفوا من امراضهم.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Descendant avec eux, il s'arrêta sur un endroit plat avec une grande foule de ses disciples et une grande multitude du peuple de toute la Judée, de Jérusalem et du littoral de Tyr et de Sidon; ils étaient venus pour l'entendre et se faire guérir de leurs maladies;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And He came down with them and stood on a level place with a crowd of His disciples and a great multitude of people from all Judea and Jerusalem, and from the seacoast of Tyre and Sidon, who came to hear Him and be healed of their diseases,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99170" name="Group 2"/>
          <p:cNvGraphicFramePr>
            <a:graphicFrameLocks noGrp="1"/>
          </p:cNvGraphicFramePr>
          <p:nvPr/>
        </p:nvGraphicFramePr>
        <p:xfrm>
          <a:off x="34925" y="44450"/>
          <a:ext cx="9145588" cy="5830888"/>
        </p:xfrm>
        <a:graphic>
          <a:graphicData uri="http://schemas.openxmlformats.org/drawingml/2006/table">
            <a:tbl>
              <a:tblPr rtl="1"/>
              <a:tblGrid>
                <a:gridCol w="4248150">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والمعذبون من ارواح نجسة.وكانوا يبرأون. وكل الجمع طلبوا ان يلمسوه لان قوة كانت تخرج منه وتشفي الجميع</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ceux qui étaient affligés d'esprits impurs étaient guéris; et toute la foule cherchait à le toucher, parce qu'une force sortait de lui et les guérissait tous.</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as well as those who were tormented with unclean spirits. And they were healed. 19 And the whole multitude sought to touch Him, for power went out from Him and healed them all.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00194" name="Group 2"/>
          <p:cNvGraphicFramePr>
            <a:graphicFrameLocks noGrp="1"/>
          </p:cNvGraphicFramePr>
          <p:nvPr/>
        </p:nvGraphicFramePr>
        <p:xfrm>
          <a:off x="107950" y="44450"/>
          <a:ext cx="9072563" cy="6119813"/>
        </p:xfrm>
        <a:graphic>
          <a:graphicData uri="http://schemas.openxmlformats.org/drawingml/2006/table">
            <a:tbl>
              <a:tblPr rtl="1"/>
              <a:tblGrid>
                <a:gridCol w="4537075">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ورفع عينيه الى تلاميذه وقال طوباكم ايها المساكين لان لكم ملكوت الله.</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Alors, levant les yeux sur ses disciples, Jésus dit: "Heureux, vous les pauvres: le Royaume de Dieu est à vous.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Then He lifted up His eyes toward His disciples, and said: Blessed are you poor, for yours is the kingdom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01218" name="Group 2"/>
          <p:cNvGraphicFramePr>
            <a:graphicFrameLocks noGrp="1"/>
          </p:cNvGraphicFramePr>
          <p:nvPr/>
        </p:nvGraphicFramePr>
        <p:xfrm>
          <a:off x="34925" y="44450"/>
          <a:ext cx="9145588" cy="6369685"/>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طوباكم ايها الجياع الآن لانكم تشبعون.طوباكم ايها الباكون الآن لانكم ستضحكون.طوباكم اذا ابغضكم الناس واذا افرزوكم وعيّروكم واخرجوا اسمكم كشرير من اجل ابن الانسان.</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21Heureux, vous qui avez faim maintenant: vous serez rassasiés. Heureux, vous qui pleurez maintenant: vous rirez. 22 Heureux êtes-vous lorsque les hommes vous haïssent, lorsqu'ils vous rejettent, et qu'ils insultent et proscrivent votre nom comme infâme, à cause du Fils de l'homme.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Blessed are you who hunger now, for you shall be filled. Blessed are you who weep now, for you shall laugh.22 Blessed are you when men hate you, and when they exclude you, and revile you, and cast out your name as evil, for the Son of Man's sake.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02242" name="Group 2"/>
          <p:cNvGraphicFramePr>
            <a:graphicFrameLocks noGrp="1"/>
          </p:cNvGraphicFramePr>
          <p:nvPr/>
        </p:nvGraphicFramePr>
        <p:xfrm>
          <a:off x="34925" y="44450"/>
          <a:ext cx="9001125" cy="5911851"/>
        </p:xfrm>
        <a:graphic>
          <a:graphicData uri="http://schemas.openxmlformats.org/drawingml/2006/table">
            <a:tbl>
              <a:tblPr rtl="1"/>
              <a:tblGrid>
                <a:gridCol w="4968875">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6621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افرحوا في ذلك اليوم وتهللوا.فهوذا اجركم عظيم في السماء.لان آباءهم هكذا كانوا يفعلون بالانبياء.</a:t>
                      </a:r>
                      <a:r>
                        <a:rPr kumimoji="0" lang="ar-EG" sz="3200" b="0" i="0" u="none" strike="noStrike" cap="none" normalizeH="0" baseline="0">
                          <a:ln>
                            <a:noFill/>
                          </a:ln>
                          <a:solidFill>
                            <a:schemeClr val="bg1"/>
                          </a:solidFill>
                          <a:effectLst/>
                          <a:latin typeface="Arial" charset="0"/>
                          <a:cs typeface="Arial" charset="0"/>
                        </a:rPr>
                        <a:t>   </a:t>
                      </a:r>
                      <a:r>
                        <a:rPr kumimoji="0" lang="ar-EG" sz="3200" b="1" i="0" u="none" strike="noStrike" cap="none" normalizeH="0" baseline="0">
                          <a:ln>
                            <a:noFill/>
                          </a:ln>
                          <a:solidFill>
                            <a:srgbClr val="FF9900"/>
                          </a:solidFill>
                          <a:effectLst/>
                          <a:latin typeface="Arial" charset="0"/>
                          <a:cs typeface="Arial" charset="0"/>
                        </a:rPr>
                        <a:t>( والمجد للـه دائماً )</a:t>
                      </a:r>
                      <a:endParaRPr kumimoji="0" lang="en-CA" sz="32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Réjouissez-vous ce jour-là et bondissez de joie, car voici, votre récompense est grande dans le ciel; c'est en effet de la même manière que leurs pères traitaient les prophètes.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Rejoice in that day and leap for joy! For indeed your reward is great in heaven, for in like manner their fathers did to the prophets.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9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03266"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5003267"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5003268"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5003269"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9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05314" name="Group 2"/>
          <p:cNvGraphicFramePr>
            <a:graphicFrameLocks noGrp="1"/>
          </p:cNvGraphicFramePr>
          <p:nvPr/>
        </p:nvGraphicFramePr>
        <p:xfrm>
          <a:off x="34925" y="-26988"/>
          <a:ext cx="9217025" cy="6410326"/>
        </p:xfrm>
        <a:graphic>
          <a:graphicData uri="http://schemas.openxmlformats.org/drawingml/2006/table">
            <a:tbl>
              <a:tblPr rtl="1"/>
              <a:tblGrid>
                <a:gridCol w="453548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رسالة </a:t>
                      </a:r>
                      <a:r>
                        <a:rPr kumimoji="0" lang="ar-EG" sz="3600" b="0" i="0" u="sng" strike="noStrike" cap="none" normalizeH="0" baseline="0">
                          <a:ln>
                            <a:noFill/>
                          </a:ln>
                          <a:solidFill>
                            <a:srgbClr val="FF9933"/>
                          </a:solidFill>
                          <a:effectLst/>
                          <a:latin typeface="Arial" charset="0"/>
                          <a:cs typeface="Arial" charset="0"/>
                        </a:rPr>
                        <a:t>بولس الرسول الى أهل رومية</a:t>
                      </a:r>
                      <a:r>
                        <a:rPr kumimoji="0" lang="ar-SA"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10 :4- 18</a:t>
                      </a:r>
                      <a:r>
                        <a:rPr kumimoji="0" lang="ar-SA" sz="3600" b="0" i="0" u="sng" strike="noStrike" cap="none" normalizeH="0" baseline="0">
                          <a:ln>
                            <a:noFill/>
                          </a:ln>
                          <a:solidFill>
                            <a:srgbClr val="FF9933"/>
                          </a:solidFill>
                          <a:effectLst/>
                          <a:latin typeface="Arial" charset="0"/>
                          <a:cs typeface="Arial" charset="0"/>
                        </a:rPr>
                        <a:t>)</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غاية الناموس هي المسيح للبر لكل من يؤمن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 موسى يكتب في البر الذي بالناموس ان الانسان الذي يفعلها سيحيا بها.</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Times New Roman" pitchFamily="18" charset="0"/>
                        </a:rPr>
                        <a:t>Romains</a:t>
                      </a:r>
                      <a:r>
                        <a:rPr kumimoji="0" lang="en-US" sz="3200" b="0" i="0" u="sng" strike="noStrike" cap="none" normalizeH="0" baseline="0">
                          <a:ln>
                            <a:noFill/>
                          </a:ln>
                          <a:solidFill>
                            <a:srgbClr val="FF9933"/>
                          </a:solidFill>
                          <a:effectLst/>
                          <a:latin typeface="Arial" charset="0"/>
                          <a:cs typeface="Times New Roman" pitchFamily="18" charset="0"/>
                        </a:rPr>
                        <a:t> 10 : 4 - 18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Car la fin de la loi, c'est Christ, pour que soit donnée la justice à tout homme qui croit. 5  Moïse lui-même écrit de la justice  qui vient de la loi: L'homme qui l'accomplira vivra par elle.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Romans 10:4-18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For Christ is the end of the law for righteousness to everyone who believes. 5 For Moses writes about the righteousness which is of the law,The man who does those things shall live by them.''</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18p</a:t>
            </a:r>
          </a:p>
        </p:txBody>
      </p:sp>
    </p:spTree>
  </p:cSld>
  <p:clrMapOvr>
    <a:masterClrMapping/>
  </p:clrMapOvr>
</p:sld>
</file>

<file path=ppt/slides/slide9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06338" name="Group 2"/>
          <p:cNvGraphicFramePr>
            <a:graphicFrameLocks noGrp="1"/>
          </p:cNvGraphicFramePr>
          <p:nvPr/>
        </p:nvGraphicFramePr>
        <p:xfrm>
          <a:off x="34925" y="44450"/>
          <a:ext cx="9145588" cy="6121401"/>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البر الذي بالايمان فيقول هكذا لا تقل في قلبك من يصعد الى السماء اي ليحدر المسيح. او من يهبط الى الهاوية اي ليصعد المسيح من الاموات.</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Mais la justice qui vient de la foi parle ainsi: Ne dis pas dans ton coeur: Qui montera au ciel? Ce serait en faire descendre Christ; ni: Qui descendra dans l'abîme? 7 Ce serait faire remonter Christ d'entre les morts.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But the righteousness of faith speaks in this way, Do not say in your heart, "Who will ascend into heaven?' '' (that is, to bring Christ down from above) 7 or, "Who will descend into the abyss?' '' (that is, to bring Christ up from the dead).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07362" name="Group 2"/>
          <p:cNvGraphicFramePr>
            <a:graphicFrameLocks noGrp="1"/>
          </p:cNvGraphicFramePr>
          <p:nvPr/>
        </p:nvGraphicFramePr>
        <p:xfrm>
          <a:off x="34925" y="44450"/>
          <a:ext cx="9145588" cy="6339840"/>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لكن ماذا يقول.الكلمة قريبة منك في فمك وفي قلبك اي كلمة الايمان التي نكرز بها. لانك ان اعترفت بفمك بالرب يسوع وآمنت بقلبك ان الله اقامه من الاموات خلصت.</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Que dit-elle donc? Tout près de toi est la parole, dans ta bouche et dans ton coeur. 9 Cette parole, c'est la parole de la foi que nous proclamons. Si, de ta bouche, tu confesses que Jésus est Seigneur et si, dans ton coeur, tu crois que Dieu l'a ressuscité des morts, tu seras sauvé.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But what does it say? The word is near you, in your mouth and in your heart'' (that is, the word of faith which we preach): 9 that if you confess with your mouth the Lord Jesus and believe in your heart that God has raised Him from the dead, you will be saved.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08386" name="Group 2"/>
          <p:cNvGraphicFramePr>
            <a:graphicFrameLocks noGrp="1"/>
          </p:cNvGraphicFramePr>
          <p:nvPr/>
        </p:nvGraphicFramePr>
        <p:xfrm>
          <a:off x="34925" y="44450"/>
          <a:ext cx="9145588" cy="6766560"/>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القلب يؤمن به للبر والفم يعترف به للخلاص</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 الكتاب يقول كل من يؤمن به لا يخزى</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لانه لا فرق بين اليهودي واليوناني لان ربا واحدا للجميع غنيا لجميع الذين يدعون به.</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En effet, croire dans son coeur conduit à la justice et confesser de sa bouche conduit au salut. 11 Car l'Écriture dit: Quiconque croit en lui ne sera pas confondu. 12 Ainsi, il n'y a pas de différence entre Juif et Grec: tous ont le même Seigneur, riche envers tous ceux qui l'invoquent.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For with the heart one believes unto righteousness, and with the mouth confession is made unto salvation. 11 For the Scripture says, Whoever believes on Him will not be put to shame.'' 12 For there is no distinction between Jew and Greek, for the same Lord over all is rich to all who call upon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09410" name="Group 2"/>
          <p:cNvGraphicFramePr>
            <a:graphicFrameLocks noGrp="1"/>
          </p:cNvGraphicFramePr>
          <p:nvPr/>
        </p:nvGraphicFramePr>
        <p:xfrm>
          <a:off x="34925" y="115888"/>
          <a:ext cx="9145588" cy="5942965"/>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كل من يدعو باسم الرب يخلص. فكيف يدعون بمن لم يؤمنوا به.وكيف يؤمنون بمن لم يسمعوا به.وكيف يسمعون بلا كارز.</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En effet, quiconque invoquera le nom du Seigneur sera sauvé.14 Or, comment l'invoqueraient-ils, sans avoir cru en lui? Et comment croiraient-ils en lui, sans l'avoir entendu? Et comment l'entendraient-ils, si personne ne le proclame?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For whoever calls on the name of the Lord shall be saved.'' 14 How then shall they call on Him in whom they have not believed? And how shall they believe in Him of whom they have not heard? And how shall they hear without a preacher?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10434" name="Group 2"/>
          <p:cNvGraphicFramePr>
            <a:graphicFrameLocks noGrp="1"/>
          </p:cNvGraphicFramePr>
          <p:nvPr/>
        </p:nvGraphicFramePr>
        <p:xfrm>
          <a:off x="34925" y="44450"/>
          <a:ext cx="9145588" cy="6339840"/>
        </p:xfrm>
        <a:graphic>
          <a:graphicData uri="http://schemas.openxmlformats.org/drawingml/2006/table">
            <a:tbl>
              <a:tblPr rtl="1"/>
              <a:tblGrid>
                <a:gridCol w="4321175">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وكيف يكرزون ان لم يرسلوا.كما هو مكتوب ما اجمل اقدام المبشرين بالسلام المبشرين بالخيرات. لكن ليس الجميع قد اطاعوا الانجيل لان اشعياء يقول يا رب من صدق خبرنا.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Et comment le proclamer, sans être envoyé? Aussi est-il écrit: Qu'ils sont beaux les pieds de ceux qui annoncent de bonnes nouvelles! 16 Mais tous n'ont pas obéi à l'Évangile.  Esaïe dit en effet: Seigneur, qui a cru à notre prédication?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And how shall they preach unless they are sent? As it is written: How beautiful are the feet of those who preach the gospel of peace, who bring glad tidings of good things!'' 16 But they have not all obeyed the gospel. For Isaiah says, Lord, who has believed our report?''</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11458" name="Group 2"/>
          <p:cNvGraphicFramePr>
            <a:graphicFrameLocks noGrp="1"/>
          </p:cNvGraphicFramePr>
          <p:nvPr/>
        </p:nvGraphicFramePr>
        <p:xfrm>
          <a:off x="34925" y="44450"/>
          <a:ext cx="9145588" cy="6172772"/>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اذا الايمان بالخبر والخبر بكلمة الله. لكنني اقول ألعلهم لم يسمعوا.</a:t>
                      </a:r>
                      <a:r>
                        <a:rPr kumimoji="0" lang="en-CA"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بلى.الى كل الارض خرج صوتهم والى اقاصي المسكونة اقوالهم.</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Ainsi la foi vient de la prédication et la prédication c'est l'annonce de la parole du Christ. 18 Je demande alors: N'auraient-ils pas entendu? Mais si! Par toute la terre a retenti leur voix et jusqu'aux extrémités du monde leurs paroles.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So then faith comes by hearing, and hearing by the word of God. 18 But I say, have they not heard? Yes indeed: Their sound has gone out to all the earth, and their words to the ends of the world."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2482"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57958"/>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0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3506"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501350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5013508"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0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15554" name="Group 2"/>
          <p:cNvGraphicFramePr>
            <a:graphicFrameLocks noGrp="1"/>
          </p:cNvGraphicFramePr>
          <p:nvPr/>
        </p:nvGraphicFramePr>
        <p:xfrm>
          <a:off x="34925" y="-26988"/>
          <a:ext cx="9217025" cy="6705600"/>
        </p:xfrm>
        <a:graphic>
          <a:graphicData uri="http://schemas.openxmlformats.org/drawingml/2006/table">
            <a:tbl>
              <a:tblPr rtl="1"/>
              <a:tblGrid>
                <a:gridCol w="453548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الكاثوليكون من رسالة </a:t>
                      </a:r>
                      <a:r>
                        <a:rPr kumimoji="0" lang="ar-EG" sz="3600" b="0" i="0" u="sng" strike="noStrike" cap="none" normalizeH="0" baseline="0">
                          <a:ln>
                            <a:noFill/>
                          </a:ln>
                          <a:solidFill>
                            <a:srgbClr val="FF9933"/>
                          </a:solidFill>
                          <a:effectLst/>
                          <a:latin typeface="Arial" charset="0"/>
                          <a:cs typeface="Arial" charset="0"/>
                        </a:rPr>
                        <a:t>بطرس الثانية (1 : 12 – 21 )</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لذلك لا اهمل ان اذكّركم دائما بهذه الامور وان كنتم عالمين ومثبتين في الحق الحاضر.</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ولكني احسبه حقا ما دمت في هذا المسكن ان انهضكم بالتذكرة</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Times New Roman" pitchFamily="18" charset="0"/>
                        </a:rPr>
                        <a:t>2 Pierre 1 : 12 - 21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a:t>
                      </a:r>
                      <a:r>
                        <a:rPr kumimoji="0" lang="fr-FR" sz="2800" b="0" i="0" u="none" strike="noStrike" cap="none" normalizeH="0" baseline="0">
                          <a:ln>
                            <a:noFill/>
                          </a:ln>
                          <a:solidFill>
                            <a:schemeClr val="bg1"/>
                          </a:solidFill>
                          <a:effectLst/>
                          <a:latin typeface="Arial" charset="0"/>
                          <a:cs typeface="Arial" charset="0"/>
                        </a:rPr>
                        <a:t>Aussi ai-je l'intention de toujours vous rappeler cela, bien que vous le sachiez et que vous demeuriez fermes dans la vérité présente.13 Mais je crois juste, tant que je suis ici-bas, de vous tenir en éveil par mes rappels,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2 Peter 1:12-21</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12</a:t>
                      </a:r>
                      <a:r>
                        <a:rPr kumimoji="0" lang="en-US" sz="2800" b="0" i="0" u="none" strike="noStrike" cap="none" normalizeH="0" baseline="0">
                          <a:ln>
                            <a:noFill/>
                          </a:ln>
                          <a:solidFill>
                            <a:schemeClr val="bg1"/>
                          </a:solidFill>
                          <a:effectLst/>
                          <a:latin typeface="Arial" charset="0"/>
                          <a:cs typeface="Arial" charset="0"/>
                        </a:rPr>
                        <a:t> For this reason I will not be negligent to remind you always of these things, though you know and are established in the present truth. 13 Yes, I think it is right, as long as I am in this tent, to stir you up by reminding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18c</a:t>
            </a:r>
          </a:p>
        </p:txBody>
      </p:sp>
    </p:spTree>
  </p:cSld>
  <p:clrMapOvr>
    <a:masterClrMapping/>
  </p:clrMapOvr>
</p:sld>
</file>

<file path=ppt/slides/slide10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16578" name="Group 2"/>
          <p:cNvGraphicFramePr>
            <a:graphicFrameLocks noGrp="1"/>
          </p:cNvGraphicFramePr>
          <p:nvPr/>
        </p:nvGraphicFramePr>
        <p:xfrm>
          <a:off x="34925" y="44450"/>
          <a:ext cx="9145588" cy="5871528"/>
        </p:xfrm>
        <a:graphic>
          <a:graphicData uri="http://schemas.openxmlformats.org/drawingml/2006/table">
            <a:tbl>
              <a:tblPr rtl="1"/>
              <a:tblGrid>
                <a:gridCol w="5256213">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عالما ان خلع مسكني قريب كما اعلن لي ربنا يسوع المسيح ايضا.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فأجتهد ايضا ان تكونوا بعد خروجي تتذكرون كل حين بهذه الامور.</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sachant qu'il est proche pour moi le moment de la séparation, comme notre Seigneur Jésus Christ me l'a fait connaître; 15 mais je veillerai soigneusement à ce qu'après mon départ vous ayez la possibilité, en toute occasion, de conserver le souvenir de ces enseignements.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knowing that shortly I must put off my tent, just as our Lord Jesus Christ showed me. 15 Moreover I will be careful to ensure that you always have a reminder of these things after my decease.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17602" name="Group 2"/>
          <p:cNvGraphicFramePr>
            <a:graphicFrameLocks noGrp="1"/>
          </p:cNvGraphicFramePr>
          <p:nvPr/>
        </p:nvGraphicFramePr>
        <p:xfrm>
          <a:off x="34925" y="44450"/>
          <a:ext cx="9145588" cy="5978526"/>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لاننا لم نتبع خرافات مصنعة اذ عرّفناكم بقوة ربنا يسوع المسيح ومجيئه بل قد كنا معاينين عظمته.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En effet, ce n'est pas en nous mettant à la traîne de fables sophistiquées que nous vous avons fait connaître la venue puissante de notre Seigneur Jésus Christ, mais pour l'avoir vu de nos yeux dans tout son éclat.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For we did not follow cunningly devised fables when we made known to you the power and coming of our Lord Jesus Christ, but were eyewitnesses of His majesty.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18626" name="Group 2"/>
          <p:cNvGraphicFramePr>
            <a:graphicFrameLocks noGrp="1"/>
          </p:cNvGraphicFramePr>
          <p:nvPr/>
        </p:nvGraphicFramePr>
        <p:xfrm>
          <a:off x="34925" y="44450"/>
          <a:ext cx="9145588" cy="6369685"/>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اخذ من الله الآب كرامة ومجدا اذ اقبل عليه صوت كهذا من المجد الاسنى هذا هو ابني الحبيب الذي انا سررت به.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ونحن سمعنا هذا الصوت مقبلا من السماء اذ كنا معه في الجبل المقدس.</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Car il reçut de Dieu le Père honneur et gloire, quand la voix venue de la splendeur magnifique de Dieu lui dit: "Celui-ci est mon Fils bien-aimé, celui qu'il m'a plu de choisir. 18  Et cette voix, nous-mêmes nous l'avons entendue venant du ciel quand nous étions avec lui sur la montagne sainte.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For He received from God the Father honor and glory when such a voice came to Him from the Excellent Glory: This is My beloved Son, in whom I am well pleased.'' 18 And we heard this voice which came from heaven when we were with Him on the holy mountain.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19650" name="Group 2"/>
          <p:cNvGraphicFramePr>
            <a:graphicFrameLocks noGrp="1"/>
          </p:cNvGraphicFramePr>
          <p:nvPr/>
        </p:nvGraphicFramePr>
        <p:xfrm>
          <a:off x="34925" y="44450"/>
          <a:ext cx="9145588" cy="6049963"/>
        </p:xfrm>
        <a:graphic>
          <a:graphicData uri="http://schemas.openxmlformats.org/drawingml/2006/table">
            <a:tbl>
              <a:tblPr rtl="1"/>
              <a:tblGrid>
                <a:gridCol w="5256213">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وعندنا الكلمة النبوية وهي اثبت التي تفعلون حسنا ان انتبهتم اليها كما الى سراج منير في موضع مظلم الى ان ينفجر النهار ويطلع كوكب الصبح في قلوبكم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De plus, nous avons la parole des prophètes qui est la solidité même, sur laquelle vous avez raison de fixer votre regard comme sur une lampe brillant dans un lieu obscur, jusqu'à ce que luise le jour et que l'étoile du matin se lève dans vos coeurs.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And so we have the prophetic word confirmed, which you do well to heed as a light that shines in a dark place, until the day dawns and the morning star rises in your hearts;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20674" name="Group 2"/>
          <p:cNvGraphicFramePr>
            <a:graphicFrameLocks noGrp="1"/>
          </p:cNvGraphicFramePr>
          <p:nvPr/>
        </p:nvGraphicFramePr>
        <p:xfrm>
          <a:off x="34925" y="115888"/>
          <a:ext cx="9145588" cy="6484684"/>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عالمين هذا اولا ان كل نبوة الكتاب ليست من تفسير خاص.</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لانه لم تأت نبوة قط بمشيئة انسان بل تكلم اناس الله القديسون مسوقين من الروح القدس</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449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Avant tout, sachez-le bien: aucune prophétie de l'Écriture n'est affaire d'interprétation privée; 21 en effet, ce n'est pas la volonté humaine qui a jamais produit une prophétie, mais c'est portés par l'Esprit Saint que des hommes ont parlé de la part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knowing this first, that no prophecy of Scripture is of any private interpretation, 21 for prophecy never came by the will of man, but holy men of God spoke as they were moved by the Holy Spirit.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21698"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22722"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502272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5022724"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5022725"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0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24783" name="Group 15"/>
          <p:cNvGraphicFramePr>
            <a:graphicFrameLocks noGrp="1"/>
          </p:cNvGraphicFramePr>
          <p:nvPr/>
        </p:nvGraphicFramePr>
        <p:xfrm>
          <a:off x="34925" y="44450"/>
          <a:ext cx="9074150" cy="6829425"/>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28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2800" b="0" i="0" u="sng" strike="noStrike" cap="none" normalizeH="0" baseline="0">
                          <a:ln>
                            <a:noFill/>
                          </a:ln>
                          <a:solidFill>
                            <a:srgbClr val="FF9933"/>
                          </a:solidFill>
                          <a:effectLst/>
                          <a:latin typeface="Arial" charset="0"/>
                          <a:cs typeface="Arial" charset="0"/>
                        </a:rPr>
                        <a:t> </a:t>
                      </a:r>
                      <a:r>
                        <a:rPr kumimoji="0" lang="ar-SA" sz="2800" b="0" i="0" u="sng" strike="noStrike" cap="none" normalizeH="0" baseline="0">
                          <a:ln>
                            <a:noFill/>
                          </a:ln>
                          <a:solidFill>
                            <a:srgbClr val="FF9933"/>
                          </a:solidFill>
                          <a:effectLst/>
                          <a:latin typeface="Arial" charset="0"/>
                          <a:cs typeface="Arial" charset="0"/>
                        </a:rPr>
                        <a:t>(</a:t>
                      </a:r>
                      <a:r>
                        <a:rPr kumimoji="0" lang="en-US" sz="2800" b="0" i="0" u="sng" strike="noStrike" cap="none" normalizeH="0" baseline="0">
                          <a:ln>
                            <a:noFill/>
                          </a:ln>
                          <a:solidFill>
                            <a:srgbClr val="FF9933"/>
                          </a:solidFill>
                          <a:effectLst/>
                          <a:latin typeface="Arial" charset="0"/>
                          <a:cs typeface="Arial" charset="0"/>
                        </a:rPr>
                        <a:t>3 : 1 – 16 </a:t>
                      </a:r>
                      <a:r>
                        <a:rPr kumimoji="0" lang="ar-SA" sz="2800" b="0" i="0" u="sng" strike="noStrike" cap="none" normalizeH="0" baseline="0">
                          <a:ln>
                            <a:noFill/>
                          </a:ln>
                          <a:solidFill>
                            <a:srgbClr val="FF9933"/>
                          </a:solidFill>
                          <a:effectLst/>
                          <a:latin typeface="Arial" charset="0"/>
                          <a:cs typeface="Arial" charset="0"/>
                        </a:rPr>
                        <a:t>)</a:t>
                      </a:r>
                      <a:endParaRPr kumimoji="0" lang="en-US" sz="28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وصعد بطرس ويوحنا معا الى الهيكل في ساعة الصلاة التاسعة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وكان رجل اعرج من بطن امه يحمل.كانوا يضعونه كل يوم عند باب الهيكل الذي يقال له الجميل ليسأل صدقة من الذين يدخلون الهيكل.</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FR" sz="2400" b="0" i="0" u="sng" strike="noStrike" cap="none" normalizeH="0" baseline="0">
                          <a:ln>
                            <a:noFill/>
                          </a:ln>
                          <a:solidFill>
                            <a:srgbClr val="FF9933"/>
                          </a:solidFill>
                          <a:effectLst/>
                          <a:latin typeface="Arial" charset="0"/>
                          <a:cs typeface="Times New Roman" pitchFamily="18" charset="0"/>
                        </a:rPr>
                        <a:t>Actes 3 : 1 - 16</a:t>
                      </a:r>
                    </a:p>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1Pierre et Jean montaient au temple pour la prière de trois heures de l'après-midi. 2 On y portait un homme qui était infirme depuis sa naissance - chaque jour on l'installait à la porte du temple dite "La Belle Porte" pour demander l'aumône à ceux qui pénétraient dans le temple.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90000"/>
                        </a:lnSpc>
                        <a:spcBef>
                          <a:spcPct val="0"/>
                        </a:spcBef>
                        <a:spcAft>
                          <a:spcPct val="0"/>
                        </a:spcAft>
                        <a:buClrTx/>
                        <a:buSzTx/>
                        <a:buFontTx/>
                        <a:buNone/>
                        <a:tabLst/>
                      </a:pPr>
                      <a:r>
                        <a:rPr kumimoji="0" lang="en-US" sz="2400" b="0" i="0" u="sng" strike="noStrike" cap="none" normalizeH="0" baseline="0">
                          <a:ln>
                            <a:noFill/>
                          </a:ln>
                          <a:solidFill>
                            <a:srgbClr val="FF9933"/>
                          </a:solidFill>
                          <a:effectLst/>
                          <a:latin typeface="Arial" charset="0"/>
                          <a:cs typeface="Times New Roman" pitchFamily="18" charset="0"/>
                        </a:rPr>
                        <a:t>Acts 3 : 1 -16 </a:t>
                      </a:r>
                    </a:p>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Now Peter and John went up together to the temple at the hour of prayer, the ninth hour. 2 And a certain man lame from his mother's womb was carried, whom they laid daily at the gate of the temple which is called Beautiful, to ask alms from those who entered the temple;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18a</a:t>
            </a:r>
          </a:p>
        </p:txBody>
      </p:sp>
    </p:spTree>
  </p:cSld>
  <p:clrMapOvr>
    <a:masterClrMapping/>
  </p:clrMapOvr>
</p:sld>
</file>

<file path=ppt/slides/slide10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25794" name="Group 2"/>
          <p:cNvGraphicFramePr>
            <a:graphicFrameLocks noGrp="1"/>
          </p:cNvGraphicFramePr>
          <p:nvPr/>
        </p:nvGraphicFramePr>
        <p:xfrm>
          <a:off x="34925" y="115888"/>
          <a:ext cx="9145588" cy="5834063"/>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فهذا لما رأى بطرس ويوحنا مزمعين ان يدخلا الهيكل سأل ليأخذ صدقة. فتفرس فيه بطرس مع يوحنا وقال انظر الينا.</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Quand il vit Pierre et Jean qui allaient entrer dans le temple, il les sollicita pour obtenir une aumône. 4  Pierre alors, ainsi que Jean, le fixa et lui dit: "Regarde-nous!" 5 L'homme les observait, car il s'attendait à obtenir d'eux quelque chose.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who, seeing Peter and John about to go into the temple, asked for alms. 4 And fixing his eyes on him, with John, Peter said, Look at us.'' 5 So he gave them his attention, expecting to receive something from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26818" name="Group 2"/>
          <p:cNvGraphicFramePr>
            <a:graphicFrameLocks noGrp="1"/>
          </p:cNvGraphicFramePr>
          <p:nvPr/>
        </p:nvGraphicFramePr>
        <p:xfrm>
          <a:off x="107950" y="115888"/>
          <a:ext cx="9072563" cy="5913120"/>
        </p:xfrm>
        <a:graphic>
          <a:graphicData uri="http://schemas.openxmlformats.org/drawingml/2006/table">
            <a:tbl>
              <a:tblPr rtl="1"/>
              <a:tblGrid>
                <a:gridCol w="4464050">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فلاحظهما منتظرا ان يأخذ منهما شيئا. فقال بطرس ليس لي فضة ولا ذهب ولكن الذي لي فاياه اعطيك.باسم يسوع المسيح الناصري قم وامش.وامسكه بيده اليمنى واقامه ففي الحال تشددت رجلاه وكعباه</a:t>
                      </a:r>
                      <a:r>
                        <a:rPr kumimoji="0" lang="en-US"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chemeClr val="bg1"/>
                          </a:solidFill>
                          <a:effectLst/>
                          <a:latin typeface="Arial" charset="0"/>
                          <a:cs typeface="Arial" charset="0"/>
                        </a:rPr>
                        <a:t> </a:t>
                      </a:r>
                      <a:endParaRPr kumimoji="0" lang="ar-SA" sz="3200" b="0" i="0" u="none" strike="noStrike" cap="none" normalizeH="0" baseline="0">
                        <a:ln>
                          <a:noFill/>
                        </a:ln>
                        <a:solidFill>
                          <a:schemeClr val="bg1"/>
                        </a:solidFill>
                        <a:effectLst/>
                        <a:latin typeface="Arial" charset="0"/>
                        <a:cs typeface="Times New Roman" pitchFamily="18"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Pierre lui dit: "De l'or ou de l'argent, je n'en ai pas; mais ce que j'ai, je te le donne: au nom de Jésus Christ, le Nazaréen, marche. 7  Et, le prenant par la main droite, il le fit lever.A l'instant même les pieds et les chevilles de l'homme s'affermirent;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Then Peter said, Silver and gold I do not have, but what I do have I give you: In the name of Jesus Christ of Nazareth, rise up and walk.'' 7 And he took him by the right hand and lifted him up, and immediately his feet and ankle bones received strength.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27842" name="Group 2"/>
          <p:cNvGraphicFramePr>
            <a:graphicFrameLocks noGrp="1"/>
          </p:cNvGraphicFramePr>
          <p:nvPr/>
        </p:nvGraphicFramePr>
        <p:xfrm>
          <a:off x="34925" y="44450"/>
          <a:ext cx="9145588" cy="6121401"/>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فوثب ووقف وصار يمشي ودخل معهما الى الهيكل وهو يمشي ويطفر ويسبح الله. وابصره جميع الشعب وهو يمشي ويسبح الله.</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d'un bond il fut debout et marchait; il entra avec eux dans le temple, marchant, bondissant et louant Dieu. 9 Et tout le peuple le vit marcher et louer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So he, leaping up, stood and walked and entered the temple with them-- walking, leaping, and praising God. 9 And all the people saw him walking and praising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28866" name="Group 2"/>
          <p:cNvGraphicFramePr>
            <a:graphicFrameLocks noGrp="1"/>
          </p:cNvGraphicFramePr>
          <p:nvPr/>
        </p:nvGraphicFramePr>
        <p:xfrm>
          <a:off x="-36513" y="44450"/>
          <a:ext cx="9217026" cy="6931152"/>
        </p:xfrm>
        <a:graphic>
          <a:graphicData uri="http://schemas.openxmlformats.org/drawingml/2006/table">
            <a:tbl>
              <a:tblPr rtl="1"/>
              <a:tblGrid>
                <a:gridCol w="4464050">
                  <a:extLst>
                    <a:ext uri="{9D8B030D-6E8A-4147-A177-3AD203B41FA5}">
                      <a16:colId xmlns:a16="http://schemas.microsoft.com/office/drawing/2014/main" val="20000"/>
                    </a:ext>
                  </a:extLst>
                </a:gridCol>
                <a:gridCol w="4752976">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وعرفوه انه هو الذي كان يجلس لاجل الصدقة على باب الهيكل الجميل فامتلأوا دهشة وحيرة مما حدث له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وبينما كان الرجل الاعرج الذي شفي متمسكا ببطرس ويوحنا تراكض اليهم جميع الشعب الى الرواق الذي يقال له رواق سليمان وهم مندهشون.</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On le reconnaissait: c'était bien lui qui se tenait, pour mendier, à la Belle Porte du temple. Et les gens se trouvèrent complètement stupéfaits et désorientés par ce qui lui était arrivé. 11 L'homme ne lâchait plus Pierre et Jean; tout le peuple accourut autour  d'eux, stupéfait, au "portique de Salomon".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Then they knew that it was he who sat begging alms at the Beautiful Gate of the temple; and they were filled with wonder and amazement at what had happened to him. 11 Now as the lame man who was healed held on to Peter and John, all the people ran together to them in the porch which is called Solomon's, greatly amazed.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29890" name="Group 2"/>
          <p:cNvGraphicFramePr>
            <a:graphicFrameLocks noGrp="1"/>
          </p:cNvGraphicFramePr>
          <p:nvPr/>
        </p:nvGraphicFramePr>
        <p:xfrm>
          <a:off x="34925" y="44450"/>
          <a:ext cx="9145588" cy="5978526"/>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رأى بطرس ذلك اجاب الشعب ايها الرجال الاسرائيليون ما بالكم تتعجبون من هذا ولماذا تشخصون الينا كاننا بقوتنا او تقوانا قد جعلنا هذا يمشي.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A cette vue, Pierre s'adressa au peuple: "Israélites, pourquoi nous fixer, nous, comme si c'était par notre puissance ou notre piété personnelles que nous avions fait marcher cet homme?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So when Peter saw it, he responded to the people: Men of Israel, why do you marvel at this? Or why look so intently at us, as though by our own power or godliness we had made this man walk?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30914" name="Group 2"/>
          <p:cNvGraphicFramePr>
            <a:graphicFrameLocks noGrp="1"/>
          </p:cNvGraphicFramePr>
          <p:nvPr/>
        </p:nvGraphicFramePr>
        <p:xfrm>
          <a:off x="-36513" y="44450"/>
          <a:ext cx="9217026" cy="6766560"/>
        </p:xfrm>
        <a:graphic>
          <a:graphicData uri="http://schemas.openxmlformats.org/drawingml/2006/table">
            <a:tbl>
              <a:tblPr rtl="1"/>
              <a:tblGrid>
                <a:gridCol w="4679950">
                  <a:extLst>
                    <a:ext uri="{9D8B030D-6E8A-4147-A177-3AD203B41FA5}">
                      <a16:colId xmlns:a16="http://schemas.microsoft.com/office/drawing/2014/main" val="20000"/>
                    </a:ext>
                  </a:extLst>
                </a:gridCol>
                <a:gridCol w="4537076">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اله ابراهيم واسحق ويعقوب اله آبائنا مجد فتاه يسوع الذي اسلمتموه انتم وانكرتموه امام وجه بيلاطس وهو حاكم باطلاقه.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ولكن انتم انكرتم القدوس البار وطلبتم ان يوهب لكم رجل قاتل.</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Le Dieu d'Abraham, d'Isaac et de Jacob, le Dieu de nos pères, a glorifié son Serviteur Jésus que vous,  vous aviez livré et que vous aviez refusé en présence de Pilate décidé, quant à lui, à le relâcher. 14 Vous avez refusé le Saint et le Juste et vous avez réclamé pour vous la grâce d'un meurtrier.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The God of Abraham, Isaac, and Jacob, the God of our fathers, glorified His Servant Jesus, whom you delivered up and denied in the presence of Pilate, when he was determined to let Him go. 14 But you denied the Holy One and the Just, and asked for a murderer to be granted to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31938" name="Group 2"/>
          <p:cNvGraphicFramePr>
            <a:graphicFrameLocks noGrp="1"/>
          </p:cNvGraphicFramePr>
          <p:nvPr/>
        </p:nvGraphicFramePr>
        <p:xfrm>
          <a:off x="34925" y="44450"/>
          <a:ext cx="9145588" cy="6766560"/>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ورئيس الحياة قتلتموه الذي اقامه الله من الاموات ونحن شهود لذلك.  وبالايمان باسمه شدد اسمه هذا الذي تنظرونه وتعرفونه والايمان الذي بواسطته اعطاه هذه الصحة امام جميعكم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Le Prince de la vie que vous avez fait mourir, Dieu l'a ressuscité des morts - nous en sommes les témoins.16 Grâce à la foi au nom de Jésus, ce Nom vient d'affermir cet homme que vous regardez et que vous connaissez: et la foi qui vient de Jésus a rendu à cet homme toute sa santé, en votre présence à tous.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and killed the Prince of life, whom God raised from the dead, of which we are witnesses. 16 And His name, through faith in His name, has made this man strong, whom you see and know. Yes, the faith which comes through Him has given him this perfect soundness in the presence of you all.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32962"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0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33986"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35010"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0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36034" name="Group 2"/>
          <p:cNvGraphicFramePr>
            <a:graphicFrameLocks noGrp="1"/>
          </p:cNvGraphicFramePr>
          <p:nvPr/>
        </p:nvGraphicFramePr>
        <p:xfrm>
          <a:off x="34925" y="44450"/>
          <a:ext cx="9145588" cy="6511354"/>
        </p:xfrm>
        <a:graphic>
          <a:graphicData uri="http://schemas.openxmlformats.org/drawingml/2006/table">
            <a:tbl>
              <a:tblPr rtl="1"/>
              <a:tblGrid>
                <a:gridCol w="4248150">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مزمور </a:t>
                      </a:r>
                      <a:r>
                        <a:rPr kumimoji="0" lang="en-US" sz="3600" b="0" i="0" u="sng" strike="noStrike" cap="none" normalizeH="0" baseline="0" dirty="0">
                          <a:ln>
                            <a:noFill/>
                          </a:ln>
                          <a:solidFill>
                            <a:srgbClr val="FF9933"/>
                          </a:solidFill>
                          <a:effectLst/>
                          <a:latin typeface="Arial" charset="0"/>
                          <a:cs typeface="Times New Roman" pitchFamily="18" charset="0"/>
                        </a:rPr>
                        <a:t>19:1,4</a:t>
                      </a:r>
                      <a:endParaRPr kumimoji="0" lang="fr-FR" sz="28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السموات تحدث بمجد الله.والفلك يخبر بعمل يديه. في كل الارض خرج منطقهم والى اقصى المسكونة كلماتهم.جعل للشمس مسكنا فيها</a:t>
                      </a:r>
                      <a:r>
                        <a:rPr kumimoji="0" lang="ar-EG" sz="3200" b="0" i="0" u="none" strike="noStrike" cap="none" normalizeH="0" baseline="0" dirty="0">
                          <a:ln>
                            <a:noFill/>
                          </a:ln>
                          <a:solidFill>
                            <a:schemeClr val="bg1"/>
                          </a:solidFill>
                          <a:effectLst/>
                          <a:latin typeface="Arial" charset="0"/>
                          <a:cs typeface="Arial" charset="0"/>
                        </a:rPr>
                        <a:t> </a:t>
                      </a:r>
                      <a:r>
                        <a:rPr kumimoji="0" lang="ar-SA" sz="3600" b="0" i="0" u="none" strike="noStrike" cap="none" normalizeH="0" baseline="0" dirty="0">
                          <a:ln>
                            <a:noFill/>
                          </a:ln>
                          <a:solidFill>
                            <a:schemeClr val="bg1"/>
                          </a:solidFill>
                          <a:effectLst/>
                          <a:latin typeface="Arial" charset="0"/>
                          <a:cs typeface="Arial" charset="0"/>
                        </a:rPr>
                        <a:t>هللويا.</a:t>
                      </a:r>
                      <a:endParaRPr kumimoji="0" lang="en-CA" sz="36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 </a:t>
                      </a:r>
                      <a:r>
                        <a:rPr kumimoji="0" lang="en-US" sz="3600" b="0" i="0" u="sng" strike="noStrike" cap="none" normalizeH="0" baseline="0" dirty="0">
                          <a:ln>
                            <a:noFill/>
                          </a:ln>
                          <a:solidFill>
                            <a:srgbClr val="FF9933"/>
                          </a:solidFill>
                          <a:effectLst/>
                          <a:latin typeface="Arial" charset="0"/>
                          <a:cs typeface="Times New Roman" pitchFamily="18" charset="0"/>
                        </a:rPr>
                        <a:t>19:1,4</a:t>
                      </a:r>
                      <a:endParaRPr kumimoji="0" lang="fr-FR" sz="28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dirty="0">
                          <a:ln>
                            <a:noFill/>
                          </a:ln>
                          <a:solidFill>
                            <a:schemeClr val="bg1"/>
                          </a:solidFill>
                          <a:effectLst/>
                          <a:latin typeface="Arial" charset="0"/>
                          <a:cs typeface="Arial" charset="0"/>
                        </a:rPr>
                        <a:t>1</a:t>
                      </a:r>
                      <a:r>
                        <a:rPr kumimoji="0" lang="en-CA" sz="2800" b="0" i="0" u="none" strike="noStrike" cap="none" normalizeH="0" baseline="0" dirty="0">
                          <a:ln>
                            <a:noFill/>
                          </a:ln>
                          <a:solidFill>
                            <a:schemeClr val="bg1"/>
                          </a:solidFill>
                          <a:effectLst/>
                          <a:latin typeface="Arial" charset="0"/>
                          <a:cs typeface="Arial" charset="0"/>
                        </a:rPr>
                        <a:t> </a:t>
                      </a:r>
                      <a:r>
                        <a:rPr kumimoji="0" lang="fr-FR" sz="2800" b="0" i="0" u="none" strike="noStrike" cap="none" normalizeH="0" baseline="0" dirty="0">
                          <a:ln>
                            <a:noFill/>
                          </a:ln>
                          <a:solidFill>
                            <a:schemeClr val="bg1"/>
                          </a:solidFill>
                          <a:effectLst/>
                          <a:latin typeface="Arial" charset="0"/>
                          <a:cs typeface="Arial" charset="0"/>
                        </a:rPr>
                        <a:t>Les cieux racontent la gloire de Dieu, le firmament proclame l'</a:t>
                      </a:r>
                      <a:r>
                        <a:rPr kumimoji="0" lang="fr-FR" sz="2800" b="0" i="0" u="none" strike="noStrike" cap="none" normalizeH="0" baseline="0" dirty="0" err="1">
                          <a:ln>
                            <a:noFill/>
                          </a:ln>
                          <a:solidFill>
                            <a:schemeClr val="bg1"/>
                          </a:solidFill>
                          <a:effectLst/>
                          <a:latin typeface="Arial" charset="0"/>
                          <a:cs typeface="Arial" charset="0"/>
                        </a:rPr>
                        <a:t>oeuvre</a:t>
                      </a:r>
                      <a:r>
                        <a:rPr kumimoji="0" lang="fr-FR" sz="2800" b="0" i="0" u="none" strike="noStrike" cap="none" normalizeH="0" baseline="0" dirty="0">
                          <a:ln>
                            <a:noFill/>
                          </a:ln>
                          <a:solidFill>
                            <a:schemeClr val="bg1"/>
                          </a:solidFill>
                          <a:effectLst/>
                          <a:latin typeface="Arial" charset="0"/>
                          <a:cs typeface="Arial" charset="0"/>
                        </a:rPr>
                        <a:t> de ses mains.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dirty="0">
                          <a:ln>
                            <a:noFill/>
                          </a:ln>
                          <a:solidFill>
                            <a:schemeClr val="bg1"/>
                          </a:solidFill>
                          <a:effectLst/>
                          <a:latin typeface="Arial" charset="0"/>
                          <a:cs typeface="Arial" charset="0"/>
                        </a:rPr>
                        <a:t>4</a:t>
                      </a:r>
                      <a:r>
                        <a:rPr kumimoji="0" lang="en-CA" sz="2800" b="0" i="0" u="none" strike="noStrike" cap="none" normalizeH="0" baseline="0" dirty="0">
                          <a:ln>
                            <a:noFill/>
                          </a:ln>
                          <a:solidFill>
                            <a:schemeClr val="bg1"/>
                          </a:solidFill>
                          <a:effectLst/>
                          <a:latin typeface="Arial" charset="0"/>
                          <a:cs typeface="Arial" charset="0"/>
                        </a:rPr>
                        <a:t> </a:t>
                      </a:r>
                      <a:r>
                        <a:rPr kumimoji="0" lang="fr-FR" sz="2800" b="0" i="0" u="none" strike="noStrike" cap="none" normalizeH="0" baseline="0" dirty="0">
                          <a:ln>
                            <a:noFill/>
                          </a:ln>
                          <a:solidFill>
                            <a:schemeClr val="bg1"/>
                          </a:solidFill>
                          <a:effectLst/>
                          <a:latin typeface="Arial" charset="0"/>
                          <a:cs typeface="Arial" charset="0"/>
                        </a:rPr>
                        <a:t>Leur harmonie éclate sur toute la terre et leur langage jusqu'au bout du monde,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19:1,4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1</a:t>
                      </a:r>
                      <a:r>
                        <a:rPr kumimoji="0" lang="en-US" sz="2800" b="0" i="0" u="none" strike="noStrike" cap="none" normalizeH="0" baseline="0">
                          <a:ln>
                            <a:noFill/>
                          </a:ln>
                          <a:solidFill>
                            <a:schemeClr val="bg1"/>
                          </a:solidFill>
                          <a:effectLst/>
                          <a:latin typeface="Arial" charset="0"/>
                          <a:cs typeface="Arial" charset="0"/>
                        </a:rPr>
                        <a:t>The heavens declare the glory of God; and the firmament shows His handiwork.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Their line has gone out through all the earth, and their words to the end of the world.        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US" dirty="0"/>
              <a:t>18pg</a:t>
            </a:r>
          </a:p>
        </p:txBody>
      </p:sp>
    </p:spTree>
  </p:cSld>
  <p:clrMapOvr>
    <a:masterClrMapping/>
  </p:clrMapOvr>
</p:sld>
</file>

<file path=ppt/slides/slide10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37058" name="Group 2"/>
          <p:cNvGraphicFramePr>
            <a:graphicFrameLocks noGrp="1"/>
          </p:cNvGraphicFramePr>
          <p:nvPr/>
        </p:nvGraphicFramePr>
        <p:xfrm>
          <a:off x="34925" y="44450"/>
          <a:ext cx="9145588" cy="6194426"/>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00"/>
                          </a:solidFill>
                          <a:effectLst/>
                          <a:latin typeface="Arial" charset="0"/>
                          <a:cs typeface="Arial" charset="0"/>
                        </a:rPr>
                        <a:t>متى( 10 : 1 – 15 )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دعا تلاميذه الاثني عشر واعطاهم سلطانا على ارواح نجسة حتى يخرجوها ويشفوا كل مرض وكل ضعف.</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00"/>
                          </a:solidFill>
                          <a:effectLst/>
                          <a:latin typeface="Arial" charset="0"/>
                          <a:cs typeface="Arial" charset="0"/>
                        </a:rPr>
                        <a:t>Matthieu 10:1-15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Ayant fait venir ses douze disciples, Jésus leur donna autorité sur les esprits impurs, pour qu'ils les chassent et qu'ils guérissent toute maladie et toute infirmité.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00"/>
                          </a:solidFill>
                          <a:effectLst/>
                          <a:latin typeface="Arial" charset="0"/>
                          <a:cs typeface="Arial" charset="0"/>
                        </a:rPr>
                        <a:t>Matthew 10:1-15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And when He had called His twelve disciples to Him, He gave them power over unclean spirits, to cast them out, and to heal all kinds of sickness and all kinds of disease.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18g</a:t>
            </a:r>
          </a:p>
        </p:txBody>
      </p:sp>
    </p:spTree>
  </p:cSld>
  <p:clrMapOvr>
    <a:masterClrMapping/>
  </p:clrMapOvr>
</p:sld>
</file>

<file path=ppt/slides/slide10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38082" name="Group 2"/>
          <p:cNvGraphicFramePr>
            <a:graphicFrameLocks noGrp="1"/>
          </p:cNvGraphicFramePr>
          <p:nvPr/>
        </p:nvGraphicFramePr>
        <p:xfrm>
          <a:off x="34925" y="44450"/>
          <a:ext cx="9145588" cy="6339840"/>
        </p:xfrm>
        <a:graphic>
          <a:graphicData uri="http://schemas.openxmlformats.org/drawingml/2006/table">
            <a:tbl>
              <a:tblPr rtl="1"/>
              <a:tblGrid>
                <a:gridCol w="4103688">
                  <a:extLst>
                    <a:ext uri="{9D8B030D-6E8A-4147-A177-3AD203B41FA5}">
                      <a16:colId xmlns:a16="http://schemas.microsoft.com/office/drawing/2014/main" val="20000"/>
                    </a:ext>
                  </a:extLst>
                </a:gridCol>
                <a:gridCol w="5041900">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اسماء الاثني عشر رسولا فهي هذه.الاول سمعان الذي يقال له بطرس واندراوس اخوه.يعقوب بن زبدي ويوحنا اخوه. فيلبس وبرثولماوس</a:t>
                      </a:r>
                      <a:r>
                        <a:rPr kumimoji="0" lang="ar-EG" sz="3000" b="0" i="0" u="none" strike="noStrike" cap="none" normalizeH="0" baseline="0">
                          <a:ln>
                            <a:noFill/>
                          </a:ln>
                          <a:solidFill>
                            <a:schemeClr val="bg1"/>
                          </a:solidFill>
                          <a:effectLst/>
                          <a:latin typeface="Arial" charset="0"/>
                          <a:cs typeface="Arial" charset="0"/>
                        </a:rPr>
                        <a:t>.</a:t>
                      </a:r>
                      <a:r>
                        <a:rPr kumimoji="0" lang="ar-SA" sz="3000" b="0" i="0" u="none" strike="noStrike" cap="none" normalizeH="0" baseline="0">
                          <a:ln>
                            <a:noFill/>
                          </a:ln>
                          <a:solidFill>
                            <a:schemeClr val="bg1"/>
                          </a:solidFill>
                          <a:effectLst/>
                          <a:latin typeface="Arial" charset="0"/>
                          <a:cs typeface="Arial" charset="0"/>
                        </a:rPr>
                        <a:t>توما ومتى العشار.يعقوب بن حلفى ولباوس الملقب تداوس.</a:t>
                      </a:r>
                      <a:endParaRPr kumimoji="0" lang="ar-EG" sz="30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Voici les noms des douze apôtres. Le premier, Simon, que l'on appelle Pierre, et André, son frère; Jacques, fils de Zébédée, et Jean son frère; 3 Philippe et Barthélémy; Thomas et Matthieu le collecteur d'impôts; Jacques, fils d'Alphée et Thaddée;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Now the names of the twelve apostles are these: first, Simon, who is called Peter, and Andrew his brother; James the son of Zebedee, and John his brother; 3 Philip and Bartholomew; Thomas and Matthew the tax collector; James the son of Alphaeus, and Lebbaeus, whose surname was Thaddaeus;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39106" name="Group 2"/>
          <p:cNvGraphicFramePr>
            <a:graphicFrameLocks noGrp="1"/>
          </p:cNvGraphicFramePr>
          <p:nvPr/>
        </p:nvGraphicFramePr>
        <p:xfrm>
          <a:off x="34925" y="-26988"/>
          <a:ext cx="9145588" cy="6827520"/>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سمعان القانوي ويهوذا الاسخريوطي الذي اسلمه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هؤلاء الاثنا عشر ارسلهم يسوع واوصاهم قائلا.الى طريق امم لا تمضوا والى مدينة للسامريين لا تدخلوا.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بل اذهبوا بالحري الى خراف بيت اسرائيل الضالة.</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Simon le zélote et Judas Iscariote, celui-là même qui le livra. 5 Ces douze, Jésus les envoya en mission avec les instructions suivantes: "Ne prenez pas le chemin des païens et n'entrez pas dans une ville de Samaritains; 6 allez plutôt vers les brebis perdues de la maison d'Israël.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Simon the Canaanite, and Judas Iscariot, who also betrayed Him. 5 These twelve Jesus sent out and commanded them, saying: Do not go into the way of the Gentiles, and do not enter a city of the Samaritans. 6 But go rather to the lost sheep of the house of Israel.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40130" name="Group 2"/>
          <p:cNvGraphicFramePr>
            <a:graphicFrameLocks noGrp="1"/>
          </p:cNvGraphicFramePr>
          <p:nvPr/>
        </p:nvGraphicFramePr>
        <p:xfrm>
          <a:off x="34925" y="44450"/>
          <a:ext cx="9145588" cy="5804218"/>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انتم ذاهبون اكرزوا قائلين انه قد اقترب ملكوت السموات. اشفوا مرضى</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طهروا برصا.اقيموا موتى.اخرجوا شياطين.مجانا اخذتم مجانا اعطوا.</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En chemin, proclamez que le Règne des cieux s'est approché. 8 Guérissez les malades, ressuscitez les morts, purifiez les lépreux, chassez les démons. Vous avez reçu gratuitement, donnez gratuitement.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And as you go, preach, saying, "The kingdom of heaven is at hand.' 8 Heal the sick, cleanse the lepers, raise the dead, cast out demons. Freely you have received, freely give.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41154" name="Group 2"/>
          <p:cNvGraphicFramePr>
            <a:graphicFrameLocks noGrp="1"/>
          </p:cNvGraphicFramePr>
          <p:nvPr/>
        </p:nvGraphicFramePr>
        <p:xfrm>
          <a:off x="34925" y="44450"/>
          <a:ext cx="9145588" cy="5689601"/>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تقتنوا ذهبا ولا فضة ولا نحاسا في مناطقكم. ولا مزودا للطريق ولا ثوبين ولا احذية ولا عصا.لان الفاعل مستحق طعامه</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9 Ne vous procurez ni or, ni argent, ni monnaie à mettre dans vos ceintures, 10 ni sac pour la route, ni deux tuniques, ni sandales ni bâton, car l'ouvrier a droit à sa nourriture.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Provide neither gold nor silver nor copper in your money belts, 10 nor bag for your journey, nor two tunics, nor sandals, nor staffs; for a worker is worthy of his food.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42178" name="Group 2"/>
          <p:cNvGraphicFramePr>
            <a:graphicFrameLocks noGrp="1"/>
          </p:cNvGraphicFramePr>
          <p:nvPr/>
        </p:nvGraphicFramePr>
        <p:xfrm>
          <a:off x="34925" y="-26988"/>
          <a:ext cx="9145588" cy="6766560"/>
        </p:xfrm>
        <a:graphic>
          <a:graphicData uri="http://schemas.openxmlformats.org/drawingml/2006/table">
            <a:tbl>
              <a:tblPr rtl="1"/>
              <a:tblGrid>
                <a:gridCol w="5113338">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واية مدينة او قرية دخلتموها فافحصوا من فيها مستحق.واقيموا هناك حتى تخرجوا. وحين تدخلون البيت سلموا عليه. فان كان البيت مستحقا فليات سلامكم عليه.ولكن ان لم يكن مستحقا فليرجع سلامكم اليكم.</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Dans quelque ville ou village que vous entriez, informez-vous pour savoir qui est digne de vous recevoir et demeurez là jusqu'à votre départ.12  En entrant dans la maison, saluez-la; 13 si cette maison en est digne, que votre paix vienne sur elle; mais si elle n'en est pas digne, que votre paix revienne à vous.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Now whatever city or town you enter, inquire who in it is worthy, and stay there till you go out. 12 And when you go into a household, greet it. 13 If the household is worthy, let your peace come upon it. But if it is not worthy, let your peace return to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43202" name="Group 2"/>
          <p:cNvGraphicFramePr>
            <a:graphicFrameLocks noGrp="1"/>
          </p:cNvGraphicFramePr>
          <p:nvPr/>
        </p:nvGraphicFramePr>
        <p:xfrm>
          <a:off x="107950" y="44450"/>
          <a:ext cx="9072563" cy="5762626"/>
        </p:xfrm>
        <a:graphic>
          <a:graphicData uri="http://schemas.openxmlformats.org/drawingml/2006/table">
            <a:tbl>
              <a:tblPr rtl="1"/>
              <a:tblGrid>
                <a:gridCol w="4608513">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لا يقبلكم ولا يسمع كلامكم فاخرجوا خارجا من ذلك البيت او من تلك المدينة وانفضوا غبار ارجلكم. </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Si l'on ne vous accueille pas et si l'on n'écoute pas vos paroles, en quittant cette maison ou cette ville, secouez la poussière de vos pieds. </a:t>
                      </a:r>
                      <a:endParaRPr kumimoji="0" lang="ar-EG" sz="24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And whoever will not receive you nor hear your words, when you depart from that house or city, shake off the dust from your feet. </a:t>
                      </a:r>
                      <a:endParaRPr kumimoji="0" lang="en-US"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44226" name="Group 2"/>
          <p:cNvGraphicFramePr>
            <a:graphicFrameLocks noGrp="1"/>
          </p:cNvGraphicFramePr>
          <p:nvPr/>
        </p:nvGraphicFramePr>
        <p:xfrm>
          <a:off x="34925" y="44450"/>
          <a:ext cx="9145588" cy="5901754"/>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الحق اقول لكم ستكون لارض سدوم وعمورة يوم الدين حالة اكثر احتمالا مما لتلك المدينة</a:t>
                      </a:r>
                      <a:r>
                        <a:rPr kumimoji="0" lang="en-US" sz="3200" b="0" i="0" u="none" strike="noStrike" cap="none" normalizeH="0" baseline="0">
                          <a:ln>
                            <a:noFill/>
                          </a:ln>
                          <a:solidFill>
                            <a:schemeClr val="bg1"/>
                          </a:solidFill>
                          <a:effectLst/>
                          <a:latin typeface="Arial" charset="0"/>
                          <a:cs typeface="Arial" charset="0"/>
                        </a:rPr>
                        <a:t>.</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rgbClr val="FF9933"/>
                          </a:solidFill>
                          <a:effectLst/>
                          <a:latin typeface="Arial" charset="0"/>
                          <a:cs typeface="Arial" charset="0"/>
                        </a:rPr>
                        <a:t>( والمجد للـه دائماً )</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En vérité, je vous le déclare: au jour du jugement, le pays de Sodome et de Gomorrhe sera traité avec moins de rigueur que cette ville.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Assuredly, I say to you, it will be more tolerable for the land of Sodom and Gomorrah in the day of judgment than for that city!</a:t>
                      </a:r>
                      <a:r>
                        <a:rPr kumimoji="0" lang="en-US" sz="27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28356"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29389" name="Group 13"/>
          <p:cNvGraphicFramePr>
            <a:graphicFrameLocks noGrp="1"/>
          </p:cNvGraphicFramePr>
          <p:nvPr/>
        </p:nvGraphicFramePr>
        <p:xfrm>
          <a:off x="539750" y="260350"/>
          <a:ext cx="8137525" cy="630936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80828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Nineteenth day of The Month of Hatour</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(13</a:t>
                      </a:r>
                      <a:r>
                        <a:rPr kumimoji="0" lang="en-US" sz="4000" b="0" i="0" u="none" strike="noStrike" cap="none" normalizeH="0" baseline="30000">
                          <a:ln>
                            <a:noFill/>
                          </a:ln>
                          <a:solidFill>
                            <a:srgbClr val="FF9900"/>
                          </a:solidFill>
                          <a:effectLst/>
                          <a:latin typeface="Arial" charset="0"/>
                          <a:cs typeface="Arial" charset="0"/>
                        </a:rPr>
                        <a:t>th</a:t>
                      </a:r>
                      <a:r>
                        <a:rPr kumimoji="0" lang="en-US" sz="4000" b="0" i="0" u="none" strike="noStrike" cap="none" normalizeH="0" baseline="0">
                          <a:ln>
                            <a:noFill/>
                          </a:ln>
                          <a:solidFill>
                            <a:srgbClr val="FF9900"/>
                          </a:solidFill>
                          <a:effectLst/>
                          <a:latin typeface="Arial" charset="0"/>
                          <a:cs typeface="Arial" charset="0"/>
                        </a:rPr>
                        <a:t> of Baramhat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التاسع عشر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هاتور</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 الثالث عشر من برامهات )</a:t>
                      </a:r>
                      <a:r>
                        <a:rPr kumimoji="0" lang="ar-KW" sz="4000" b="1" i="0" u="none" strike="noStrike" cap="none" normalizeH="0" baseline="0">
                          <a:ln>
                            <a:noFill/>
                          </a:ln>
                          <a:solidFill>
                            <a:srgbClr val="FF9900"/>
                          </a:solidFill>
                          <a:effectLst/>
                          <a:latin typeface="Arial" charset="0"/>
                          <a:cs typeface="Arial" charset="0"/>
                        </a:rPr>
                        <a:t>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Dix neuvième jour du moi</a:t>
                      </a:r>
                      <a:r>
                        <a:rPr kumimoji="0" lang="en-US" sz="4000" b="0" i="0" u="none" strike="noStrike" cap="none" normalizeH="0" baseline="0">
                          <a:ln>
                            <a:noFill/>
                          </a:ln>
                          <a:solidFill>
                            <a:srgbClr val="FF9900"/>
                          </a:solidFill>
                          <a:effectLst/>
                          <a:latin typeface="Arial" charset="0"/>
                          <a:cs typeface="Arial" charset="0"/>
                        </a:rPr>
                        <a:t>s</a:t>
                      </a:r>
                      <a:r>
                        <a:rPr kumimoji="0" lang="fr-CA" sz="4000" b="0" i="0" u="none" strike="noStrike" cap="none" normalizeH="0" baseline="0">
                          <a:ln>
                            <a:noFill/>
                          </a:ln>
                          <a:solidFill>
                            <a:srgbClr val="FF9900"/>
                          </a:solidFill>
                          <a:effectLst/>
                          <a:latin typeface="Arial" charset="0"/>
                          <a:cs typeface="Arial" charset="0"/>
                        </a:rPr>
                        <a:t> de Hatour</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Treizième</a:t>
                      </a:r>
                      <a:r>
                        <a:rPr kumimoji="0" lang="en-US" sz="4000" b="0" i="0" u="none" strike="noStrike" cap="none" normalizeH="0" baseline="0">
                          <a:ln>
                            <a:noFill/>
                          </a:ln>
                          <a:solidFill>
                            <a:srgbClr val="FF9900"/>
                          </a:solidFill>
                          <a:effectLst/>
                          <a:latin typeface="Arial" charset="0"/>
                          <a:cs typeface="Arial" charset="0"/>
                        </a:rPr>
                        <a:t> de Baramhat )</a:t>
                      </a: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0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3040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3430403"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10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31439" name="Group 15"/>
          <p:cNvGraphicFramePr>
            <a:graphicFrameLocks noGrp="1"/>
          </p:cNvGraphicFramePr>
          <p:nvPr/>
        </p:nvGraphicFramePr>
        <p:xfrm>
          <a:off x="107950" y="44450"/>
          <a:ext cx="9001125" cy="5978526"/>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عشية </a:t>
                      </a:r>
                      <a:r>
                        <a:rPr kumimoji="0" lang="en-US" sz="3600" b="0" i="0" u="sng" strike="noStrike" cap="none" normalizeH="0" baseline="0">
                          <a:ln>
                            <a:noFill/>
                          </a:ln>
                          <a:solidFill>
                            <a:srgbClr val="FF9933"/>
                          </a:solidFill>
                          <a:effectLst/>
                          <a:latin typeface="Arial" charset="0"/>
                          <a:cs typeface="Times New Roman" pitchFamily="18" charset="0"/>
                        </a:rPr>
                        <a:t>34 : 19 - 20 </a:t>
                      </a:r>
                      <a:endParaRPr kumimoji="0" lang="ar-EG" sz="3200" b="0" i="0" u="sng" strike="noStrike" cap="none" normalizeH="0" baseline="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كثيرةٌ هيَ أحزانُ الصدِّيقينَ، ومِنْ جميعها يُنجيهم الربُّ، يحفظُ الربُّ جميع عظامهم، وواحدةٌ منها لا تنكَسِر.</a:t>
                      </a:r>
                      <a:r>
                        <a:rPr kumimoji="0" lang="ar-SA" sz="28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a:t>
                      </a:r>
                      <a:r>
                        <a:rPr kumimoji="0" lang="ar-SA" sz="3200" b="1" i="0" u="none" strike="noStrike" cap="none" normalizeH="0" baseline="0">
                          <a:ln>
                            <a:noFill/>
                          </a:ln>
                          <a:solidFill>
                            <a:schemeClr val="bg1"/>
                          </a:solidFill>
                          <a:effectLst/>
                          <a:latin typeface="Arial" charset="0"/>
                          <a:cs typeface="Arial" charset="0"/>
                        </a:rPr>
                        <a:t>هللويا.</a:t>
                      </a:r>
                      <a:endParaRPr kumimoji="0" lang="en-US" sz="32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a:t>
                      </a:r>
                      <a:r>
                        <a:rPr kumimoji="0" lang="en-US" sz="3600" b="0" i="0" u="sng" strike="noStrike" cap="none" normalizeH="0" baseline="0">
                          <a:ln>
                            <a:noFill/>
                          </a:ln>
                          <a:solidFill>
                            <a:srgbClr val="FF9933"/>
                          </a:solidFill>
                          <a:effectLst/>
                          <a:latin typeface="Arial" charset="0"/>
                          <a:cs typeface="Times New Roman" pitchFamily="18" charset="0"/>
                        </a:rPr>
                        <a:t> 34 : 19-20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a:t>
                      </a:r>
                      <a:r>
                        <a:rPr kumimoji="0" lang="fr-FR" sz="2800" b="0" i="0" u="none" strike="noStrike" cap="none" normalizeH="0" baseline="0">
                          <a:ln>
                            <a:noFill/>
                          </a:ln>
                          <a:solidFill>
                            <a:schemeClr val="bg1"/>
                          </a:solidFill>
                          <a:effectLst/>
                          <a:latin typeface="Arial" charset="0"/>
                          <a:cs typeface="Arial" charset="0"/>
                        </a:rPr>
                        <a:t>Le juste a beaucoup de malheurs, Chaque fois, le Seigneur le délivre.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4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Il veille sur tous ses os, Pas un seul ne s'est brisé,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34 : 19-20</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Many are the afflictions of the righteous, But the Lord delivers him out of them all.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He guards all his bones; Not one of them is broken.</a:t>
                      </a:r>
                      <a:endParaRPr kumimoji="0" lang="ar-EG" sz="2800" b="0" i="0" u="none" strike="noStrike" cap="none" normalizeH="0" baseline="0">
                        <a:ln>
                          <a:noFill/>
                        </a:ln>
                        <a:solidFill>
                          <a:schemeClr val="tx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US" dirty="0"/>
              <a:t>19pv</a:t>
            </a:r>
          </a:p>
        </p:txBody>
      </p:sp>
    </p:spTree>
  </p:cSld>
  <p:clrMapOvr>
    <a:masterClrMapping/>
  </p:clrMapOvr>
</p:sld>
</file>

<file path=ppt/slides/slide10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32470" name="Group 22"/>
          <p:cNvGraphicFramePr>
            <a:graphicFrameLocks noGrp="1"/>
          </p:cNvGraphicFramePr>
          <p:nvPr/>
        </p:nvGraphicFramePr>
        <p:xfrm>
          <a:off x="34925" y="44450"/>
          <a:ext cx="9074150" cy="670560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a:t>
                      </a:r>
                      <a:r>
                        <a:rPr kumimoji="0" lang="ar-EG" sz="3600" b="0" i="0" u="sng" strike="noStrike" cap="none" normalizeH="0" baseline="0">
                          <a:ln>
                            <a:noFill/>
                          </a:ln>
                          <a:solidFill>
                            <a:srgbClr val="FF9933"/>
                          </a:solidFill>
                          <a:effectLst/>
                          <a:latin typeface="Arial" charset="0"/>
                          <a:cs typeface="Arial" charset="0"/>
                        </a:rPr>
                        <a:t>تى(</a:t>
                      </a:r>
                      <a:r>
                        <a:rPr kumimoji="0" lang="fr-FR" sz="3600" b="0" i="0" u="sng" strike="noStrike" cap="none" normalizeH="0" baseline="0">
                          <a:ln>
                            <a:noFill/>
                          </a:ln>
                          <a:solidFill>
                            <a:srgbClr val="FF9933"/>
                          </a:solidFill>
                          <a:effectLst/>
                          <a:latin typeface="Arial" charset="0"/>
                          <a:cs typeface="Times New Roman" pitchFamily="18" charset="0"/>
                        </a:rPr>
                        <a:t>16 : 24 - 28</a:t>
                      </a:r>
                      <a:r>
                        <a:rPr kumimoji="0" lang="ar-SA" sz="3600" b="0" i="0" u="sng" strike="noStrike" cap="none" normalizeH="0" baseline="0">
                          <a:ln>
                            <a:noFill/>
                          </a:ln>
                          <a:solidFill>
                            <a:srgbClr val="FF9933"/>
                          </a:solidFill>
                          <a:effectLst/>
                          <a:latin typeface="Arial" charset="0"/>
                          <a:cs typeface="Arial" charset="0"/>
                        </a:rPr>
                        <a:t>)</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حينئذٍ قال يسوع لتلاميذه: " مَن يريد أن يتبعني فَليُنكِر نفسه ويحمل صليبه ويتبعني، لأنَّ مَن أراد أن يُخلِّص نفسه يُهلِكُها، ومن يُهلِكُ نفسه مِن أجلي يجدها.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Times New Roman" pitchFamily="18" charset="0"/>
                        </a:rPr>
                        <a:t>Mattieu 16 : 24 - 28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Alors Jésus dit à ses disciples: "Si quelqu'un veut venir à ma suite, qu'il se renie lui-même et prenne sa croix, et qu'il me suive.25 En effet, qui veut sauvegarder sa vie, la perdra; mais qui perd sa vie à cause de moi, l'assurera.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Matthew 16:24-28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Then Jesus said to His disciples, </a:t>
                      </a:r>
                      <a:r>
                        <a:rPr kumimoji="0" lang="en-US" sz="2600" b="0" i="0" u="none" strike="noStrike" cap="none" normalizeH="0" baseline="0">
                          <a:ln>
                            <a:noFill/>
                          </a:ln>
                          <a:solidFill>
                            <a:schemeClr val="bg1"/>
                          </a:solidFill>
                          <a:effectLst/>
                          <a:latin typeface="Arial" charset="0"/>
                          <a:cs typeface="Arial" charset="0"/>
                        </a:rPr>
                        <a:t>If anyone desires to</a:t>
                      </a:r>
                      <a:r>
                        <a:rPr kumimoji="0" lang="en-US" sz="2800" b="0" i="0" u="none" strike="noStrike" cap="none" normalizeH="0" baseline="0">
                          <a:ln>
                            <a:noFill/>
                          </a:ln>
                          <a:solidFill>
                            <a:schemeClr val="bg1"/>
                          </a:solidFill>
                          <a:effectLst/>
                          <a:latin typeface="Arial" charset="0"/>
                          <a:cs typeface="Arial" charset="0"/>
                        </a:rPr>
                        <a:t> </a:t>
                      </a:r>
                      <a:r>
                        <a:rPr kumimoji="0" lang="en-US" sz="2600" b="0" i="0" u="none" strike="noStrike" cap="none" normalizeH="0" baseline="0">
                          <a:ln>
                            <a:noFill/>
                          </a:ln>
                          <a:solidFill>
                            <a:schemeClr val="bg1"/>
                          </a:solidFill>
                          <a:effectLst/>
                          <a:latin typeface="Arial" charset="0"/>
                          <a:cs typeface="Arial" charset="0"/>
                        </a:rPr>
                        <a:t>come after Me</a:t>
                      </a:r>
                      <a:r>
                        <a:rPr kumimoji="0" lang="en-US" sz="2800" b="0" i="0" u="none" strike="noStrike" cap="none" normalizeH="0" baseline="0">
                          <a:ln>
                            <a:noFill/>
                          </a:ln>
                          <a:solidFill>
                            <a:schemeClr val="bg1"/>
                          </a:solidFill>
                          <a:effectLst/>
                          <a:latin typeface="Arial" charset="0"/>
                          <a:cs typeface="Arial" charset="0"/>
                        </a:rPr>
                        <a:t>, let him deny himself, and take up his cross, and follow Me. 25 For whoever desires to save his life will lose it, but whoever loses his life for </a:t>
                      </a:r>
                      <a:r>
                        <a:rPr kumimoji="0" lang="en-US" sz="2600" b="0" i="0" u="none" strike="noStrike" cap="none" normalizeH="0" baseline="0">
                          <a:ln>
                            <a:noFill/>
                          </a:ln>
                          <a:solidFill>
                            <a:schemeClr val="bg1"/>
                          </a:solidFill>
                          <a:effectLst/>
                          <a:latin typeface="Arial" charset="0"/>
                          <a:cs typeface="Arial" charset="0"/>
                        </a:rPr>
                        <a:t>My sake will find 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19v</a:t>
            </a:r>
          </a:p>
        </p:txBody>
      </p:sp>
    </p:spTree>
  </p:cSld>
  <p:clrMapOvr>
    <a:masterClrMapping/>
  </p:clrMapOvr>
</p:sld>
</file>

<file path=ppt/slides/slide10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33486" name="Group 14"/>
          <p:cNvGraphicFramePr>
            <a:graphicFrameLocks noGrp="1"/>
          </p:cNvGraphicFramePr>
          <p:nvPr/>
        </p:nvGraphicFramePr>
        <p:xfrm>
          <a:off x="34925" y="115888"/>
          <a:ext cx="9001125" cy="6514148"/>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 ماذا ينتفع الإنسانُ لو رَبِح العالم كلَّه وخسِرَ نفسه؟ أو ماذا يُعطي الإنسان فداءً عن نفسه؟ لأنَّ ابن الإنسان سـوف يأتي في مجد أبيه مع ملائكته، وحينئذٍ يُجازي كلّ واحدٍ حسب عمله.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26</a:t>
                      </a:r>
                      <a:r>
                        <a:rPr kumimoji="0" lang="en-US"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Et quel avantage l'homme aura-t-il à gagner le monde entier, s'il le paie de sa vie? Ou bien que donnera l'homme qui ait la valeur de sa vie? 27 Car le Fils de l'homme va venir avec ses anges dans la gloire de son Père; et alors il rendra à chacun selon sa conduite.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For what profit is it to a man if he gains the whole world, and loses his own soul? Or what will a man give in exchange for his soul? 27 For the Son of Man will come in the glory of His Father with His angels, and then He will reward each according to his works.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34513" name="Group 17"/>
          <p:cNvGraphicFramePr>
            <a:graphicFrameLocks noGrp="1"/>
          </p:cNvGraphicFramePr>
          <p:nvPr/>
        </p:nvGraphicFramePr>
        <p:xfrm>
          <a:off x="107950" y="115888"/>
          <a:ext cx="8928100" cy="5978526"/>
        </p:xfrm>
        <a:graphic>
          <a:graphicData uri="http://schemas.openxmlformats.org/drawingml/2006/table">
            <a:tbl>
              <a:tblPr rtl="1"/>
              <a:tblGrid>
                <a:gridCol w="4464050">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الحقَّ أقول لكم إن من القيام ههنا قوم لا يذوقون الموت حتَّى يروا ابن الإنسان آتياً في مجد أبيه ".</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FR" sz="2800" b="0" i="0" u="none" strike="noStrike" cap="none" normalizeH="0" baseline="0">
                          <a:ln>
                            <a:noFill/>
                          </a:ln>
                          <a:solidFill>
                            <a:schemeClr val="bg1"/>
                          </a:solidFill>
                          <a:effectLst/>
                          <a:latin typeface="Arial" charset="0"/>
                          <a:cs typeface="Arial" charset="0"/>
                        </a:rPr>
                        <a:t>28 En vérité, je vous le déclare, parmi ceux qui sont ici, certains ne mourront pas avant de voir le Fils de l'homme venir comme roi. </a:t>
                      </a:r>
                    </a:p>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Assuredly, I say to you, there are some standing here who shall not taste death till they see the Son of Man coming in His kingdom.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0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3552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3435523"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10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36557" name="Group 13"/>
          <p:cNvGraphicFramePr>
            <a:graphicFrameLocks noGrp="1"/>
          </p:cNvGraphicFramePr>
          <p:nvPr/>
        </p:nvGraphicFramePr>
        <p:xfrm>
          <a:off x="34925" y="44450"/>
          <a:ext cx="9074150" cy="6467540"/>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en-US"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باكر </a:t>
                      </a:r>
                      <a:r>
                        <a:rPr kumimoji="0" lang="en-US" sz="3200" b="0" i="0" u="sng" strike="noStrike" cap="none" normalizeH="0" baseline="0" dirty="0">
                          <a:ln>
                            <a:noFill/>
                          </a:ln>
                          <a:solidFill>
                            <a:srgbClr val="FF9933"/>
                          </a:solidFill>
                          <a:effectLst/>
                          <a:latin typeface="Arial" charset="0"/>
                          <a:cs typeface="Times New Roman" pitchFamily="18" charset="0"/>
                        </a:rPr>
                        <a:t>37:39-40</a:t>
                      </a:r>
                      <a:endParaRPr kumimoji="0" lang="ar-EG"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خلاصُ الصدِّيقينَ مِنْ قِبل الربِّ. وهو ناصِرهُم في زمانِ الضيقِ. يُعينُهُم الربَّ ويُنَجيَّهُم. ويُخلِّصُهُم لأنهُم تَوكَّلوا عليهِ.</a:t>
                      </a:r>
                      <a:r>
                        <a:rPr kumimoji="0" lang="en-US" sz="32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chemeClr val="bg1"/>
                          </a:solidFill>
                          <a:effectLst/>
                          <a:latin typeface="Arial" charset="0"/>
                          <a:cs typeface="Arial" charset="0"/>
                        </a:rPr>
                        <a:t>هللويا.</a:t>
                      </a:r>
                      <a:endParaRPr kumimoji="0" lang="en-US" sz="28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a:t>
                      </a:r>
                      <a:r>
                        <a:rPr kumimoji="0" lang="en-US" sz="3600" b="0" i="0" u="sng" strike="noStrike" cap="none" normalizeH="0" baseline="0" dirty="0">
                          <a:ln>
                            <a:noFill/>
                          </a:ln>
                          <a:solidFill>
                            <a:srgbClr val="FF9933"/>
                          </a:solidFill>
                          <a:effectLst/>
                          <a:latin typeface="Arial" charset="0"/>
                          <a:cs typeface="Times New Roman" pitchFamily="18" charset="0"/>
                        </a:rPr>
                        <a:t> </a:t>
                      </a:r>
                      <a:r>
                        <a:rPr kumimoji="0" lang="en-US" sz="3200" b="0" i="0" u="sng" strike="noStrike" cap="none" normalizeH="0" baseline="0" dirty="0">
                          <a:ln>
                            <a:noFill/>
                          </a:ln>
                          <a:solidFill>
                            <a:srgbClr val="FF9933"/>
                          </a:solidFill>
                          <a:effectLst/>
                          <a:latin typeface="Arial" charset="0"/>
                          <a:cs typeface="Times New Roman" pitchFamily="18" charset="0"/>
                        </a:rPr>
                        <a:t>37:39-40</a:t>
                      </a:r>
                      <a:endParaRPr kumimoji="0" lang="en-US" sz="3600" b="0" i="0" u="sng" strike="noStrike" cap="none" normalizeH="0" baseline="0" dirty="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39 Le salut des justes vient du Seigneur: Il est leur forteresse au temps du danger.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40 Le Seigneur les aide et les </a:t>
                      </a:r>
                      <a:r>
                        <a:rPr kumimoji="0" lang="fr-FR" sz="2800" b="0" i="0" u="none" strike="noStrike" cap="none" normalizeH="0" baseline="0" dirty="0" err="1">
                          <a:ln>
                            <a:noFill/>
                          </a:ln>
                          <a:solidFill>
                            <a:schemeClr val="bg1"/>
                          </a:solidFill>
                          <a:effectLst/>
                          <a:latin typeface="Arial" charset="0"/>
                          <a:cs typeface="Arial" charset="0"/>
                        </a:rPr>
                        <a:t>libère;Il</a:t>
                      </a:r>
                      <a:r>
                        <a:rPr kumimoji="0" lang="fr-FR" sz="2800" b="0" i="0" u="none" strike="noStrike" cap="none" normalizeH="0" baseline="0" dirty="0">
                          <a:ln>
                            <a:noFill/>
                          </a:ln>
                          <a:solidFill>
                            <a:schemeClr val="bg1"/>
                          </a:solidFill>
                          <a:effectLst/>
                          <a:latin typeface="Arial" charset="0"/>
                          <a:cs typeface="Arial" charset="0"/>
                        </a:rPr>
                        <a:t> les libère, car ils l'ont pris pour refuge,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endParaRPr kumimoji="0" lang="fr-CA"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a:t>
                      </a:r>
                      <a:r>
                        <a:rPr kumimoji="0" lang="en-US" sz="3600" b="0" i="0" u="sng" strike="noStrike" cap="none" normalizeH="0" baseline="0">
                          <a:ln>
                            <a:noFill/>
                          </a:ln>
                          <a:solidFill>
                            <a:srgbClr val="FF9933"/>
                          </a:solidFill>
                          <a:effectLst/>
                          <a:latin typeface="Arial" charset="0"/>
                          <a:cs typeface="Times New Roman" pitchFamily="18" charset="0"/>
                        </a:rPr>
                        <a:t> </a:t>
                      </a:r>
                      <a:r>
                        <a:rPr kumimoji="0" lang="en-US" sz="3200" b="0" i="0" u="sng" strike="noStrike" cap="none" normalizeH="0" baseline="0">
                          <a:ln>
                            <a:noFill/>
                          </a:ln>
                          <a:solidFill>
                            <a:srgbClr val="FF9933"/>
                          </a:solidFill>
                          <a:effectLst/>
                          <a:latin typeface="Arial" charset="0"/>
                          <a:cs typeface="Times New Roman" pitchFamily="18" charset="0"/>
                        </a:rPr>
                        <a:t>37:39-40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39 But the salvation of the righteous is from the Lord; He is their strength in the time of trouble.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40 And the Lord shall help them and deliver them. And save them, Because they trust in Him.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US" dirty="0"/>
              <a:t>19pm</a:t>
            </a:r>
          </a:p>
        </p:txBody>
      </p:sp>
    </p:spTree>
  </p:cSld>
  <p:clrMapOvr>
    <a:masterClrMapping/>
  </p:clrMapOvr>
</p:sld>
</file>

<file path=ppt/slides/slide10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37581" name="Group 13"/>
          <p:cNvGraphicFramePr>
            <a:graphicFrameLocks noGrp="1"/>
          </p:cNvGraphicFramePr>
          <p:nvPr/>
        </p:nvGraphicFramePr>
        <p:xfrm>
          <a:off x="34925" y="44450"/>
          <a:ext cx="9001125" cy="6410326"/>
        </p:xfrm>
        <a:graphic>
          <a:graphicData uri="http://schemas.openxmlformats.org/drawingml/2006/table">
            <a:tbl>
              <a:tblPr rtl="1"/>
              <a:tblGrid>
                <a:gridCol w="467995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مرقس ( 13 : 9 – 13)</a:t>
                      </a:r>
                      <a:endParaRPr kumimoji="0" lang="fr-CA"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فانظُروا إلى نفوسِكُم، لأنَّهُم سيسلِّمونكُم إلى مجالسَ وسيَضربونكُم في المحافِل وتُوقفُونَ أمامَ ولاةٍ وملوكٍ مِن أجْلي شهادةً لهُم ولجميع الأُمَم.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Arial" charset="0"/>
                        </a:rPr>
                        <a:t>Marc 13 : 9 - 13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Soyez sur vos gardes. On vous livrera aux tribunaux et aux synagogues, vous serez roués de coups, vous comparaîtrez devant des gouverneurs et des rois à cause de moi: ils auront là un témoignage.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Mark 13:9-13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But watch out for yourselves, for they will deliver you up to councils, and you will be beaten in the synagogues. You will be brought before rulers and kings for My sake, for a testimony to them.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19m</a:t>
            </a:r>
          </a:p>
        </p:txBody>
      </p:sp>
    </p:spTree>
  </p:cSld>
  <p:clrMapOvr>
    <a:masterClrMapping/>
  </p:clrMapOvr>
</p:sld>
</file>

<file path=ppt/slides/slide10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38609" name="Group 17"/>
          <p:cNvGraphicFramePr>
            <a:graphicFrameLocks noGrp="1"/>
          </p:cNvGraphicFramePr>
          <p:nvPr/>
        </p:nvGraphicFramePr>
        <p:xfrm>
          <a:off x="34925" y="115888"/>
          <a:ext cx="9074150" cy="677088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ويَنبَغي أوَّلاً أنْ يُكرزَ بالإنجيلِ. فإذا قدَّموكُم ليُسلِّموكُم فلا تَهتمُّوا مِن قَبْلُ بِما تتكلَّمونَ به، لأنَّكُم تُعطونَ في تِلكَ السَّاعـةِ ما تتكلَّمـونَ به، لأنَّ لستُم أنتُم المُتكلِّمينَ بَل الرُّوحُ القُدسُ.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Car il faut d'abord que l'Évangile soit proclamé à toutes les nations.11 Quand on vous conduira pour vous livrer, ne soyez pas inquiets à l'avance de ce que vous direz; mais ce qui vous sera donné à cette heure-là, dites-le; car ce n'est pas vous qui parlerez, mais l'Esprit Saint.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And the gospel must first be preached to all the nations. 11 But when they arrest you and deliver you up, do not worry beforehand, or premeditate what you will speak. But whatever is given you in that hour, speak that; for it is not you who speak, but the Holy Spirit.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39632" name="Group 16"/>
          <p:cNvGraphicFramePr>
            <a:graphicFrameLocks noGrp="1"/>
          </p:cNvGraphicFramePr>
          <p:nvPr/>
        </p:nvGraphicFramePr>
        <p:xfrm>
          <a:off x="34925" y="115888"/>
          <a:ext cx="9074150" cy="6356352"/>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وسيسلِّم الأخُ أخاهُ إلى الموتِ والأبُ يُسلِّم ابنهُ، ويقومُ الأولادُ على آبائِهم ويقتلونَهُم. وتَكونونَ مُبغَضِينَ مِن الجميع مِنْ أجْلِ اسمي، والَّذى يَصبرُ إلى المُنتهَى فهَذا يَخلُصُ.</a:t>
                      </a:r>
                      <a:r>
                        <a:rPr kumimoji="0" lang="ar-EG" sz="3200" b="0" i="0" u="none" strike="noStrike" cap="none" normalizeH="0" baseline="0">
                          <a:ln>
                            <a:noFill/>
                          </a:ln>
                          <a:solidFill>
                            <a:schemeClr val="bg1"/>
                          </a:solidFill>
                          <a:effectLst/>
                          <a:latin typeface="Arial" charset="0"/>
                          <a:cs typeface="Arial" charset="0"/>
                        </a:rPr>
                        <a:t>     </a:t>
                      </a:r>
                      <a:r>
                        <a:rPr kumimoji="0" lang="ar-EG" sz="2800" b="1" i="0" u="none" strike="noStrike" cap="none" normalizeH="0" baseline="0">
                          <a:ln>
                            <a:noFill/>
                          </a:ln>
                          <a:solidFill>
                            <a:srgbClr val="FF9900"/>
                          </a:solidFill>
                          <a:effectLst/>
                          <a:latin typeface="Arial" charset="0"/>
                          <a:cs typeface="Arial" charset="0"/>
                        </a:rPr>
                        <a:t>( والمجد للـه دائماً ) </a:t>
                      </a:r>
                      <a:endParaRPr kumimoji="0" lang="ar-S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Le frère livrera son frère à la mort, et le père son enfant; les enfants se dresseront contre leurs parents et les feront condamner à mort.13 Vous serez haïs de tous à cause de mon nom. Mais celui qui tiendra jusqu'à la fin, celui-là sera sauvé.</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Now brother will betray brother to death, and a father his child; and children will rise up against parents and cause them to be put to death. 13 And you will be hated by all for My name's sake. But he who endures to the end shall be saved.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0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40642"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3440643"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3440644"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3440645"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0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42701" name="Group 13"/>
          <p:cNvGraphicFramePr>
            <a:graphicFrameLocks noGrp="1"/>
          </p:cNvGraphicFramePr>
          <p:nvPr/>
        </p:nvGraphicFramePr>
        <p:xfrm>
          <a:off x="34925" y="44450"/>
          <a:ext cx="9074150" cy="626586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20161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رسالة بولس الرسول</a:t>
                      </a:r>
                      <a:r>
                        <a:rPr kumimoji="0" lang="ar-EG" sz="3200" b="0" i="0" u="sng" strike="noStrike" cap="none" normalizeH="0" baseline="0">
                          <a:ln>
                            <a:noFill/>
                          </a:ln>
                          <a:solidFill>
                            <a:srgbClr val="FF9900"/>
                          </a:solidFill>
                          <a:effectLst/>
                          <a:latin typeface="Arial" charset="0"/>
                          <a:cs typeface="Arial" charset="0"/>
                        </a:rPr>
                        <a:t> الثانية</a:t>
                      </a:r>
                      <a:r>
                        <a:rPr kumimoji="0" lang="ar-SA" sz="3200" b="0" i="0" u="sng" strike="noStrike" cap="none" normalizeH="0" baseline="0">
                          <a:ln>
                            <a:noFill/>
                          </a:ln>
                          <a:solidFill>
                            <a:srgbClr val="FF9900"/>
                          </a:solidFill>
                          <a:effectLst/>
                          <a:latin typeface="Arial" charset="0"/>
                          <a:cs typeface="Arial" charset="0"/>
                        </a:rPr>
                        <a:t> إلى أهل </a:t>
                      </a:r>
                      <a:r>
                        <a:rPr kumimoji="0" lang="ar-EG" sz="3200" b="0" i="0" u="sng" strike="noStrike" cap="none" normalizeH="0" baseline="0">
                          <a:ln>
                            <a:noFill/>
                          </a:ln>
                          <a:solidFill>
                            <a:srgbClr val="FF9900"/>
                          </a:solidFill>
                          <a:effectLst/>
                          <a:latin typeface="Arial" charset="0"/>
                          <a:cs typeface="Arial" charset="0"/>
                        </a:rPr>
                        <a:t>كورونثوس</a:t>
                      </a:r>
                      <a:r>
                        <a:rPr kumimoji="0" lang="ar-SA" sz="3200" b="0" i="0" u="sng" strike="noStrike" cap="none" normalizeH="0" baseline="0">
                          <a:ln>
                            <a:noFill/>
                          </a:ln>
                          <a:solidFill>
                            <a:srgbClr val="FF9900"/>
                          </a:solidFill>
                          <a:effectLst/>
                          <a:latin typeface="Arial" charset="0"/>
                          <a:cs typeface="Arial" charset="0"/>
                        </a:rPr>
                        <a:t> </a:t>
                      </a:r>
                      <a:r>
                        <a:rPr kumimoji="0" lang="ar-EG" sz="3200" b="0" i="0" u="sng" strike="noStrike" cap="none" normalizeH="0" baseline="0">
                          <a:ln>
                            <a:noFill/>
                          </a:ln>
                          <a:solidFill>
                            <a:srgbClr val="FF9900"/>
                          </a:solidFill>
                          <a:effectLst/>
                          <a:latin typeface="Arial" charset="0"/>
                          <a:cs typeface="Arial" charset="0"/>
                        </a:rPr>
                        <a:t>(10 :1 – 18 </a:t>
                      </a:r>
                      <a:r>
                        <a:rPr kumimoji="0" lang="ar-SA" sz="3200" b="0" i="0" u="sng" strike="noStrike" cap="none" normalizeH="0" baseline="0">
                          <a:ln>
                            <a:noFill/>
                          </a:ln>
                          <a:solidFill>
                            <a:srgbClr val="FF9900"/>
                          </a:solidFill>
                          <a:effectLst/>
                          <a:latin typeface="Arial" charset="0"/>
                          <a:cs typeface="Arial" charset="0"/>
                        </a:rPr>
                        <a:t>)</a:t>
                      </a:r>
                      <a:endParaRPr kumimoji="0" lang="ar-EG" sz="3200" b="0" i="0" u="sng" strike="noStrike" cap="none" normalizeH="0" baseline="0">
                        <a:ln>
                          <a:noFill/>
                        </a:ln>
                        <a:solidFill>
                          <a:srgbClr val="FF9900"/>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أنا نفسي بولس أطلُبُ إليكم بوَداعَةِ المسيح وحِلمِهِ، كما أنِّي ذليلٌ بينكم وأمامـكُمْ، ولكـن فيمـا أنا خـارج عنكـم فمتجاســرٌ عَليكُمْ.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2 Corinthiens 10 : 1 - 18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a:t>
                      </a:r>
                      <a:r>
                        <a:rPr kumimoji="0" lang="fr-FR" sz="2800" b="0" i="0" u="none" strike="noStrike" cap="none" normalizeH="0" baseline="0">
                          <a:ln>
                            <a:noFill/>
                          </a:ln>
                          <a:solidFill>
                            <a:schemeClr val="bg1"/>
                          </a:solidFill>
                          <a:effectLst/>
                          <a:latin typeface="Arial" charset="0"/>
                          <a:cs typeface="Arial" charset="0"/>
                        </a:rPr>
                        <a:t>Moi, Paul, en personne, je vous le demande par la douceur et la bonté du Christ, moi si humble quand je suis parmi vous face à face, mais si hardi envers vous quand je suis loin;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2 Corinthians 10:1-18</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Now I, Paul, myself am pleading with you by the meekness and gentleness of Christ--who in presence am lowly among you, but being absent am bold toward you.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19p</a:t>
            </a:r>
          </a:p>
        </p:txBody>
      </p:sp>
    </p:spTree>
  </p:cSld>
  <p:clrMapOvr>
    <a:masterClrMapping/>
  </p:clrMapOvr>
</p:sld>
</file>

<file path=ppt/slides/slide10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43714" name="Group 2"/>
          <p:cNvGraphicFramePr>
            <a:graphicFrameLocks noGrp="1"/>
          </p:cNvGraphicFramePr>
          <p:nvPr/>
        </p:nvGraphicFramePr>
        <p:xfrm>
          <a:off x="34925" y="115888"/>
          <a:ext cx="9074150" cy="6798565"/>
        </p:xfrm>
        <a:graphic>
          <a:graphicData uri="http://schemas.openxmlformats.org/drawingml/2006/table">
            <a:tbl>
              <a:tblPr rtl="1"/>
              <a:tblGrid>
                <a:gridCol w="5184775">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وأطلـب أن أكـون متجاسراً ولست عندكم بالثِّقة التي بها أظنّ أنِّي سأتجاسر على قوم الذين يحسبوننا كأنَّنا نسلك حسب الجسد. لأنَّنا وإن كُنَّا نسلك حسب الجسد، لا نُحارِب حسب الجسد.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je vous en prie, que je n'aie pas, une fois présent, à user de cette hardiesse dont je compte faire preuve, avec audace, contre ces gens qui prétendent que notre conduite a des motifs humains.3 Tout homme que nous sommes, nous ne combattons pas de façon purement humaine. Non, les armes de notre combat ne sont pas d'origine humaine,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But I beg you that when I am present I may not be bold with that confidence by which I intend to be bold against some, who think of us as if we walked according to the flesh. 3 For though we walk in the flesh, we do not war according to the flesh.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44750" name="Group 14"/>
          <p:cNvGraphicFramePr>
            <a:graphicFrameLocks noGrp="1"/>
          </p:cNvGraphicFramePr>
          <p:nvPr/>
        </p:nvGraphicFramePr>
        <p:xfrm>
          <a:off x="34925" y="115888"/>
          <a:ext cx="9074150" cy="6371845"/>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إذ أسلحة مُحارَبتنا ليست جسديَّة، بل هى قوات الله تهدم الحصون. وتهدم الآراء وكل عُلو يرتَفع ضِدَّ معرفة الله، ونسبي كلَّ فكر إلى طاعة المسيح،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mais leur puissance vient de Dieu pour la destruction des forteresses. 5 Nous détruisons les raisonnements prétentieux, et toute puissance hautaine qui se dresse contre la connaissance de Dieu. Nous faisons captive toute pensée pour l'amener à obéir au Christ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For the weapons of our warfare are not carnal but mighty in God for pulling down strongholds, 5 casting down arguments and every high thing that exalts itself against the knowledge of God, bringing every thought into captivity to the obedience of Christ,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45762" name="Group 2"/>
          <p:cNvGraphicFramePr>
            <a:graphicFrameLocks noGrp="1"/>
          </p:cNvGraphicFramePr>
          <p:nvPr/>
        </p:nvGraphicFramePr>
        <p:xfrm>
          <a:off x="34925" y="115888"/>
          <a:ext cx="9074150" cy="6371845"/>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ومستعدِّينَ لأنْ ننتقم على كلِّ عصيان مَتَى كَمِلَتْ طاعتُكُم. أَتنظرونَ إلى ما هو قُدَّامكم؟ إن كان أحدٌ يثق من نفسه بأنَّه للمسيح، فليفتكر في نفسه أيضاً: أنَّه كما هو للمسيح،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et nous nous tenons prêts à punir toute désobéissance dès que votre obéissance sera totale.7 Regardez les choses en face. Si quelqu'un est persuadé d'appartenir au Christ, qu'il s'en rende compte une bonne fois: s'il est au Christ, nous aussi!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and being ready to punish all disobedience when your obedience is fulfilled. 7 Do you look at things according to the outward appearance? If anyone is convinced in himself that he is Christ's, let him again consider this in himself, that just as he is Christ's, even so we are Christ's.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46805" name="Group 21"/>
          <p:cNvGraphicFramePr>
            <a:graphicFrameLocks noGrp="1"/>
          </p:cNvGraphicFramePr>
          <p:nvPr/>
        </p:nvGraphicFramePr>
        <p:xfrm>
          <a:off x="0" y="44450"/>
          <a:ext cx="9074150" cy="6904992"/>
        </p:xfrm>
        <a:graphic>
          <a:graphicData uri="http://schemas.openxmlformats.org/drawingml/2006/table">
            <a:tbl>
              <a:tblPr rtl="1"/>
              <a:tblGrid>
                <a:gridCol w="4573587">
                  <a:extLst>
                    <a:ext uri="{9D8B030D-6E8A-4147-A177-3AD203B41FA5}">
                      <a16:colId xmlns:a16="http://schemas.microsoft.com/office/drawing/2014/main" val="20000"/>
                    </a:ext>
                  </a:extLst>
                </a:gridCol>
                <a:gridCol w="4500563">
                  <a:extLst>
                    <a:ext uri="{9D8B030D-6E8A-4147-A177-3AD203B41FA5}">
                      <a16:colId xmlns:a16="http://schemas.microsoft.com/office/drawing/2014/main" val="20001"/>
                    </a:ext>
                  </a:extLst>
                </a:gridCol>
              </a:tblGrid>
              <a:tr h="1728788">
                <a:tc gridSpan="2">
                  <a:txBody>
                    <a:bodyPr/>
                    <a:lstStyle/>
                    <a:p>
                      <a:pPr marL="111125" marR="0" lvl="0" indent="-111125"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كذلك نحن أيضاً! فإنِّى وإن افتخرتُ شيئاً أكثر بالسُّلطان الذي أعطاه لي الربُّ فهو للبنيان وليس لهدمِكُم، لا أُخجَلُ. لئلاَّ أَظهر كواحد يُخيفكُم بالرَّسائِل. لأنَّه يقول: " الرَّسائل ثقيلةٌ وقويَّةٌ، وحضور الجسد فضعيفٌ،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Et même si je suis un peu trop fier du pouvoir que le Seigneur nous a donné pour votre édification, 9 et non pour votre ruine, je n'en rougirai pas. Je ne veux pas avoir l'air de vous effrayer par mes lettres, 10 car ses lettres, dit-on, ont du poids et de la force; mais, une fois présent,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For even if I should boast somewhat more about our authority, which the Lord gave us for edification and not for your destruction, I shall not be ashamed-- 9 lest I seem to terrify you by letters. 10 For his letters, they say, are weighty and powerful, but his bodily presence is weak,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47823" name="Group 15"/>
          <p:cNvGraphicFramePr>
            <a:graphicFrameLocks noGrp="1"/>
          </p:cNvGraphicFramePr>
          <p:nvPr/>
        </p:nvGraphicFramePr>
        <p:xfrm>
          <a:off x="34925" y="44450"/>
          <a:ext cx="9074150" cy="6904992"/>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71663">
                <a:tc gridSpan="2">
                  <a:txBody>
                    <a:bodyPr/>
                    <a:lstStyle/>
                    <a:p>
                      <a:pPr marL="111125" marR="0" lvl="0" indent="-111125" algn="r" defTabSz="914400" rtl="1" eaLnBrk="1" fontAlgn="base" latinLnBrk="0" hangingPunct="1">
                        <a:lnSpc>
                          <a:spcPct val="95000"/>
                        </a:lnSpc>
                        <a:spcBef>
                          <a:spcPct val="1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والكلام مرذولٌ مِثل هذا فليَحسِب هذا: أنَّنا كما نحن في الكلام بالرَّسائل ونحنُ غائبونَ عنكم، هكذا نكون أيضاً بالفِعل ونحن حاضِرون عندكُم. لأنَّنا لا نتجاسر أن نُشَبِّه أنفسنا أو نُقايس ذواتنا بقوم يمدحون أنفسهم وحدهم،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1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est faible et sa parole est nulle. 11Qu'il s'en rende bien compte, cet individu: tel nous sommes en parole, de loin, dans nos lettres, tel nous serons, présent, dans nos actes.12 Car nous n'avons pas l'audace de nous égaler ou de nous comparer à certaines gens qui se recommandent eux-mêmes;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1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his speech contemptible. 11 Let such a person consider this, that what we are in word by letters when we are absent, such we will also be in deed when we are present. 12 For we dare not class ourselves or compare ourselves with those who commend themselves.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48845" name="Group 13"/>
          <p:cNvGraphicFramePr>
            <a:graphicFrameLocks noGrp="1"/>
          </p:cNvGraphicFramePr>
          <p:nvPr/>
        </p:nvGraphicFramePr>
        <p:xfrm>
          <a:off x="34925" y="44450"/>
          <a:ext cx="9074150" cy="677088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إذ هم يقيسونَ أنفسهم على أنفسهم، ويُقابلون أنفسهم بأنفسهم وهُم لا يفهمون. ولكن نحنُ لا نفتخر إلى ما لا يُقاس، بل حسب قياس القانون الذي رسمه لنا الله، للبلوغ إليه وإليكم بقياس.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en se prenant eux-mêmes comme unité de mesure et de comparaison, ils perdent la tête!13 Pour nous, nous ne passerons pas la mesure dans la fierté que nous montrons, mais nous nous servirons comme mesure de la règle même que Dieu nous a attribuée, en nous faisant parvenir jusqu'à vous.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they, measuring themselves by themselves, and comparing themselves among themselves, are not wise. 13 We, however, will not boast beyond measure, but within the limits of the sphere which God appointed us--a sphere which especially includes you.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49858" name="Group 2"/>
          <p:cNvGraphicFramePr>
            <a:graphicFrameLocks noGrp="1"/>
          </p:cNvGraphicFramePr>
          <p:nvPr/>
        </p:nvGraphicFramePr>
        <p:xfrm>
          <a:off x="34925" y="115888"/>
          <a:ext cx="9074150" cy="580225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414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لأنَّنا لا نمدِّدُ أنفسنا كأنَّنا لا نَبْلُغُ إليكم. إذ قد وصلنا إليكم أيضاً في إنجيل المسيح. غير مُفتخرينَ إلى ما لا يُقاس في أتعاب آخرين،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Car nous ne dépassons pas notre limite, comme si nous n'étions pas venu chez vous. Nous sommes vraiment arrivé le premier jusqu'à vous avec l'Évangile du Christ. 15 Non, nous n'avons pas une fierté démesurée, fondée sur les travaux d'autrui,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For we are not overextending ourselves (as though our authority did not extend to you), for it was to you that we came with the gospel of Christ; 15 not boasting of things beyond measure, that is, in other men's labors,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50882" name="Group 2"/>
          <p:cNvGraphicFramePr>
            <a:graphicFrameLocks noGrp="1"/>
          </p:cNvGraphicFramePr>
          <p:nvPr/>
        </p:nvGraphicFramePr>
        <p:xfrm>
          <a:off x="34925" y="115888"/>
          <a:ext cx="9074150" cy="569118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414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لنا رجاء ـ إذا نما إيمانكم ـ ليتعظَّم فيكم مثل قانوننا بزيادةٍ، لنُبشِّركُم بما هو أعظم من ذلك. لا لِنفتخر بالأمور المُعدَّة في قانون غريب.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mais nous avons l'espoir, avec les progrès de votre foi, de grandir de plus en plus en vous selon notre règle, 16 en portant l'Évangile au-delà de chez vous, sans tirer fierté de travaux tout faits sur le terrain des autres.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having hope, that as your faith is increased, we shall be greatly enlarged by you in our sphere, 16 to preach the gospel in the regions beyond you, and not to boast in another man's sphere of accomplishment.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51906" name="Group 2"/>
          <p:cNvGraphicFramePr>
            <a:graphicFrameLocks noGrp="1"/>
          </p:cNvGraphicFramePr>
          <p:nvPr/>
        </p:nvGraphicFramePr>
        <p:xfrm>
          <a:off x="34925" y="115888"/>
          <a:ext cx="9074150" cy="5691188"/>
        </p:xfrm>
        <a:graphic>
          <a:graphicData uri="http://schemas.openxmlformats.org/drawingml/2006/table">
            <a:tbl>
              <a:tblPr rtl="1"/>
              <a:tblGrid>
                <a:gridCol w="5184775">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4414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وأمَّا مَن يفتخر فليفتخر بالربِّ. لأنَّه ليسَ مَن يمدح نفسه وحده هو المُختار، بل من يمدحهُ الربُّ.</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Que celui qui s'enorgueillit mette son orgueil dans le Seigneur.18 Ce n'est pas celui qui se recommande lui-même qui a fait ses preuves, mais celui que le Seigneur recommande.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But he who glories, let him glory in the Lord. 18 For not he who commends himself is approved, but whom the Lord commends.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52930"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57958"/>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0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53954"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345395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3453956"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0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56016" name="Group 16"/>
          <p:cNvGraphicFramePr>
            <a:graphicFrameLocks noGrp="1"/>
          </p:cNvGraphicFramePr>
          <p:nvPr/>
        </p:nvGraphicFramePr>
        <p:xfrm>
          <a:off x="34925" y="44450"/>
          <a:ext cx="9074150" cy="667944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EG" sz="2800" b="0" i="0" u="sng" strike="noStrike" cap="none" normalizeH="0" baseline="0">
                          <a:ln>
                            <a:noFill/>
                          </a:ln>
                          <a:solidFill>
                            <a:srgbClr val="FF9900"/>
                          </a:solidFill>
                          <a:effectLst/>
                          <a:latin typeface="Arial" charset="0"/>
                          <a:cs typeface="Arial" charset="0"/>
                        </a:rPr>
                        <a:t>الكاثوليكون من رسالة </a:t>
                      </a:r>
                      <a:r>
                        <a:rPr kumimoji="0" lang="ar-SA" sz="2800" b="0" i="0" u="sng" strike="noStrike" cap="none" normalizeH="0" baseline="0">
                          <a:ln>
                            <a:noFill/>
                          </a:ln>
                          <a:solidFill>
                            <a:srgbClr val="FF9900"/>
                          </a:solidFill>
                          <a:effectLst/>
                          <a:latin typeface="Arial" charset="0"/>
                          <a:cs typeface="Arial" charset="0"/>
                        </a:rPr>
                        <a:t>بطرس الرسول الأولى </a:t>
                      </a:r>
                      <a:r>
                        <a:rPr kumimoji="0" lang="en-US" sz="2800" b="0" i="0" u="sng" strike="noStrike" cap="none" normalizeH="0" baseline="0">
                          <a:ln>
                            <a:noFill/>
                          </a:ln>
                          <a:solidFill>
                            <a:srgbClr val="FF9900"/>
                          </a:solidFill>
                          <a:effectLst/>
                          <a:latin typeface="Arial" charset="0"/>
                          <a:cs typeface="Arial" charset="0"/>
                        </a:rPr>
                        <a:t> </a:t>
                      </a:r>
                      <a:r>
                        <a:rPr kumimoji="0" lang="ar-EG" sz="2800" b="0" i="0" u="sng" strike="noStrike" cap="none" normalizeH="0" baseline="0">
                          <a:ln>
                            <a:noFill/>
                          </a:ln>
                          <a:solidFill>
                            <a:srgbClr val="FF9900"/>
                          </a:solidFill>
                          <a:effectLst/>
                          <a:latin typeface="Arial" charset="0"/>
                          <a:cs typeface="Arial" charset="0"/>
                        </a:rPr>
                        <a:t>( 4 : 1</a:t>
                      </a:r>
                      <a:r>
                        <a:rPr kumimoji="0" lang="ar-SA" sz="2800" b="0" i="0" u="sng" strike="noStrike" cap="none" normalizeH="0" baseline="0">
                          <a:ln>
                            <a:noFill/>
                          </a:ln>
                          <a:solidFill>
                            <a:srgbClr val="FF9900"/>
                          </a:solidFill>
                          <a:effectLst/>
                          <a:latin typeface="Arial" charset="0"/>
                          <a:cs typeface="Arial" charset="0"/>
                        </a:rPr>
                        <a:t> ـ </a:t>
                      </a:r>
                      <a:r>
                        <a:rPr kumimoji="0" lang="ar-EG" sz="2800" b="0" i="0" u="sng" strike="noStrike" cap="none" normalizeH="0" baseline="0">
                          <a:ln>
                            <a:noFill/>
                          </a:ln>
                          <a:solidFill>
                            <a:srgbClr val="FF9900"/>
                          </a:solidFill>
                          <a:effectLst/>
                          <a:latin typeface="Arial" charset="0"/>
                          <a:cs typeface="Arial" charset="0"/>
                        </a:rPr>
                        <a:t>11 )</a:t>
                      </a:r>
                      <a:endParaRPr kumimoji="0" lang="en-US" sz="28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بطرس الرسول فإذ قد تألَّم المسيح بالجسد عنَّا، تسلَّحوا أنتُم أيضاً بهذا المثال. فإنَّ مَن تألَّم بالجسد، كُفَّ عن الخطيَّة، لكي لا يعيش أيضاً الزَّمان الباقي في الجسد، لشهوات النَّاس، بل لإرادة الله.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1 Pierre 4 : 1 - 11</a:t>
                      </a:r>
                    </a:p>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1Ainsi, puisque le Christ a souffert dans la chair, vous aussi armez-vous de la même conviction: celui qui a souffert dans la chair a rompu avec le péché, pour vivre le temps qui lui reste à passer dans la chair non plus selon les convoitises des hommes, mais selon la volonté de Dieu.</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1 Peter 4:1-11</a:t>
                      </a:r>
                    </a:p>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Therefore, since Christ suffered for us in the flesh, arm yourselves also with the same mind, for he who has suffered in the flesh has ceased from sin, 2 that he no longer should live the rest of his time in the flesh for the lusts of men, but for the will of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19c</a:t>
            </a:r>
          </a:p>
        </p:txBody>
      </p:sp>
    </p:spTree>
  </p:cSld>
  <p:clrMapOvr>
    <a:masterClrMapping/>
  </p:clrMapOvr>
</p:sld>
</file>

<file path=ppt/slides/slide10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57038" name="Group 14"/>
          <p:cNvGraphicFramePr>
            <a:graphicFrameLocks noGrp="1"/>
          </p:cNvGraphicFramePr>
          <p:nvPr/>
        </p:nvGraphicFramePr>
        <p:xfrm>
          <a:off x="34925" y="44450"/>
          <a:ext cx="9074150" cy="5689601"/>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 يكفيكم الزَّمان الذي مَضى إذ كنتم تصنعون فيه إرادة الأُمَم، وتسلكون في النجاسات والشَّهوات، وإدمان المُسكرات المتنوعة، والخلاعة، والدنس، وعبادة الأوثان المرذولة،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C'est bien assez, en effet, d'avoir accompli dans le passé la volonté des païens, en vivant dans la débauche, les convoitises, l'ivrognerie, les orgies, les beuveries et les idolâtries infâmes.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For we have spent enough of our past lifetime in doing the will of the Gentiles--when we walked in lewdness, lusts, drunkenness, revelries, drinking parties, and abominable idolatries.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58064" name="Group 16"/>
          <p:cNvGraphicFramePr>
            <a:graphicFrameLocks noGrp="1"/>
          </p:cNvGraphicFramePr>
          <p:nvPr/>
        </p:nvGraphicFramePr>
        <p:xfrm>
          <a:off x="34925" y="44450"/>
          <a:ext cx="9074150" cy="5616576"/>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الأمر الذي فيه يستغربونَ أنَّكُم لستُم تركضون معهم إلى فيض عدم الصَّحة عينها، مُجدِّفينَ. الذين سوف يُعطون جواباً للذي هو على استعدادٍ أن يُدين الأحياء والأموات.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A ce propos, ils trouvent étrange que vous ne couriez plus avec eux vers la même débauche effrénée, et ils vous outragent. 5 Mais ils en rendront compte à celui qui est prêt à juger les vivants et les morts.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In regard to these, they think it strange that you do not run with them in the same flood of dissipation, speaking evil of you. 5 They will give an account to Him who is ready to judge the living and the dead.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59086" name="Group 14"/>
          <p:cNvGraphicFramePr>
            <a:graphicFrameLocks noGrp="1"/>
          </p:cNvGraphicFramePr>
          <p:nvPr/>
        </p:nvGraphicFramePr>
        <p:xfrm>
          <a:off x="34925" y="44450"/>
          <a:ext cx="9074150" cy="634416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فإنَّه لأجل هذا بُشِّرَ الموتى أيضاً، لكي يُدانوا حسب النَّاس بالجسد، ولكن ليَحيَوا حسب الله بالرُّوح. وإنَّما نهاية كلِّ شيءٍ قد اقتربت، فتعقَّلوا إذاً واسهروا في الصَّلوات.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C'est pour cela, en effet, que même aux morts la bonne nouvelle a été annoncée, afin que, jugés selon les hommes dans la chair, ils vivent selon Dieu par l'Esprit.7 La fin de toutes choses est proche. Montrez donc de la sagesse et soyez sobres afin de pouvoir prier.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For this reason the gospel was preached also to those who are dead, that they might be judged according to men in the flesh, but live according to God in the spirit. 7 But the end of all things is at hand; therefore be serious and watchful in your prayers.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60110" name="Group 14"/>
          <p:cNvGraphicFramePr>
            <a:graphicFrameLocks noGrp="1"/>
          </p:cNvGraphicFramePr>
          <p:nvPr/>
        </p:nvGraphicFramePr>
        <p:xfrm>
          <a:off x="34925" y="44450"/>
          <a:ext cx="9074150" cy="5517453"/>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قبل كلِّ شيءٍ، فلتكن المحبَّة دائمةً فيكُم بعضكُم لبعضٍ، لأنَّ المحبَّة تستُر كثرةً من الخطايا. كونوا مُحبِّين ضيافة الغُرباء بعضكم لبعضٍ بلا تذمُّر.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Ayez avant tout un amour constant les uns pour les autres, car l'amour couvre une multitude de péchés. 9 Pratiquez l'hospitalité les uns envers les autres, sans murmurer.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And above all things have fervent love for one another, for love will cover a multitude of sins. 9 Be hospitable to one another without grumbling.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61134" name="Group 14"/>
          <p:cNvGraphicFramePr>
            <a:graphicFrameLocks noGrp="1"/>
          </p:cNvGraphicFramePr>
          <p:nvPr/>
        </p:nvGraphicFramePr>
        <p:xfrm>
          <a:off x="34925" y="44450"/>
          <a:ext cx="9074150" cy="5329238"/>
        </p:xfrm>
        <a:graphic>
          <a:graphicData uri="http://schemas.openxmlformats.org/drawingml/2006/table">
            <a:tbl>
              <a:tblPr rtl="1"/>
              <a:tblGrid>
                <a:gridCol w="5184775">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وليخدم كلُّ واحدٍ الآخرين بما نال من المواهب بعضكم بعضاً، كوكلاء صالحين على نعمة الله المتنوِّعة. مَن يتكلَّم فكأقوال الله.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Mettez-vous, chacun selon le don qu'il a reçu, au service les uns des autres, comme de bons administrateurs de la grâce de Dieu, variée en ses effets. 11 Si quelqu'un parle, que ce soit pour transmettre les paroles de Dieu;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As each one has received a gift, minister it to one another, as good stewards of the manifold grace of God. 11 If anyone speaks, let him speak as the oracles of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62161" name="Group 17"/>
          <p:cNvGraphicFramePr>
            <a:graphicFrameLocks noGrp="1"/>
          </p:cNvGraphicFramePr>
          <p:nvPr/>
        </p:nvGraphicFramePr>
        <p:xfrm>
          <a:off x="34925" y="44450"/>
          <a:ext cx="9074150" cy="5387849"/>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يخدم فكأنَّه من قوَّةٍ يُهيئها الله، لكي يتمجَّد الله في كلِّ شيءٍ بيسوع المسيح، الذي له المجد والسُّلطان إلى أبدِ الآبدينَ. آمين.</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si quelqu'un assure le service, que ce soit avec la force que Dieu accorde, afin que par Jésus Christ Dieu soit totalement glorifié, lui à qui appartiennent gloire et domination pour les siècles des siècles, Amen.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If anyone ministers, let him do it as with the ability which God supplies, that in all things God may be glorified through Jesus Christ, to whom belong the glory and the dominion forever and ever. Amen.</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63170"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64194"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346419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3464196"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3464197"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0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66253" name="Group 13"/>
          <p:cNvGraphicFramePr>
            <a:graphicFrameLocks noGrp="1"/>
          </p:cNvGraphicFramePr>
          <p:nvPr/>
        </p:nvGraphicFramePr>
        <p:xfrm>
          <a:off x="34925" y="44450"/>
          <a:ext cx="9074150" cy="6452554"/>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400" b="0" i="0" u="sng" strike="noStrike" cap="none" normalizeH="0" baseline="0">
                          <a:ln>
                            <a:noFill/>
                          </a:ln>
                          <a:solidFill>
                            <a:srgbClr val="FF9900"/>
                          </a:solidFill>
                          <a:effectLst/>
                          <a:latin typeface="Arial" charset="0"/>
                          <a:cs typeface="Arial" charset="0"/>
                        </a:rPr>
                        <a:t>الإبركسيس فصل من أعمال آبائنا الرسل الأطهار </a:t>
                      </a:r>
                      <a:r>
                        <a:rPr kumimoji="0" lang="en-US" sz="3400" b="0" i="0" u="sng" strike="noStrike" cap="none" normalizeH="0" baseline="0">
                          <a:ln>
                            <a:noFill/>
                          </a:ln>
                          <a:solidFill>
                            <a:srgbClr val="FF9900"/>
                          </a:solidFill>
                          <a:effectLst/>
                          <a:latin typeface="Arial" charset="0"/>
                          <a:cs typeface="Arial" charset="0"/>
                        </a:rPr>
                        <a:t>12:25-13:12</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ورجع برنابا وشاول من أورشليم بعدما كمَّلا الخدمة، وأخذا معهما يوحنَّا أيضاً المُلقَّب مرقس. </a:t>
                      </a:r>
                      <a:endParaRPr kumimoji="0" lang="fr-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400" b="0" i="0" u="sng" strike="noStrike" cap="none" normalizeH="0" baseline="0">
                          <a:ln>
                            <a:noFill/>
                          </a:ln>
                          <a:solidFill>
                            <a:srgbClr val="FF9900"/>
                          </a:solidFill>
                          <a:effectLst/>
                          <a:latin typeface="Arial" charset="0"/>
                          <a:cs typeface="Arial" charset="0"/>
                        </a:rPr>
                        <a:t>Actes </a:t>
                      </a:r>
                      <a:r>
                        <a:rPr kumimoji="0" lang="en-US" sz="3400" b="0" i="0" u="sng" strike="noStrike" cap="none" normalizeH="0" baseline="0">
                          <a:ln>
                            <a:noFill/>
                          </a:ln>
                          <a:solidFill>
                            <a:srgbClr val="FF9900"/>
                          </a:solidFill>
                          <a:effectLst/>
                          <a:latin typeface="Arial" charset="0"/>
                          <a:cs typeface="Arial" charset="0"/>
                        </a:rPr>
                        <a:t>12:25-13:12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Quant à Barnabas et Saul, ils repartirent, une fois assuré leur service en faveur de Jérusalem; ils emmenaient avec eux Jean, surnommé Marc.</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400" b="0" i="0" u="sng" strike="noStrike" cap="none" normalizeH="0" baseline="0">
                          <a:ln>
                            <a:noFill/>
                          </a:ln>
                          <a:solidFill>
                            <a:srgbClr val="FF9900"/>
                          </a:solidFill>
                          <a:effectLst/>
                          <a:latin typeface="Arial" charset="0"/>
                          <a:cs typeface="Arial" charset="0"/>
                        </a:rPr>
                        <a:t>Acts 12:25-13:12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And Barnabas and Saul returned from Jerusalem when they had fulfilled their ministry, and they also took with them John whose surname was Mark.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19a</a:t>
            </a:r>
          </a:p>
        </p:txBody>
      </p:sp>
    </p:spTree>
  </p:cSld>
  <p:clrMapOvr>
    <a:masterClrMapping/>
  </p:clrMapOvr>
</p:sld>
</file>

<file path=ppt/slides/slide10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67277" name="Group 13"/>
          <p:cNvGraphicFramePr>
            <a:graphicFrameLocks noGrp="1"/>
          </p:cNvGraphicFramePr>
          <p:nvPr/>
        </p:nvGraphicFramePr>
        <p:xfrm>
          <a:off x="34925" y="115888"/>
          <a:ext cx="9074150" cy="6267451"/>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20177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في كنيسة أنطاكية أنبياء ومعلِّمون: برنابا، وسمعان الذي يُدعَى نيجر، ولوقيوس القيروانيُّ، ومناين الذي تربَّى مع هيرودس رئيس الرُّبع، وشاول. </a:t>
                      </a:r>
                      <a:endParaRPr kumimoji="0" lang="fr-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1Il y avait à Antioche, dans l'Église du lieu, des prophètes et des hommes chargés de l'enseignement. Barnabas, Syméon, Manaen compagnon d'enfance d'Hérode le tétrarque, et Saul.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Now in the church that was at Antioch there were certain prophets and teachers: Barnabas, Simeon who was called Niger, Lucius of Cyrene, Manaen who had been brought up with Herod the tetrarch, and Saul.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68302" name="Group 14"/>
          <p:cNvGraphicFramePr>
            <a:graphicFrameLocks noGrp="1"/>
          </p:cNvGraphicFramePr>
          <p:nvPr/>
        </p:nvGraphicFramePr>
        <p:xfrm>
          <a:off x="34925" y="115888"/>
          <a:ext cx="9001125" cy="6089588"/>
        </p:xfrm>
        <a:graphic>
          <a:graphicData uri="http://schemas.openxmlformats.org/drawingml/2006/table">
            <a:tbl>
              <a:tblPr rtl="1"/>
              <a:tblGrid>
                <a:gridCol w="467995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وبينما هم يخدمون الربَّ ويصومون، قال الرُّوح القدس: " افرزوا لي برنابا وشاول للعمل الذي قد دعوتهما إليه ". حينئذٍ صاموا وصلُّوا ووضعوا عليهما الأيادي ثُمَّ أطلقوهما. </a:t>
                      </a:r>
                      <a:endParaRPr kumimoji="0" lang="fr-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Un jour qu'ils célébraient le culte du Seigneur et jeûnaient, l'Esprit Saint dit: "Réservez-moi donc Barnabas et Saul pour l'oeuvre à laquelle je les destine. 3 Alors, après avoir jeûné et prié, et leur avoir imposé les mains, ils leur donnèrent congé.</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As they ministered to the Lord and fasted, the Holy Spirit said, Now separate to Me Barnabas and Saul for the work to which I have called them. 3 Then, having fasted and prayed, and laid hands on them, they sent them away.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69325" name="Group 13"/>
          <p:cNvGraphicFramePr>
            <a:graphicFrameLocks noGrp="1"/>
          </p:cNvGraphicFramePr>
          <p:nvPr/>
        </p:nvGraphicFramePr>
        <p:xfrm>
          <a:off x="34925" y="115888"/>
          <a:ext cx="9074150" cy="6516308"/>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فهذان إذ أُرسِلا من الرُّوح القدس انحدرا إلى سلوكية، ومن هناك سافرا في البحر إلى قبرس. ولمَّا وصلا إلى سلامينا ناديا بكلمة الله في مجامع اليهود. وكانا معهما يوحنَّا خادماً. </a:t>
                      </a:r>
                      <a:endParaRPr kumimoji="0" lang="fr-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085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Se trouvant ainsi envoyés en mission par le Saint Esprit, Barnabas et Saul descendirent à Séleucie, d'où ils firent voile vers Chypre. 5 Arrivés à Salamine, ils annonçaient la parole de Dieu dans les synagogues des Juifs. Il y avait également Jean, leur auxiliaire.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So, being sent out by the Holy Spirit, they went down to Seleucia, and from there they sailed to Cyprus. 5 And when they arrived in Salamis, they preached the word of God in the synagogues of the Jews. They also had John as their assistant.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70349" name="Group 13"/>
          <p:cNvGraphicFramePr>
            <a:graphicFrameLocks noGrp="1"/>
          </p:cNvGraphicFramePr>
          <p:nvPr/>
        </p:nvGraphicFramePr>
        <p:xfrm>
          <a:off x="34925" y="44450"/>
          <a:ext cx="9074150" cy="684708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95000"/>
                        </a:lnSpc>
                        <a:spcBef>
                          <a:spcPct val="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اجتازا الجزيرة كلها إلى بافوس، وجدا رجلاً سـاحراً نبيَّاً كـذَّاباً يهوديَّــاً اســمه باريشوع، هذا كان مع الوالي سرجيوس بولـس، وهو رجلٌ فهيمٌ. فهذا دعا برنابا وشاول والتمس أن يسمع كلمة الله. </a:t>
                      </a:r>
                      <a:endParaRPr kumimoji="0" lang="fr-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08513">
                <a:tc>
                  <a:txBody>
                    <a:bodyPr/>
                    <a:lstStyle/>
                    <a:p>
                      <a:pPr marL="0" marR="0" lvl="0" indent="0" algn="l" defTabSz="914400" rtl="0" eaLnBrk="1" fontAlgn="base" latinLnBrk="0" hangingPunct="1">
                        <a:lnSpc>
                          <a:spcPct val="95000"/>
                        </a:lnSpc>
                        <a:spcBef>
                          <a:spcPct val="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Après avoir traversé toute l'île jusqu'à Paphos, ils rencontrèrent là un magicien, soi-disant prophète: c'était un Juif, du nom de Bar-Jésus, 7 qui appartenait à l'entourage du proconsul Sergius Paulus, un homme intelligent. Celui-ci invita Barnabas et Saul et manifesta le désir d'entendre la parole de Dieu.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Now when they had gone through the island to Paphos, they found a certain sorcerer, a false prophet, a Jew whose name was Bar-Jesus, 7 who was with the proconsul, Sergius Paulus, an intelligent man. This man called for Barnabas and Saul and sought to hear the word of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71374" name="Group 14"/>
          <p:cNvGraphicFramePr>
            <a:graphicFrameLocks noGrp="1"/>
          </p:cNvGraphicFramePr>
          <p:nvPr/>
        </p:nvGraphicFramePr>
        <p:xfrm>
          <a:off x="34925" y="115888"/>
          <a:ext cx="9001125" cy="6192838"/>
        </p:xfrm>
        <a:graphic>
          <a:graphicData uri="http://schemas.openxmlformats.org/drawingml/2006/table">
            <a:tbl>
              <a:tblPr rtl="1"/>
              <a:tblGrid>
                <a:gridCol w="4464050">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فقاوَمهما عليمٌ السَّاحر، لأن هكذا يُترجَم اسمه، طالباً أن يُفسِد الوالي عن الإيمان. وأمَّا شاول، الذي هو بولس أيضاً، فامتلأ من الرُّوح القدس</a:t>
                      </a:r>
                      <a:endParaRPr kumimoji="0" lang="fr-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085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Mais Elymas, le magicien - car c'est ainsi que se traduit son nom - s'opposait à eux et cherchait à détourner de la foi le proconsul. 9 Alors Saul, ou plutôt Paul, rempli d'Esprit Saint, fixa son regard sur lui</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But Elymas the sorcerer (for so his name is translated) withstood them, seeking to turn the proconsul away from the faith. 9 Then Saul, who also is called Paul, filled with the Holy Spirit, looked intently at him</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72397" name="Group 13"/>
          <p:cNvGraphicFramePr>
            <a:graphicFrameLocks noGrp="1"/>
          </p:cNvGraphicFramePr>
          <p:nvPr/>
        </p:nvGraphicFramePr>
        <p:xfrm>
          <a:off x="34925" y="115888"/>
          <a:ext cx="9074150" cy="6798565"/>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وقال: " أيُّها المُمتلئُ من كـلِّ غشٍّ وكـلِّ خبثٍ! يا ابن إبليـس! يا عـدوَّ كلِّ برٍّ! ألاَّ تـزال تُفسِد سُبل الربِّ المُستقيمة؟ فالآن هوذا يد الربِّ تأتي عليكَ، فتكون أعمى لا تُبصر الشَّمس إلى حينٍ ". </a:t>
                      </a:r>
                      <a:endParaRPr kumimoji="0" lang="fr-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085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et lui dit: "Toi qui es pétri de ruse et de manigances, fils du diable, ennemi juré de la justice, ne vas-tu pas cesser de fausser la rectitude des voies du Seigneur? 11Voici, du reste, que la main du Seigneur est sur toi: tu vas être aveugle et, jusqu'à nouvel ordre, tu ne verras même plus le soleil.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and said, O full of all deceit and all fraud, you son of the devil, you enemy of all righteousness, will you not cease perverting the straight ways of the Lord? 11 And now, indeed, the hand of the Lord is upon you, and you shall be blind, not seeing the sun for a time.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73421" name="Group 13"/>
          <p:cNvGraphicFramePr>
            <a:graphicFrameLocks noGrp="1"/>
          </p:cNvGraphicFramePr>
          <p:nvPr/>
        </p:nvGraphicFramePr>
        <p:xfrm>
          <a:off x="34925" y="115888"/>
          <a:ext cx="9074150" cy="6553201"/>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ففي الحال وقع عليه ضبابٌ وظلمةٌ، وكان يَدورُ مُلتمِساً مَن يقوده بيده. فالوالي حينئذٍ لمَّا رأى، آمن وتعجب مِن تعليم الربِّ.</a:t>
                      </a:r>
                      <a:endParaRPr kumimoji="0" lang="fr-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085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 l'instant même, l'obscurité et les ténèbres l'envahirent, et il tournait en rond à la recherche d'un guide.12 Quand il eut vu ce qui se passait, le proconsul devint croyant; car la doctrine du Seigneur l'avait vivement impressionné.</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immediately a dark mist fell on him, and he went around seeking someone to lead him by the hand. 12 Then the proconsul believed, when he saw what had been done, being astonished at the teaching of the Lord.</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74434"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0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75458"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76482"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0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77517" name="Group 13"/>
          <p:cNvGraphicFramePr>
            <a:graphicFrameLocks noGrp="1"/>
          </p:cNvGraphicFramePr>
          <p:nvPr/>
        </p:nvGraphicFramePr>
        <p:xfrm>
          <a:off x="34925" y="44450"/>
          <a:ext cx="9074150" cy="6112257"/>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2800" b="1" i="0" u="sng" strike="noStrike" cap="none" normalizeH="0" baseline="0" dirty="0">
                          <a:ln>
                            <a:noFill/>
                          </a:ln>
                          <a:solidFill>
                            <a:srgbClr val="FF9900"/>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مزمور</a:t>
                      </a:r>
                      <a:r>
                        <a:rPr kumimoji="0" lang="ar-EG" sz="2800" b="1" i="0" u="sng" strike="noStrike" cap="none" normalizeH="0" baseline="0" dirty="0">
                          <a:ln>
                            <a:noFill/>
                          </a:ln>
                          <a:solidFill>
                            <a:srgbClr val="FF9900"/>
                          </a:solidFill>
                          <a:effectLst/>
                          <a:latin typeface="Arial" charset="0"/>
                          <a:cs typeface="Arial" charset="0"/>
                        </a:rPr>
                        <a:t> </a:t>
                      </a:r>
                      <a:r>
                        <a:rPr kumimoji="0" lang="en-US" sz="3600" b="0" i="0" u="sng" strike="noStrike" cap="none" normalizeH="0" baseline="0" dirty="0">
                          <a:ln>
                            <a:noFill/>
                          </a:ln>
                          <a:solidFill>
                            <a:srgbClr val="FF9933"/>
                          </a:solidFill>
                          <a:effectLst/>
                          <a:latin typeface="Arial" charset="0"/>
                          <a:cs typeface="Times New Roman" pitchFamily="18" charset="0"/>
                        </a:rPr>
                        <a:t>97:11-12</a:t>
                      </a:r>
                      <a:endParaRPr kumimoji="0" lang="en-US"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نُورٌ أشرق للصدِّيقينَ. وفرحٌ للمُستقيمينَ بقلبهِم. افرحوا أيُّها الصِّدِّيقونَ بالربِّ. واعترفوا لذِكر قُدسِهِ.	</a:t>
                      </a:r>
                      <a:r>
                        <a:rPr kumimoji="0" lang="ar-SA" sz="3200" b="1" i="0" u="none" strike="noStrike" cap="none" normalizeH="0" baseline="0" dirty="0">
                          <a:ln>
                            <a:noFill/>
                          </a:ln>
                          <a:solidFill>
                            <a:schemeClr val="bg1"/>
                          </a:solidFill>
                          <a:effectLst/>
                          <a:latin typeface="Arial" charset="0"/>
                          <a:cs typeface="Arial" charset="0"/>
                        </a:rPr>
                        <a:t>هللويا.</a:t>
                      </a:r>
                      <a:r>
                        <a:rPr kumimoji="0" lang="ar-SA" sz="2800" b="0" i="0" u="none" strike="noStrike" cap="none" normalizeH="0" baseline="0" dirty="0">
                          <a:ln>
                            <a:noFill/>
                          </a:ln>
                          <a:solidFill>
                            <a:schemeClr val="bg1"/>
                          </a:solidFill>
                          <a:effectLst/>
                          <a:latin typeface="Arial" charset="0"/>
                          <a:cs typeface="Arial" charset="0"/>
                        </a:rPr>
                        <a:t>	 	</a:t>
                      </a:r>
                      <a:endParaRPr kumimoji="0" lang="en-US"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a:t>
                      </a:r>
                      <a:r>
                        <a:rPr kumimoji="0" lang="en-US" sz="3600" b="0" i="0" u="sng" strike="noStrike" cap="none" normalizeH="0" baseline="0" dirty="0">
                          <a:ln>
                            <a:noFill/>
                          </a:ln>
                          <a:solidFill>
                            <a:srgbClr val="FF9933"/>
                          </a:solidFill>
                          <a:effectLst/>
                          <a:latin typeface="Arial" charset="0"/>
                          <a:cs typeface="Times New Roman" pitchFamily="18" charset="0"/>
                        </a:rPr>
                        <a:t> 97:11-12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11 Pour le juste une lumière est semée; Et c'est une joie pour les </a:t>
                      </a:r>
                      <a:r>
                        <a:rPr kumimoji="0" lang="fr-FR" sz="2800" b="0" i="0" u="none" strike="noStrike" cap="none" normalizeH="0" baseline="0" dirty="0" err="1">
                          <a:ln>
                            <a:noFill/>
                          </a:ln>
                          <a:solidFill>
                            <a:schemeClr val="bg1"/>
                          </a:solidFill>
                          <a:effectLst/>
                          <a:latin typeface="Arial" charset="0"/>
                          <a:cs typeface="Arial" charset="0"/>
                        </a:rPr>
                        <a:t>coeurs</a:t>
                      </a:r>
                      <a:r>
                        <a:rPr kumimoji="0" lang="fr-FR" sz="2800" b="0" i="0" u="none" strike="noStrike" cap="none" normalizeH="0" baseline="0" dirty="0">
                          <a:ln>
                            <a:noFill/>
                          </a:ln>
                          <a:solidFill>
                            <a:schemeClr val="bg1"/>
                          </a:solidFill>
                          <a:effectLst/>
                          <a:latin typeface="Arial" charset="0"/>
                          <a:cs typeface="Arial" charset="0"/>
                        </a:rPr>
                        <a:t> droits.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12 Justes, réjouissez-vous à cause du Seigneur, célébrez-le en évoquant sa sainteté,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97:11-12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Light is sown for the righteous, And gladness for the upright in heart.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Rejoice in the Lord, you righteous, And give thanks at the remembrance of His holy name.Alleluia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US" dirty="0"/>
              <a:t>19pg</a:t>
            </a:r>
          </a:p>
        </p:txBody>
      </p:sp>
    </p:spTree>
  </p:cSld>
  <p:clrMapOvr>
    <a:masterClrMapping/>
  </p:clrMapOvr>
</p:sld>
</file>

<file path=ppt/slides/slide10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78543" name="Group 15"/>
          <p:cNvGraphicFramePr>
            <a:graphicFrameLocks noGrp="1"/>
          </p:cNvGraphicFramePr>
          <p:nvPr/>
        </p:nvGraphicFramePr>
        <p:xfrm>
          <a:off x="34925" y="44450"/>
          <a:ext cx="9074150" cy="6580316"/>
        </p:xfrm>
        <a:graphic>
          <a:graphicData uri="http://schemas.openxmlformats.org/drawingml/2006/table">
            <a:tbl>
              <a:tblPr rtl="1"/>
              <a:tblGrid>
                <a:gridCol w="4105275">
                  <a:extLst>
                    <a:ext uri="{9D8B030D-6E8A-4147-A177-3AD203B41FA5}">
                      <a16:colId xmlns:a16="http://schemas.microsoft.com/office/drawing/2014/main" val="20000"/>
                    </a:ext>
                  </a:extLst>
                </a:gridCol>
                <a:gridCol w="49688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15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a:t>
                      </a:r>
                      <a:r>
                        <a:rPr kumimoji="0" lang="en-US" sz="3600" b="0" i="0" u="sng" strike="noStrike" cap="none" normalizeH="0" baseline="0">
                          <a:ln>
                            <a:noFill/>
                          </a:ln>
                          <a:solidFill>
                            <a:srgbClr val="FF9933"/>
                          </a:solidFill>
                          <a:effectLst/>
                          <a:latin typeface="Arial" charset="0"/>
                          <a:cs typeface="Times New Roman" pitchFamily="18" charset="0"/>
                        </a:rPr>
                        <a:t>11:53-12:12</a:t>
                      </a:r>
                      <a:endParaRPr kumimoji="0" lang="ar-EG" sz="3600" b="0" i="0" u="sng" strike="noStrike" cap="none" normalizeH="0" baseline="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100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هو يقول هذا ابتدأَ الكتبةُ والفرِّيسيُّونَ يَنظرونَ رَدِياً، ويكلِّمونهُ في أمورٍ كثيرةٍ، ويَمكُرونَ لِيَصطادوهُ بكلمةٍ مِن فمهِ.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Luc 11:53-12:12</a:t>
                      </a:r>
                    </a:p>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53 </a:t>
                      </a:r>
                      <a:r>
                        <a:rPr kumimoji="0" lang="fr-FR" sz="2800" b="0" i="0" u="none" strike="noStrike" cap="none" normalizeH="0" baseline="0">
                          <a:ln>
                            <a:noFill/>
                          </a:ln>
                          <a:solidFill>
                            <a:schemeClr val="bg1"/>
                          </a:solidFill>
                          <a:effectLst/>
                          <a:latin typeface="Arial" charset="0"/>
                          <a:cs typeface="Arial" charset="0"/>
                        </a:rPr>
                        <a:t>Quand il fut sorti de là, les scribes et les Pharisiens se mirent à s'acharner contre lui et à lui arracher des réponses sur quantité de sujets, 54 lui tendant des pièges pour s'emparer d'un de ses propos.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Luke 11:53-12:12</a:t>
                      </a:r>
                    </a:p>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53 And as He said these things to them, the scribes and the Pharisees began to assail Him vehemently, and to cross-examine Him about many things, 54 lying in wait for Him, and seeking to catch Him in something He might say, that they might accuse Him.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19g</a:t>
            </a:r>
          </a:p>
        </p:txBody>
      </p:sp>
    </p:spTree>
  </p:cSld>
  <p:clrMapOvr>
    <a:masterClrMapping/>
  </p:clrMapOvr>
</p:sld>
</file>

<file path=ppt/slides/slide10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79565" name="Group 13"/>
          <p:cNvGraphicFramePr>
            <a:graphicFrameLocks noGrp="1"/>
          </p:cNvGraphicFramePr>
          <p:nvPr/>
        </p:nvGraphicFramePr>
        <p:xfrm>
          <a:off x="34925" y="44450"/>
          <a:ext cx="9074150" cy="6194426"/>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وفى أثناءَ ذلِكَ إذ اجتمعَ رَبَواتٌ كثيرةٌ، حتَّى داسَ بعضُهُم بعضاً، ابتدأَ يسوعُ يقولُ لتلاميذِهِ: " أولاً تَحرَّزوا لأنفسِكُم مِن خميرِ الفرِّيسيِّينَ الذي هو رياؤهُم،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1Là-dessus, comme la foule était assemblée par milliers, au point qu'on s'écrasait, il commença par dire à ses disciples: "Avant tout, gardez-vous du levain des Pharisiens, la fausseté.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12:1 In the meantime, when an innumerable multitude of people had gathered together, so that they trampled one another, He began to say to His disciples first of all, Beware of the leaven of the Pharisees, which is hypocrisy.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80592" name="Group 16"/>
          <p:cNvGraphicFramePr>
            <a:graphicFrameLocks noGrp="1"/>
          </p:cNvGraphicFramePr>
          <p:nvPr/>
        </p:nvGraphicFramePr>
        <p:xfrm>
          <a:off x="34925" y="44450"/>
          <a:ext cx="9074150" cy="6732208"/>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فليسَ شئٌ مكتومٌ إلاَّ وسيظهَرُ، ولا خفيٌ إلاَّ وسيُعلَمُ. والَّذى تقولونهُ في الظُّلمةِ سيُسمعُ في النُّورِ، وما قلتموهُ في الأذنِ في المَخادع يُنادَى به على السُّطوح.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Rien n'est voilé qui ne sera dévoilé, rien n'est secret qui ne sera connu.3 Parce que tout ce que vous avez dit dans l'ombre sera entendu au grand jour; et ce que vous avez dit à l'oreille dans la cave sera proclamé sur les terrasses.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For there is nothing covered that will not be revealed, nor hidden that will not be known. 3 Therefore whatever you have spoken in the dark will be heard in the light, and what you have spoken in the ear in inner rooms will be proclaimed on the housetops.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81613" name="Group 13"/>
          <p:cNvGraphicFramePr>
            <a:graphicFrameLocks noGrp="1"/>
          </p:cNvGraphicFramePr>
          <p:nvPr/>
        </p:nvGraphicFramePr>
        <p:xfrm>
          <a:off x="34925" y="44450"/>
          <a:ext cx="9074150" cy="6904992"/>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أقولُ لكُم يا أصدقائي: لا تخَافُوا مِنَ الَّذينَ يَقتلُونَ جَسَدَكُم، وبعد ذلِكَ ليسَ لهُم أنْ يَفعلوا شيئاً أكثرَ. بَـل أُعلِمكُم مِمَّنْ تخافُونَ: خَافُوا مِنَ الذي بعدما يَقتُلُ، لهُ سلطانٌ أنْ يُلِقِيَ في جَهنَّمَ. نَعَم أقولُ لكُم: مِنْ هَذا خَافُوا‍.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Je vous le dis à vous, mes amis: Ne craignez pas ceux qui tuent le corps et qui, après cela, ne peuvent rien faire de plus. 5 Je vais vous montrer qui vous devez craindre: craignez celui qui, après avoir tué, a le pouvoir de jeter dans la géhenne. Oui, je vous le déclare, c'est celui-là que vous devez craindre.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I say to you, My friends, do not be afraid of those who kill the body, and after that have no more that they can do. 5 But I will show you whom you should fear: Fear Him who, after He has killed, has power to cast into hell; yes, I say to you, fear Him!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82637" name="Group 13"/>
          <p:cNvGraphicFramePr>
            <a:graphicFrameLocks noGrp="1"/>
          </p:cNvGraphicFramePr>
          <p:nvPr/>
        </p:nvGraphicFramePr>
        <p:xfrm>
          <a:off x="34925" y="44450"/>
          <a:ext cx="9074150" cy="604996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أَلَيسَتْ خَمسَةُ عصافيرَ تُباعُ بِفَلْسَيْنِ، وواحدٌ مِنها لا يُنسَى قُدَّام اللهِ؟ بَل شُعورُ رؤوسِكُم أيضاً جميعُها مُحصاةٌ. فلا تَخافُوا الآنَ. أنتُم أفضَلُ مِنْ عَصافيرَ كثيرةٍ.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Est-ce que l'on ne vend pas cinq moineaux pour deux sous? Pourtant pas un d'entre eux n'est oublié de Dieu.7 Bien plus, même vos cheveux sont tous comptés. Soyez sans crainte, vous valez mieux que tous les moineaux.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Are not five sparrows sold for two copper coins? And not one of them is forgotten before God. 7 But the very hairs of your head are all numbered. Do not fear therefore; you are of more value than many sparrows.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83663" name="Group 15"/>
          <p:cNvGraphicFramePr>
            <a:graphicFrameLocks noGrp="1"/>
          </p:cNvGraphicFramePr>
          <p:nvPr/>
        </p:nvGraphicFramePr>
        <p:xfrm>
          <a:off x="34925" y="44450"/>
          <a:ext cx="9074150" cy="6174932"/>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وأقولُ لكُم: إنَّ كُلَّ مَنْ يَعترفُ بي قُدَّامَ النَّاسِ، يَعترفُ بهِ ابنُ الإنسانِ أيضاً قُدَّامَ مَلائِكةِ اللهِ. ومَنْ أَنكَرَني قُدَّامَ النَّاسِ، يُنكَرُ قُدَّامَ مَلائِكةِ اللهِ.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Je vous le dis: quiconque se déclarera pour moi devant les hommes, le Fils de l'homme aussi se déclarera pour lui devant les anges de Dieu; mais celui qui m'aura renié par devant les hommes sera renié par devant les anges de Dieu.</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Also I say to you, whoever confesses Me before men, him the Son of Man also will confess before the angels of God. 9 But he who denies Me before men will be denied before the angels of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84685" name="Group 13"/>
          <p:cNvGraphicFramePr>
            <a:graphicFrameLocks noGrp="1"/>
          </p:cNvGraphicFramePr>
          <p:nvPr/>
        </p:nvGraphicFramePr>
        <p:xfrm>
          <a:off x="34925" y="44450"/>
          <a:ext cx="9074150" cy="6194426"/>
        </p:xfrm>
        <a:graphic>
          <a:graphicData uri="http://schemas.openxmlformats.org/drawingml/2006/table">
            <a:tbl>
              <a:tblPr rtl="1"/>
              <a:tblGrid>
                <a:gridCol w="5184775">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وكُلُّ مَنْ يقول كلمةً على ابنِ الإنسانِ يُغفَرُ لهُ، وأمَّا مَنْ يُجدِّف على الرُّوح القُدسِ فلن يُغفَرُ لهُ.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Et quiconque dira une parole contre le Fils de l'homme, cela lui sera pardonné; mais qui aura blasphémé contre le Saint Esprit, cela ne lui sera pas pardonné.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And anyone who speaks a word against the Son of Man, it will be forgiven him; but to him who blasphemes against the Holy Spirit, it will not be forgiven.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85709" name="Group 13"/>
          <p:cNvGraphicFramePr>
            <a:graphicFrameLocks noGrp="1"/>
          </p:cNvGraphicFramePr>
          <p:nvPr/>
        </p:nvGraphicFramePr>
        <p:xfrm>
          <a:off x="34925" y="44450"/>
          <a:ext cx="9074150" cy="6356352"/>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ومَتَى قدَّمُوكُم إلى المجامِع والرُّؤساءِ والسَّلاطِينِ فلا تَهتمُّوا كيفَ أو بِمَا تُجِيبونَ أو بِمَا تَقولونَ، لأنَّ الرُّوحَ القُدُسَ يُعلِّمُكُم في تِلكَ السَّاعةِ مَا يَجِبُ أنْ تَقولوهُ.</a:t>
                      </a:r>
                      <a:r>
                        <a:rPr kumimoji="0" lang="en-US"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 )</a:t>
                      </a:r>
                      <a:endParaRPr kumimoji="0" lang="en-CA" sz="3200" b="0" i="0" u="none" strike="noStrike" cap="none" normalizeH="0" baseline="0">
                        <a:ln>
                          <a:noFill/>
                        </a:ln>
                        <a:solidFill>
                          <a:srgbClr val="FF9933"/>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Lorsqu'on vous amènera devant les synagogues, les chefs et les autorités, ne vous inquiétez pas de savoir comment vous défendre et que dire.12 Car le Saint Esprit vous enseignera à l'heure même ce qu'il faut dire.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Now when they bring you to the synagogues and magistrates and authorities, do not worry about how or what you should answer, or what you should say. 12 For the Holy Spirit will teach you in that very hour what you ought to say.</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6724"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87770" name="Group 26"/>
          <p:cNvGraphicFramePr>
            <a:graphicFrameLocks noGrp="1"/>
          </p:cNvGraphicFramePr>
          <p:nvPr/>
        </p:nvGraphicFramePr>
        <p:xfrm>
          <a:off x="539750" y="333375"/>
          <a:ext cx="8137525" cy="5919216"/>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806700">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Twentieth day of The Month of Hatour</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3200" b="0" i="0" u="none" strike="noStrike" cap="none" normalizeH="0" baseline="0">
                          <a:ln>
                            <a:noFill/>
                          </a:ln>
                          <a:solidFill>
                            <a:srgbClr val="FF9900"/>
                          </a:solidFill>
                          <a:effectLst/>
                          <a:latin typeface="Arial" charset="0"/>
                          <a:cs typeface="Arial" charset="0"/>
                        </a:rPr>
                        <a:t> ( Thirty day of Baramudah)</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4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400" b="0" i="0" u="none" strike="noStrike" cap="none" normalizeH="0" baseline="0">
                          <a:ln>
                            <a:noFill/>
                          </a:ln>
                          <a:solidFill>
                            <a:srgbClr val="FF9900"/>
                          </a:solidFill>
                          <a:effectLst/>
                          <a:latin typeface="Arial" charset="0"/>
                          <a:cs typeface="Arial" charset="0"/>
                        </a:rPr>
                        <a:t>اليوم العشرون</a:t>
                      </a:r>
                      <a:r>
                        <a:rPr kumimoji="0" lang="ar-KW" sz="4400" b="0" i="0" u="none" strike="noStrike" cap="none" normalizeH="0" baseline="0">
                          <a:ln>
                            <a:noFill/>
                          </a:ln>
                          <a:solidFill>
                            <a:srgbClr val="FF9900"/>
                          </a:solidFill>
                          <a:effectLst/>
                          <a:latin typeface="Arial" charset="0"/>
                          <a:cs typeface="Arial" charset="0"/>
                        </a:rPr>
                        <a:t> من</a:t>
                      </a:r>
                      <a:r>
                        <a:rPr kumimoji="0" lang="ar-EG" sz="4400" b="0" i="0" u="none" strike="noStrike" cap="none" normalizeH="0" baseline="0">
                          <a:ln>
                            <a:noFill/>
                          </a:ln>
                          <a:solidFill>
                            <a:srgbClr val="FF9900"/>
                          </a:solidFill>
                          <a:effectLst/>
                          <a:latin typeface="Arial" charset="0"/>
                          <a:cs typeface="Arial" charset="0"/>
                        </a:rPr>
                        <a:t> </a:t>
                      </a:r>
                      <a:r>
                        <a:rPr kumimoji="0" lang="ar-KW" sz="4400" b="0" i="0" u="none" strike="noStrike" cap="none" normalizeH="0" baseline="0">
                          <a:ln>
                            <a:noFill/>
                          </a:ln>
                          <a:solidFill>
                            <a:srgbClr val="FF9900"/>
                          </a:solidFill>
                          <a:effectLst/>
                          <a:latin typeface="Arial" charset="0"/>
                          <a:cs typeface="Arial" charset="0"/>
                        </a:rPr>
                        <a:t>شهر </a:t>
                      </a:r>
                      <a:r>
                        <a:rPr kumimoji="0" lang="ar-EG" sz="4400" b="0" i="0" u="none" strike="noStrike" cap="none" normalizeH="0" baseline="0">
                          <a:ln>
                            <a:noFill/>
                          </a:ln>
                          <a:solidFill>
                            <a:srgbClr val="FF9900"/>
                          </a:solidFill>
                          <a:effectLst/>
                          <a:latin typeface="Arial" charset="0"/>
                          <a:cs typeface="Arial" charset="0"/>
                        </a:rPr>
                        <a:t>هاتور</a:t>
                      </a:r>
                      <a:endParaRPr kumimoji="0" lang="en-US" sz="44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rgbClr val="FF9900"/>
                          </a:solidFill>
                          <a:effectLst/>
                          <a:latin typeface="Arial" charset="0"/>
                          <a:cs typeface="Arial" charset="0"/>
                        </a:rPr>
                        <a:t>( اليوم الثلاثون</a:t>
                      </a:r>
                      <a:r>
                        <a:rPr kumimoji="0" lang="ar-KW" sz="3200" b="0" i="0" u="none" strike="noStrike" cap="none" normalizeH="0" baseline="0">
                          <a:ln>
                            <a:noFill/>
                          </a:ln>
                          <a:solidFill>
                            <a:srgbClr val="FF9900"/>
                          </a:solidFill>
                          <a:effectLst/>
                          <a:latin typeface="Arial" charset="0"/>
                          <a:cs typeface="Arial" charset="0"/>
                        </a:rPr>
                        <a:t> من</a:t>
                      </a:r>
                      <a:r>
                        <a:rPr kumimoji="0" lang="ar-EG" sz="3200" b="0" i="0" u="none" strike="noStrike" cap="none" normalizeH="0" baseline="0">
                          <a:ln>
                            <a:noFill/>
                          </a:ln>
                          <a:solidFill>
                            <a:srgbClr val="FF9900"/>
                          </a:solidFill>
                          <a:effectLst/>
                          <a:latin typeface="Arial" charset="0"/>
                          <a:cs typeface="Arial" charset="0"/>
                        </a:rPr>
                        <a:t> </a:t>
                      </a:r>
                      <a:r>
                        <a:rPr kumimoji="0" lang="ar-KW" sz="3200" b="0" i="0" u="none" strike="noStrike" cap="none" normalizeH="0" baseline="0">
                          <a:ln>
                            <a:noFill/>
                          </a:ln>
                          <a:solidFill>
                            <a:srgbClr val="FF9900"/>
                          </a:solidFill>
                          <a:effectLst/>
                          <a:latin typeface="Arial" charset="0"/>
                          <a:cs typeface="Arial" charset="0"/>
                        </a:rPr>
                        <a:t>شهر </a:t>
                      </a:r>
                      <a:r>
                        <a:rPr kumimoji="0" lang="ar-EG" sz="3200" b="0" i="0" u="none" strike="noStrike" cap="none" normalizeH="0" baseline="0">
                          <a:ln>
                            <a:noFill/>
                          </a:ln>
                          <a:solidFill>
                            <a:srgbClr val="FF9900"/>
                          </a:solidFill>
                          <a:effectLst/>
                          <a:latin typeface="Arial" charset="0"/>
                          <a:cs typeface="Arial" charset="0"/>
                        </a:rPr>
                        <a:t>برمودة)</a:t>
                      </a:r>
                      <a:endParaRPr kumimoji="0" lang="en-US" sz="3200" b="0"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fr-CA" sz="3200" b="0"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3600" b="0" i="0" u="none" strike="noStrike" cap="none" normalizeH="0" baseline="0">
                          <a:ln>
                            <a:noFill/>
                          </a:ln>
                          <a:solidFill>
                            <a:srgbClr val="FF9900"/>
                          </a:solidFill>
                          <a:effectLst/>
                          <a:latin typeface="Arial" charset="0"/>
                          <a:cs typeface="Arial" charset="0"/>
                        </a:rPr>
                        <a:t>Vingtième  jour du moi</a:t>
                      </a:r>
                      <a:r>
                        <a:rPr kumimoji="0" lang="en-US" sz="3600" b="0" i="0" u="none" strike="noStrike" cap="none" normalizeH="0" baseline="0">
                          <a:ln>
                            <a:noFill/>
                          </a:ln>
                          <a:solidFill>
                            <a:srgbClr val="FF9900"/>
                          </a:solidFill>
                          <a:effectLst/>
                          <a:latin typeface="Arial" charset="0"/>
                          <a:cs typeface="Arial" charset="0"/>
                        </a:rPr>
                        <a:t>s</a:t>
                      </a:r>
                      <a:r>
                        <a:rPr kumimoji="0" lang="fr-CA" sz="3600" b="0" i="0" u="none" strike="noStrike" cap="none" normalizeH="0" baseline="0">
                          <a:ln>
                            <a:noFill/>
                          </a:ln>
                          <a:solidFill>
                            <a:srgbClr val="FF9900"/>
                          </a:solidFill>
                          <a:effectLst/>
                          <a:latin typeface="Arial" charset="0"/>
                          <a:cs typeface="Arial" charset="0"/>
                        </a:rPr>
                        <a:t> de </a:t>
                      </a:r>
                      <a:r>
                        <a:rPr kumimoji="0" lang="en-US" sz="3600" b="0" i="0" u="none" strike="noStrike" cap="none" normalizeH="0" baseline="0">
                          <a:ln>
                            <a:noFill/>
                          </a:ln>
                          <a:solidFill>
                            <a:srgbClr val="FF9900"/>
                          </a:solidFill>
                          <a:effectLst/>
                          <a:latin typeface="Arial" charset="0"/>
                          <a:cs typeface="Arial" charset="0"/>
                        </a:rPr>
                        <a:t>Hatour</a:t>
                      </a:r>
                      <a:endParaRPr kumimoji="0" lang="en-CA" sz="3600" b="1"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3200" b="0" i="0" u="none" strike="noStrike" cap="none" normalizeH="0" baseline="0">
                          <a:ln>
                            <a:noFill/>
                          </a:ln>
                          <a:solidFill>
                            <a:srgbClr val="FF9900"/>
                          </a:solidFill>
                          <a:effectLst/>
                          <a:latin typeface="Arial" charset="0"/>
                          <a:cs typeface="Arial" charset="0"/>
                        </a:rPr>
                        <a:t>(Trentième  jour de </a:t>
                      </a:r>
                      <a:r>
                        <a:rPr kumimoji="0" lang="en-US" sz="3200" b="0" i="0" u="none" strike="noStrike" cap="none" normalizeH="0" baseline="0">
                          <a:ln>
                            <a:noFill/>
                          </a:ln>
                          <a:solidFill>
                            <a:srgbClr val="FF9900"/>
                          </a:solidFill>
                          <a:effectLst/>
                          <a:latin typeface="Arial" charset="0"/>
                          <a:cs typeface="Arial" charset="0"/>
                        </a:rPr>
                        <a:t>Baramudah)</a:t>
                      </a:r>
                      <a:endParaRPr kumimoji="0" lang="fr-CA" sz="32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0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877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3488771"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10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46274" name="Group 2"/>
          <p:cNvGraphicFramePr>
            <a:graphicFrameLocks noGrp="1"/>
          </p:cNvGraphicFramePr>
          <p:nvPr/>
        </p:nvGraphicFramePr>
        <p:xfrm>
          <a:off x="34925" y="76200"/>
          <a:ext cx="9001125" cy="6224970"/>
        </p:xfrm>
        <a:graphic>
          <a:graphicData uri="http://schemas.openxmlformats.org/drawingml/2006/table">
            <a:tbl>
              <a:tblPr rtl="1"/>
              <a:tblGrid>
                <a:gridCol w="4083050">
                  <a:extLst>
                    <a:ext uri="{9D8B030D-6E8A-4147-A177-3AD203B41FA5}">
                      <a16:colId xmlns:a16="http://schemas.microsoft.com/office/drawing/2014/main" val="20000"/>
                    </a:ext>
                  </a:extLst>
                </a:gridCol>
                <a:gridCol w="4918075">
                  <a:extLst>
                    <a:ext uri="{9D8B030D-6E8A-4147-A177-3AD203B41FA5}">
                      <a16:colId xmlns:a16="http://schemas.microsoft.com/office/drawing/2014/main" val="20001"/>
                    </a:ext>
                  </a:extLst>
                </a:gridCol>
              </a:tblGrid>
              <a:tr h="19129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عشية </a:t>
                      </a:r>
                      <a:r>
                        <a:rPr kumimoji="0" lang="en-US" sz="3600" b="0" i="0" u="sng" strike="noStrike" cap="none" normalizeH="0" baseline="0" dirty="0">
                          <a:ln>
                            <a:noFill/>
                          </a:ln>
                          <a:solidFill>
                            <a:srgbClr val="FF9933"/>
                          </a:solidFill>
                          <a:effectLst/>
                          <a:latin typeface="Arial" charset="0"/>
                          <a:cs typeface="Times New Roman" pitchFamily="18" charset="0"/>
                        </a:rPr>
                        <a:t>40 : 9 , 2</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dirty="0">
                          <a:ln>
                            <a:noFill/>
                          </a:ln>
                          <a:solidFill>
                            <a:schemeClr val="bg1"/>
                          </a:solidFill>
                          <a:effectLst/>
                          <a:latin typeface="Arial" charset="0"/>
                          <a:cs typeface="Arial" charset="0"/>
                        </a:rPr>
                        <a:t>بشَّرتُ بعدلِكَ في جماعةٍ عظيمةٍ. هوذا لا أمنعُ شفتيَّ. وأقامَ على الصَّخرة رجليَّ. وسهَّل خطواتي.</a:t>
                      </a:r>
                      <a:r>
                        <a:rPr kumimoji="0" lang="ar-SA"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CA" sz="32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Psalms 40:9, 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9 Dans la grande assemblée, j'ai annoncé ta justice; non je ne retiens pas mes lèvres.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 Il m'a remis debout, les pieds sur le rocher, il a assuré mes pas,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 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40:9, 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I have proclaimed the good news of righteousness In the great assembly; Indeed, I do not restrain my lips.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And set my feet upon a rock, And established my steps.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US" dirty="0"/>
              <a:t>20pv</a:t>
            </a:r>
          </a:p>
        </p:txBody>
      </p:sp>
    </p:spTree>
  </p:cSld>
  <p:clrMapOvr>
    <a:masterClrMapping/>
  </p:clrMapOvr>
</p:sld>
</file>

<file path=ppt/slides/slide10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47298" name="Group 2"/>
          <p:cNvGraphicFramePr>
            <a:graphicFrameLocks noGrp="1"/>
          </p:cNvGraphicFramePr>
          <p:nvPr/>
        </p:nvGraphicFramePr>
        <p:xfrm>
          <a:off x="107950" y="44450"/>
          <a:ext cx="9001125" cy="6334125"/>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مرقس ( 6 : 6 : 13 )</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يطوفُ القُرى المُحيطة يُعلِّمُ. ودعا الاثنى عشر وابتدأ يُرسلهم اثنين اثنين، وأعطاهم سُلطاناً على الأرواح النَّجسة،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5339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Arial" charset="0"/>
                        </a:rPr>
                        <a:t>Marc 6:6-13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Il parcourait les villages des environs en enseignant. 7 Il fait venir les Douze. Et il commença à les envoyer deux par deux, leur donnant autorité sur les esprits impurs.</a:t>
                      </a:r>
                      <a:r>
                        <a:rPr kumimoji="0" lang="fr-FR"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Mark 6:6-13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Then He went about the villages in a circuit, teaching 7 And He called the twelve to Himself, and began to send them out two by two, and gave them power over unclean spirits.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20v</a:t>
            </a:r>
          </a:p>
        </p:txBody>
      </p:sp>
    </p:spTree>
  </p:cSld>
  <p:clrMapOvr>
    <a:masterClrMapping/>
  </p:clrMapOvr>
</p:sld>
</file>

<file path=ppt/slides/slide10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48322" name="Group 2"/>
          <p:cNvGraphicFramePr>
            <a:graphicFrameLocks noGrp="1"/>
          </p:cNvGraphicFramePr>
          <p:nvPr/>
        </p:nvGraphicFramePr>
        <p:xfrm>
          <a:off x="34925" y="115888"/>
          <a:ext cx="9074150" cy="6158865"/>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وأوصاهم أن لا يحملوا شيئاً معهُم في الطَّريق غير عصاً فقط، ولا خُبزاً ولا مزوداً ولا نُحاساً في مناطقهم. بل يكونوا مشدودين بنعالٍ، ولا يلبسوا ثوبين. وقال لهم: " حيثما دخلتُم بيتاً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8 Il leur ordonna de ne rien prendre pour la route, sauf un bâton: pas de pain, pas de sac, pas de monnaie dans la ceinture, 9 mais pour chaussures des sandales, "et ne mettez pas deux tuniques".10 Il leur disait: "Si, quelque part, vous entrez dans une maison,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8 He commanded them to take nothing for the journey except a staff--no bag, no bread, no copper in their money belts-- 9 but to wear sandals, and not to put on two tunics. 10 Also He said to them, In whatever place you enter a house,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49346" name="Group 2"/>
          <p:cNvGraphicFramePr>
            <a:graphicFrameLocks noGrp="1"/>
          </p:cNvGraphicFramePr>
          <p:nvPr/>
        </p:nvGraphicFramePr>
        <p:xfrm>
          <a:off x="34925" y="0"/>
          <a:ext cx="9074150" cy="6827520"/>
        </p:xfrm>
        <a:graphic>
          <a:graphicData uri="http://schemas.openxmlformats.org/drawingml/2006/table">
            <a:tbl>
              <a:tblPr rtl="1"/>
              <a:tblGrid>
                <a:gridCol w="3960812">
                  <a:extLst>
                    <a:ext uri="{9D8B030D-6E8A-4147-A177-3AD203B41FA5}">
                      <a16:colId xmlns:a16="http://schemas.microsoft.com/office/drawing/2014/main" val="20000"/>
                    </a:ext>
                  </a:extLst>
                </a:gridCol>
                <a:gridCol w="5113338">
                  <a:extLst>
                    <a:ext uri="{9D8B030D-6E8A-4147-A177-3AD203B41FA5}">
                      <a16:colId xmlns:a16="http://schemas.microsoft.com/office/drawing/2014/main" val="20001"/>
                    </a:ext>
                  </a:extLst>
                </a:gridCol>
              </a:tblGrid>
              <a:tr h="14843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فأقيموا فيه حتَّى تخرجوا من هناك. وكل موضع لا يقبلكم ولا يَسـمعُ لكم، فبينما أنتم خارجون منه انفُضوا الغبـار الذي تحت أرجـلكم شهادةً عليهم. الحقَّ أقول لكم: ستكون لسدوم وعمورة يوم الدِّين راحة أكثر ممَّا لتلك المدينة ".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demeurez-y jusqu'à ce que vous quittiez l'endroit. 11Si une localité ne vous accueille pas et si l'on ne vous écoute pas, en partant de là, secouez la poussière de vos pieds: ils auront là un témoignage."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stay there till you depart from that place. 11 And whoever will not receive you nor hear you, when you depart from there, shake off the dust under your feet as a testimony against them. Assuredly, I say to you, it will be more tolerable for Sodom and Gomorrah in the day of judgment than for that city!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50370" name="Group 2"/>
          <p:cNvGraphicFramePr>
            <a:graphicFrameLocks noGrp="1"/>
          </p:cNvGraphicFramePr>
          <p:nvPr/>
        </p:nvGraphicFramePr>
        <p:xfrm>
          <a:off x="34925" y="44450"/>
          <a:ext cx="9145588" cy="5729288"/>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4795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فخرجوا وصاروا يكرزون أن يتوبوا. وأخرجوا شياطين كثيرةً، ودهنوا بزيتٍ مرضى كثيرين فشفوهُم.</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Ils partirent et ils proclamèrent qu'il fallait se convertir. Ils chassaient beaucoup de démons, ils faisaient des onctions d'huile à beaucoup de malades et ils les guérissaient.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So they went out and preached that people should repent. 13 And they cast out many demons, and anointed with oil many who were sick, and healed them.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0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5139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5051395"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10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52418" name="Group 2"/>
          <p:cNvGraphicFramePr>
            <a:graphicFrameLocks noGrp="1"/>
          </p:cNvGraphicFramePr>
          <p:nvPr/>
        </p:nvGraphicFramePr>
        <p:xfrm>
          <a:off x="107950" y="44450"/>
          <a:ext cx="9072563" cy="6108192"/>
        </p:xfrm>
        <a:graphic>
          <a:graphicData uri="http://schemas.openxmlformats.org/drawingml/2006/table">
            <a:tbl>
              <a:tblPr rtl="1"/>
              <a:tblGrid>
                <a:gridCol w="4456113">
                  <a:extLst>
                    <a:ext uri="{9D8B030D-6E8A-4147-A177-3AD203B41FA5}">
                      <a16:colId xmlns:a16="http://schemas.microsoft.com/office/drawing/2014/main" val="20000"/>
                    </a:ext>
                  </a:extLst>
                </a:gridCol>
                <a:gridCol w="46164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باكر</a:t>
                      </a:r>
                      <a:r>
                        <a:rPr kumimoji="0" lang="ar-SA" sz="3600" b="0" i="0" u="sng" strike="noStrike" cap="none" normalizeH="0" baseline="0" dirty="0">
                          <a:ln>
                            <a:noFill/>
                          </a:ln>
                          <a:solidFill>
                            <a:srgbClr val="FF9933"/>
                          </a:solidFill>
                          <a:effectLst/>
                          <a:latin typeface="Arial" charset="0"/>
                          <a:cs typeface="Arial" charset="0"/>
                        </a:rPr>
                        <a:t> </a:t>
                      </a:r>
                      <a:r>
                        <a:rPr kumimoji="0" lang="en-US" sz="3200" b="0" i="0" u="sng" strike="noStrike" cap="none" normalizeH="0" baseline="0" dirty="0">
                          <a:ln>
                            <a:noFill/>
                          </a:ln>
                          <a:solidFill>
                            <a:srgbClr val="FF9933"/>
                          </a:solidFill>
                          <a:effectLst/>
                          <a:latin typeface="Arial" charset="0"/>
                          <a:cs typeface="Times New Roman" pitchFamily="18" charset="0"/>
                        </a:rPr>
                        <a:t>105:1, 2-3</a:t>
                      </a:r>
                      <a:r>
                        <a:rPr kumimoji="0" lang="ar-SA" sz="3200" b="0" i="0" u="none" strike="noStrike" cap="none" normalizeH="0" baseline="0" dirty="0">
                          <a:ln>
                            <a:noFill/>
                          </a:ln>
                          <a:solidFill>
                            <a:schemeClr val="bg1"/>
                          </a:solidFill>
                          <a:effectLst/>
                          <a:latin typeface="Arial" charset="0"/>
                          <a:cs typeface="Arial" charset="0"/>
                        </a:rPr>
                        <a:t> </a:t>
                      </a:r>
                      <a:endParaRPr kumimoji="0" lang="ar-EG" sz="32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اعترفوا للربِّ وادعوا بِاسمه. نادوا في الأُمَم بأعمالِه. حدِّثوا بجميع عجائبه. افتخروا بِاسمه القُدوس.</a:t>
                      </a:r>
                      <a:r>
                        <a:rPr kumimoji="0" lang="ar-EG" sz="3200" b="0" i="0" u="none" strike="noStrike" cap="none" normalizeH="0" baseline="0" dirty="0">
                          <a:ln>
                            <a:noFill/>
                          </a:ln>
                          <a:solidFill>
                            <a:schemeClr val="bg1"/>
                          </a:solidFill>
                          <a:effectLst/>
                          <a:latin typeface="Arial" charset="0"/>
                          <a:cs typeface="Arial" charset="0"/>
                        </a:rPr>
                        <a:t>         </a:t>
                      </a:r>
                      <a:r>
                        <a:rPr kumimoji="0" lang="ar-SA" sz="3600" b="1" i="0" u="none" strike="noStrike" cap="none" normalizeH="0" baseline="0" dirty="0">
                          <a:ln>
                            <a:noFill/>
                          </a:ln>
                          <a:solidFill>
                            <a:schemeClr val="bg1"/>
                          </a:solidFill>
                          <a:effectLst/>
                          <a:latin typeface="Arial" charset="0"/>
                          <a:cs typeface="Arial" charset="0"/>
                        </a:rPr>
                        <a:t>هللويا.</a:t>
                      </a:r>
                      <a:r>
                        <a:rPr kumimoji="0" lang="ar-SA" sz="3600" b="0" i="0" u="none" strike="noStrike" cap="none" normalizeH="0" baseline="0" dirty="0">
                          <a:ln>
                            <a:noFill/>
                          </a:ln>
                          <a:solidFill>
                            <a:schemeClr val="bg1"/>
                          </a:solidFill>
                          <a:effectLst/>
                          <a:latin typeface="Arial" charset="0"/>
                          <a:cs typeface="Arial" charset="0"/>
                        </a:rPr>
                        <a:t> </a:t>
                      </a:r>
                      <a:endParaRPr kumimoji="0" lang="ar-EG" sz="36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 </a:t>
                      </a:r>
                      <a:r>
                        <a:rPr kumimoji="0" lang="en-US" sz="3200" b="0" i="0" u="sng" strike="noStrike" cap="none" normalizeH="0" baseline="0" dirty="0">
                          <a:ln>
                            <a:noFill/>
                          </a:ln>
                          <a:solidFill>
                            <a:srgbClr val="FF9933"/>
                          </a:solidFill>
                          <a:effectLst/>
                          <a:latin typeface="Arial" charset="0"/>
                          <a:cs typeface="Times New Roman" pitchFamily="18" charset="0"/>
                        </a:rPr>
                        <a:t>105:1, 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 Célébrez le Seigneur, proclamez son nom, faites connaître ses exploits parmi les peuples.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 Réfléchissez à toutes ses merveilles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 Soyez fiers de son saint nom,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105:1, 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Oh, give thanks to the Lord! Call upon His name; Make known His deeds among the peoples!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Talk of all His wondrous works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Glory in His holy name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US" dirty="0"/>
              <a:t>20pm</a:t>
            </a:r>
          </a:p>
        </p:txBody>
      </p:sp>
    </p:spTree>
  </p:cSld>
  <p:clrMapOvr>
    <a:masterClrMapping/>
  </p:clrMapOvr>
</p:sld>
</file>

<file path=ppt/slides/slide10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53442" name="Group 2"/>
          <p:cNvGraphicFramePr>
            <a:graphicFrameLocks noGrp="1"/>
          </p:cNvGraphicFramePr>
          <p:nvPr/>
        </p:nvGraphicFramePr>
        <p:xfrm>
          <a:off x="0" y="44450"/>
          <a:ext cx="9180513" cy="6793992"/>
        </p:xfrm>
        <a:graphic>
          <a:graphicData uri="http://schemas.openxmlformats.org/drawingml/2006/table">
            <a:tbl>
              <a:tblPr rtl="1"/>
              <a:tblGrid>
                <a:gridCol w="4537075">
                  <a:extLst>
                    <a:ext uri="{9D8B030D-6E8A-4147-A177-3AD203B41FA5}">
                      <a16:colId xmlns:a16="http://schemas.microsoft.com/office/drawing/2014/main" val="20000"/>
                    </a:ext>
                  </a:extLst>
                </a:gridCol>
                <a:gridCol w="46434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مرقس ( 10 : 17 – 30 ) </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هو خارجٌ على الطَّريق، أسرع واحدٌ وجثا على ركبتيهِ وسأله: " أيُّها المُعلِّم الصَّالح، ماذا أعمل لأرثَ الحياة الأبديَّة؟ " فقال له يسوعُ:    " لماذا تدعوني صالِحاً؟ ليسَ أحدٌ صالِحاً إلاَّ واحدٌ وهو الله.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688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Mark 10:17-30</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Comme il se mettait en route, quelqu'un vint en courant et se jeta à genoux devant lui; il lui demandait: "Bon Maître, que dois-je faire pour recevoir la vie éternelle en partage?" 18 Jésus lui dit: "Pourquoi m'appelles-tu bon? Nul n'est bon que Dieu seul.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Mark 10:17-30</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Now as He was going out on the road, one came running, knelt before Him, and asked Him, Good Teacher, what shall I do that I may inherit eternal life? 18 So Jesus said to him, Why do you call Me good? No one is good but One, that is,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20m</a:t>
            </a:r>
          </a:p>
        </p:txBody>
      </p:sp>
    </p:spTree>
  </p:cSld>
  <p:clrMapOvr>
    <a:masterClrMapping/>
  </p:clrMapOvr>
</p:sld>
</file>

<file path=ppt/slides/slide10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54466" name="Group 2"/>
          <p:cNvGraphicFramePr>
            <a:graphicFrameLocks noGrp="1"/>
          </p:cNvGraphicFramePr>
          <p:nvPr/>
        </p:nvGraphicFramePr>
        <p:xfrm>
          <a:off x="0" y="115888"/>
          <a:ext cx="9109075" cy="6766560"/>
        </p:xfrm>
        <a:graphic>
          <a:graphicData uri="http://schemas.openxmlformats.org/drawingml/2006/table">
            <a:tbl>
              <a:tblPr rtl="1"/>
              <a:tblGrid>
                <a:gridCol w="4765675">
                  <a:extLst>
                    <a:ext uri="{9D8B030D-6E8A-4147-A177-3AD203B41FA5}">
                      <a16:colId xmlns:a16="http://schemas.microsoft.com/office/drawing/2014/main" val="20000"/>
                    </a:ext>
                  </a:extLst>
                </a:gridCol>
                <a:gridCol w="4343400">
                  <a:extLst>
                    <a:ext uri="{9D8B030D-6E8A-4147-A177-3AD203B41FA5}">
                      <a16:colId xmlns:a16="http://schemas.microsoft.com/office/drawing/2014/main" val="20001"/>
                    </a:ext>
                  </a:extLst>
                </a:gridCol>
              </a:tblGrid>
              <a:tr h="12557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أنت تعرف الوصايا: لا تقتُل. لا تزن. لا تسرق. لا تشهد بالزُّور. لا تظلم. أَكرم أباك وأُمَّك ". فقال له:" يا مُعلِّم هذه كلُّها حفظتُها مُنذ حداثتى ".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Tu connais les commandements: Tu ne commettras pas de meurtre, tu ne commettras pas d'adultère, tu ne voleras pas, tu  ne porteras pas de faux témoignage, tu ne feras de tort à personne, honore ton père et ta mère. 20 L'homme lui dit: "Maître, tout cela, je l'ai observé dès ma jeunesse."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You know the commandments: `Do not commit adultery,' `Do not murder,' `Do not steal,' `Do not bear false witness,' `Do not defraud,' `Honor your father and your mother.' 20 And he answered and said to Him, Teacher, all these things I have kept from my youth.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55490" name="Group 2"/>
          <p:cNvGraphicFramePr>
            <a:graphicFrameLocks noGrp="1"/>
          </p:cNvGraphicFramePr>
          <p:nvPr/>
        </p:nvGraphicFramePr>
        <p:xfrm>
          <a:off x="107950" y="44450"/>
          <a:ext cx="8928100" cy="6827520"/>
        </p:xfrm>
        <a:graphic>
          <a:graphicData uri="http://schemas.openxmlformats.org/drawingml/2006/table">
            <a:tbl>
              <a:tblPr rtl="1"/>
              <a:tblGrid>
                <a:gridCol w="4083050">
                  <a:extLst>
                    <a:ext uri="{9D8B030D-6E8A-4147-A177-3AD203B41FA5}">
                      <a16:colId xmlns:a16="http://schemas.microsoft.com/office/drawing/2014/main" val="20000"/>
                    </a:ext>
                  </a:extLst>
                </a:gridCol>
                <a:gridCol w="4845050">
                  <a:extLst>
                    <a:ext uri="{9D8B030D-6E8A-4147-A177-3AD203B41FA5}">
                      <a16:colId xmlns:a16="http://schemas.microsoft.com/office/drawing/2014/main" val="20001"/>
                    </a:ext>
                  </a:extLst>
                </a:gridCol>
              </a:tblGrid>
              <a:tr h="1708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فنظر إليه يسوع وأَحبَّه، وقال له: " أتُريد أن تكون كاملاً يعوزك شيءٌ واحدٌ. اذهب وبع كل مـالك وأعطه للمسـاكين، فتربح لك كنزٌاً في السَّـماء، وتعالَ اتبعني حاملاً الصَّليب ". أمَّا هو فاغتمَّ على القول ومضى حزيناً لأنَّه كان ذا أموالٍ كثيرةٍ.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Jésus lui dit: "Une seule chose te manque: va, ce que tu as vends-le, donne-le aux pauvres et tu auras un trésor dans le ciel; puis viens, suis-moi. 22 Mais à cette parole, il s'assombrit et il s'en alla tout triste, car il avait de grands biens.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Then Jesus, looking at him, loved him, and said to him, One thing you lack: Go your way, sell whatever you have and give to the poor, and you will have treasure in heaven; and come, take up the cross, and follow Me. 22 But he was sad at this word, and went away sorrowful, for he had great possessions.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56514" name="Group 2"/>
          <p:cNvGraphicFramePr>
            <a:graphicFrameLocks noGrp="1"/>
          </p:cNvGraphicFramePr>
          <p:nvPr/>
        </p:nvGraphicFramePr>
        <p:xfrm>
          <a:off x="107950" y="76200"/>
          <a:ext cx="8928100" cy="6766560"/>
        </p:xfrm>
        <a:graphic>
          <a:graphicData uri="http://schemas.openxmlformats.org/drawingml/2006/table">
            <a:tbl>
              <a:tblPr rtl="1"/>
              <a:tblGrid>
                <a:gridCol w="4387850">
                  <a:extLst>
                    <a:ext uri="{9D8B030D-6E8A-4147-A177-3AD203B41FA5}">
                      <a16:colId xmlns:a16="http://schemas.microsoft.com/office/drawing/2014/main" val="20000"/>
                    </a:ext>
                  </a:extLst>
                </a:gridCol>
                <a:gridCol w="4540250">
                  <a:extLst>
                    <a:ext uri="{9D8B030D-6E8A-4147-A177-3AD203B41FA5}">
                      <a16:colId xmlns:a16="http://schemas.microsoft.com/office/drawing/2014/main" val="20001"/>
                    </a:ext>
                  </a:extLst>
                </a:gridCol>
              </a:tblGrid>
              <a:tr h="1295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فنظر يسوع وقال لتلاميذه: " ما أعسر دخول ذوي الأموال إلى ملكوت الله! " فخاف التَّلاميذ من الكلام. فأجابهم يسوع أيضاً وقال: " يا بَنيَّ، ما أعسر دخول المُتَّكلين على الأموال إلى ملكوت الله!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Regardant autour de lui, Jésus dit à ses disciples: "Qu'il sera difficile à ceux qui ont les richesses d'entrer dans le Royaume de Dieu!24 Les disciples étaient déconcertés par ces paroles. Mais Jésus leur répète: "Mes enfants, qu'il est difficile d'entrer dans le Royaume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Then Jesus looked around and said to His disciples, How hard it is for those who have riches to enter the kingdom of God! 24 And the disciples were astonished at His words. But Jesus answered again and said to them, Children, how hard it is for those who trust in riches to enter the kingdom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57538" name="Group 2"/>
          <p:cNvGraphicFramePr>
            <a:graphicFrameLocks noGrp="1"/>
          </p:cNvGraphicFramePr>
          <p:nvPr/>
        </p:nvGraphicFramePr>
        <p:xfrm>
          <a:off x="107950" y="115888"/>
          <a:ext cx="9001125" cy="6766560"/>
        </p:xfrm>
        <a:graphic>
          <a:graphicData uri="http://schemas.openxmlformats.org/drawingml/2006/table">
            <a:tbl>
              <a:tblPr rtl="1"/>
              <a:tblGrid>
                <a:gridCol w="4689475">
                  <a:extLst>
                    <a:ext uri="{9D8B030D-6E8A-4147-A177-3AD203B41FA5}">
                      <a16:colId xmlns:a16="http://schemas.microsoft.com/office/drawing/2014/main" val="20000"/>
                    </a:ext>
                  </a:extLst>
                </a:gridCol>
                <a:gridCol w="4311650">
                  <a:extLst>
                    <a:ext uri="{9D8B030D-6E8A-4147-A177-3AD203B41FA5}">
                      <a16:colId xmlns:a16="http://schemas.microsoft.com/office/drawing/2014/main" val="20001"/>
                    </a:ext>
                  </a:extLst>
                </a:gridCol>
              </a:tblGrid>
              <a:tr h="12557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مرور جمل من ثَقب إبرةٍ أيسر من أن يدخل غنيٌّ إلى ملكوت الله! " فبُهتوا إلى الغاية قائلين له : " مَن يستطيع أن يَخلُص؟ " فنظر إليهم يسوع وقال: " عند النَّاس غير مُستطاع،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Il est plus facile à un chameau de passer par le trou d'une aiguille qu'à un riche d'entrer dans le Royaume de Dieu. 26 Ils étaient de plus en plus impressionnés; ils se disaient entre eux: "Alors qui peut être sauvé? 27 Fixant sur eux son regard, Jésus dit: "Aux hommes, c'est impossible,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It is easier for a camel to go through the eye of a needle than for a rich man to enter the kingdom of God. 26 And they were greatly astonished, saying among themselves, Who then can be saved? 27 But Jesus looked at them and said, With men it is impossible,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58562" name="Group 2"/>
          <p:cNvGraphicFramePr>
            <a:graphicFrameLocks noGrp="1"/>
          </p:cNvGraphicFramePr>
          <p:nvPr/>
        </p:nvGraphicFramePr>
        <p:xfrm>
          <a:off x="0" y="76200"/>
          <a:ext cx="9067800" cy="6827520"/>
        </p:xfrm>
        <a:graphic>
          <a:graphicData uri="http://schemas.openxmlformats.org/drawingml/2006/table">
            <a:tbl>
              <a:tblPr rtl="1"/>
              <a:tblGrid>
                <a:gridCol w="4222750">
                  <a:extLst>
                    <a:ext uri="{9D8B030D-6E8A-4147-A177-3AD203B41FA5}">
                      <a16:colId xmlns:a16="http://schemas.microsoft.com/office/drawing/2014/main" val="20000"/>
                    </a:ext>
                  </a:extLst>
                </a:gridCol>
                <a:gridCol w="4845050">
                  <a:extLst>
                    <a:ext uri="{9D8B030D-6E8A-4147-A177-3AD203B41FA5}">
                      <a16:colId xmlns:a16="http://schemas.microsoft.com/office/drawing/2014/main" val="20001"/>
                    </a:ext>
                  </a:extLst>
                </a:gridCol>
              </a:tblGrid>
              <a:tr h="1639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ليس عند الله، لأنَّ كلَّ شىءٍ مستطاعٌ عند الله ". وابتدأ بُطرس يقول له: " ها نحنُ قد تركنا كلَّ شىءٍ وتبعناك ". فأجاب يسوع وقال: " الحقَّ أقولُ لكُم: ليس أحدٌ ترك بيتاً أو إخوةً أو أخواتٍ أو أباً أو أُمَّاً أو امرأةً أو أولاداً أو حقولاً،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mais pas à Dieu, car tout est possible à Dieu. 28 Pierre se mit à lui dire: "Eh bien! nous, nous avons tout laissé pour te suivre. 29 Jésus lui dit: "En vérité, je vous le déclare, personne n'aura laissé maison, frères, soeurs, mère, père, enfants ou champs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not with God; for with God all things are possible. 28 Then Peter began to say to Him, See, we have left all and followed You. 29 So Jesus answered and said, Assuredly, I say to you, there is no one who has left house or brothers or sisters or father or mother or wife or children or lands,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59586" name="Group 2"/>
          <p:cNvGraphicFramePr>
            <a:graphicFrameLocks noGrp="1"/>
          </p:cNvGraphicFramePr>
          <p:nvPr/>
        </p:nvGraphicFramePr>
        <p:xfrm>
          <a:off x="107950" y="115888"/>
          <a:ext cx="9001125" cy="6028182"/>
        </p:xfrm>
        <a:graphic>
          <a:graphicData uri="http://schemas.openxmlformats.org/drawingml/2006/table">
            <a:tbl>
              <a:tblPr rtl="1"/>
              <a:tblGrid>
                <a:gridCol w="4681537">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لأجلي ولأجل الإنجيل، إلاَّ ويأخُذ مئَة ضعفٍ الآن في هذا الزَّمان، بيوتاً وإخوةً وأخواتٍ وأُمَّهاتٍ وأولاداً وحقولاً، مع اضطهاداتٍ، وفي الدَّهر الآتي الحياة الأبديَّة ".</a:t>
                      </a:r>
                      <a:r>
                        <a:rPr kumimoji="0" lang="ar-EG" sz="3200" b="0" i="0" u="none" strike="noStrike" cap="none" normalizeH="0" baseline="0">
                          <a:ln>
                            <a:noFill/>
                          </a:ln>
                          <a:solidFill>
                            <a:schemeClr val="bg1"/>
                          </a:solidFill>
                          <a:effectLst/>
                          <a:latin typeface="Arial" charset="0"/>
                          <a:cs typeface="Arial" charset="0"/>
                        </a:rPr>
                        <a:t>                </a:t>
                      </a:r>
                      <a:r>
                        <a:rPr kumimoji="0" lang="ar-EG" sz="3200" b="1" i="0" u="none" strike="noStrike" cap="none" normalizeH="0" baseline="0">
                          <a:ln>
                            <a:noFill/>
                          </a:ln>
                          <a:solidFill>
                            <a:srgbClr val="FF9900"/>
                          </a:solidFill>
                          <a:effectLst/>
                          <a:latin typeface="Arial" charset="0"/>
                          <a:cs typeface="Arial" charset="0"/>
                        </a:rPr>
                        <a:t>( والمجد للـه دائماً )</a:t>
                      </a:r>
                      <a:endParaRPr kumimoji="0" lang="en-CA" sz="32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à cause de moi et à cause de l'Évangile, 30 sans recevoir au centuple maintenant, en ce temps-ci, maisons, frères, soeurs, mères, enfants, et champs, avec des persécutions, et dans le monde à venir la vie éternelle.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for My sake and the gospel's, 30 who shall not receive a hundredfold now in this time--houses and brothers and sisters and mothers and children and lands, with persecutions--and in the age to come, eternal life.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60610"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5060611"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5060612"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5060613"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62658" name="Group 2"/>
          <p:cNvGraphicFramePr>
            <a:graphicFrameLocks noGrp="1"/>
          </p:cNvGraphicFramePr>
          <p:nvPr/>
        </p:nvGraphicFramePr>
        <p:xfrm>
          <a:off x="34925" y="44450"/>
          <a:ext cx="9074150" cy="6690106"/>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رسالة بولس الرسول الثانية إلى تلميذه تيموثاوس</a:t>
                      </a:r>
                      <a:r>
                        <a:rPr kumimoji="0" lang="ar-EG" sz="3200" b="0" i="0" u="sng" strike="noStrike" cap="none" normalizeH="0" baseline="0">
                          <a:ln>
                            <a:noFill/>
                          </a:ln>
                          <a:solidFill>
                            <a:srgbClr val="FF9933"/>
                          </a:solidFill>
                          <a:effectLst/>
                          <a:latin typeface="Arial" charset="0"/>
                          <a:cs typeface="Arial" charset="0"/>
                        </a:rPr>
                        <a:t> (</a:t>
                      </a:r>
                      <a:r>
                        <a:rPr kumimoji="0" lang="en-US" sz="3600" b="0" i="0" u="sng" strike="noStrike" cap="none" normalizeH="0" baseline="0">
                          <a:ln>
                            <a:noFill/>
                          </a:ln>
                          <a:solidFill>
                            <a:srgbClr val="FF9933"/>
                          </a:solidFill>
                          <a:effectLst/>
                          <a:latin typeface="Arial" charset="0"/>
                          <a:cs typeface="Times New Roman" pitchFamily="18" charset="0"/>
                        </a:rPr>
                        <a:t>3:10-4:18</a:t>
                      </a:r>
                      <a:r>
                        <a:rPr kumimoji="0" lang="ar-SA" sz="3200" b="0" i="0" u="sng" strike="noStrike" cap="none" normalizeH="0" baseline="0">
                          <a:ln>
                            <a:noFill/>
                          </a:ln>
                          <a:solidFill>
                            <a:srgbClr val="FF9933"/>
                          </a:solidFill>
                          <a:effectLst/>
                          <a:latin typeface="Arial" charset="0"/>
                          <a:cs typeface="Arial" charset="0"/>
                        </a:rPr>
                        <a:t>)</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وأمَّا أنتَ فقد اتبعت تعليمي، ومثالي، ورسمي الأول، وإيماني، وأناتي، ومحبَّتي، وصبري، والاضطهادات، والآلام، التي أصابتني في أنطاكية</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2 Timothée </a:t>
                      </a:r>
                      <a:r>
                        <a:rPr kumimoji="0" lang="en-US" sz="3200" b="0" i="0" u="sng" strike="noStrike" cap="none" normalizeH="0" baseline="0">
                          <a:ln>
                            <a:noFill/>
                          </a:ln>
                          <a:solidFill>
                            <a:srgbClr val="FF9933"/>
                          </a:solidFill>
                          <a:effectLst/>
                          <a:latin typeface="Arial" charset="0"/>
                          <a:cs typeface="Times New Roman" pitchFamily="18" charset="0"/>
                        </a:rPr>
                        <a:t>3:10-4:18</a:t>
                      </a:r>
                      <a:endParaRPr kumimoji="0" lang="ar-EG" sz="3200" b="0" i="0" u="sng" strike="noStrike" cap="none" normalizeH="0" baseline="0">
                        <a:ln>
                          <a:noFill/>
                        </a:ln>
                        <a:solidFill>
                          <a:srgbClr val="FF9933"/>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Mais toi, tu m'as suivi avec empressement dans l'enseignement, la conduite, les projets, la foi, la patience, l'amour, la persévérance,11 les persécutions, les souffrances que j'ai connues à Antioche,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2 Timothy 3:10-4:18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But you have carefully followed my doctrine, manner of life, purpose, faith, longsuffering, love, perseverance, 11 persecutions, afflictions, which happened to me at Antioch,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20p</a:t>
            </a:r>
          </a:p>
        </p:txBody>
      </p:sp>
    </p:spTree>
  </p:cSld>
  <p:clrMapOvr>
    <a:masterClrMapping/>
  </p:clrMapOvr>
</p:sld>
</file>

<file path=ppt/slides/slide1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63682" name="Group 2"/>
          <p:cNvGraphicFramePr>
            <a:graphicFrameLocks noGrp="1"/>
          </p:cNvGraphicFramePr>
          <p:nvPr/>
        </p:nvGraphicFramePr>
        <p:xfrm>
          <a:off x="34925" y="44450"/>
          <a:ext cx="9145588" cy="6900672"/>
        </p:xfrm>
        <a:graphic>
          <a:graphicData uri="http://schemas.openxmlformats.org/drawingml/2006/table">
            <a:tbl>
              <a:tblPr rtl="1"/>
              <a:tblGrid>
                <a:gridCol w="4837113">
                  <a:extLst>
                    <a:ext uri="{9D8B030D-6E8A-4147-A177-3AD203B41FA5}">
                      <a16:colId xmlns:a16="http://schemas.microsoft.com/office/drawing/2014/main" val="20000"/>
                    </a:ext>
                  </a:extLst>
                </a:gridCol>
                <a:gridCol w="43084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وإيقونيَّة ولسترة. وجميع الاضطهادات قد احتملتها! ومن جميعها أنقذني الربُّ. وجميع الذينَ يريدون أن يعيشوا بالتَّقوى في المسيح يسوع يضطهـدون. ولكن النَّاس الأشرار الخدَّاعين سيتقدَّمون في الشَّر، بالأكثر ضالِّين ومُضِلِّينَ.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à Iconium, à Lystres. Quelles persécutions j'ai subies! Et de toutes le Seigneur m'a délivré! 12 D'ailleurs tous ceux qui veulent vivre avec piété dans le Christ Jésus seront persécutés.13 Quant aux hommes mauvais et aux imposteurs, ils progresseront dans le mal, trompant les autres et trompés eux-mêmes.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at Iconium, at Lystra--what persecutions I endured. And out of them all the Lord delivered me. 12 Yes, and all who desire to live godly in Christ Jesus will suffer persecution. 13 But evil men and impostors will grow worse and worse, deceiving and being deceived.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64706" name="Group 2"/>
          <p:cNvGraphicFramePr>
            <a:graphicFrameLocks noGrp="1"/>
          </p:cNvGraphicFramePr>
          <p:nvPr/>
        </p:nvGraphicFramePr>
        <p:xfrm>
          <a:off x="34925" y="115888"/>
          <a:ext cx="9145588" cy="6339840"/>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وأمَّا أنتَ فاثبت على ما تعلَّمته وأيقنته، عارفاً ممَّن تعلَّمت. وأنكَ مُنذ الطُّفوليَّة تعرف الكُتب المُقدَّسة، القادرة أن تُحكِّمكَ للخلاص، بالإيمان الذي في المسيح يسوع.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Mais toi, demeure ferme dans ce que tu as appris et accepté comme certain: tu sais de qui tu l'as appris.15 Depuis ta tendre enfance tu connais les Saintes Écritures; elles ont le pouvoir de te communiquer la sagesse qui conduit au salut par la foi qui est dans le Christ Jésus.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But you must continue in the things which you have learned and been assured of, knowing from whom you have learned them, 15 and that from childhood you have known the Holy Scriptures, which are able to make you wise for salvation through faith which is in Christ Jesus.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65730" name="Group 2"/>
          <p:cNvGraphicFramePr>
            <a:graphicFrameLocks noGrp="1"/>
          </p:cNvGraphicFramePr>
          <p:nvPr/>
        </p:nvGraphicFramePr>
        <p:xfrm>
          <a:off x="34925" y="44450"/>
          <a:ext cx="9145588" cy="6152134"/>
        </p:xfrm>
        <a:graphic>
          <a:graphicData uri="http://schemas.openxmlformats.org/drawingml/2006/table">
            <a:tbl>
              <a:tblPr rtl="1"/>
              <a:tblGrid>
                <a:gridCol w="4456113">
                  <a:extLst>
                    <a:ext uri="{9D8B030D-6E8A-4147-A177-3AD203B41FA5}">
                      <a16:colId xmlns:a16="http://schemas.microsoft.com/office/drawing/2014/main" val="20000"/>
                    </a:ext>
                  </a:extLst>
                </a:gridCol>
                <a:gridCol w="4689475">
                  <a:extLst>
                    <a:ext uri="{9D8B030D-6E8A-4147-A177-3AD203B41FA5}">
                      <a16:colId xmlns:a16="http://schemas.microsoft.com/office/drawing/2014/main" val="20001"/>
                    </a:ext>
                  </a:extLst>
                </a:gridCol>
              </a:tblGrid>
              <a:tr h="1708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جميع الكتب المُوحى بها من الله، نافعة للتَّعليم والتَّوبيخ، للتَّقويم والتَّأديب الذي في البرِّ، لكي يكون رجل الله مُستعدَّاً، ثابتاً في كل عمل صالح.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Toute Écriture est inspirée de Dieu et utile pour enseigner, pour réfuter, pour redresser, pour éduquer dans la justice,17 afin que l'homme de Dieu soit accompli, équipé pour toute oeuvre bonne.</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All Scripture is given by inspiration of God, and is profitable for doctrine, for reproof, for correction, for instruction in righteousness, 17 that the man of God may be complete, thoroughly equipped for every good work.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66754" name="Group 2"/>
          <p:cNvGraphicFramePr>
            <a:graphicFrameLocks noGrp="1"/>
          </p:cNvGraphicFramePr>
          <p:nvPr/>
        </p:nvGraphicFramePr>
        <p:xfrm>
          <a:off x="34925" y="44450"/>
          <a:ext cx="9145588" cy="6441123"/>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أنا أشهد أمام الله والمسيح يسوع، الذي يَدين الأحياء والأموات، عند ظهوره وملكوته : اكرز بالكلمة. اعكف على ذلك في وقـتٍ مناسـبٍ وغيـر مناسبٍ. وبِّخ، عظ. انتهر بكل أناةٍ وتعليم.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Je t'adjure en présence de Dieu et du Christ Jésus, qui viendra juger les vivants et les morts, au nom de sa manifestation et de son Règne: 2 proclame la Parole, insiste à temps et à contretemps, reprends, menace, exhorte, toujours avec patience et souci d'enseigner.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I charge you therefore before God and the Lord Jesus Christ, who will judge the living and the dead at His appearing and His kingdom: 2 Preach the word! Be ready in season and out of season. Convince, rebuke, exhort, with all longsuffering and teaching.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67778" name="Group 2"/>
          <p:cNvGraphicFramePr>
            <a:graphicFrameLocks noGrp="1"/>
          </p:cNvGraphicFramePr>
          <p:nvPr/>
        </p:nvGraphicFramePr>
        <p:xfrm>
          <a:off x="34925" y="44450"/>
          <a:ext cx="9145588" cy="6339840"/>
        </p:xfrm>
        <a:graphic>
          <a:graphicData uri="http://schemas.openxmlformats.org/drawingml/2006/table">
            <a:tbl>
              <a:tblPr rtl="1"/>
              <a:tblGrid>
                <a:gridCol w="4684713">
                  <a:extLst>
                    <a:ext uri="{9D8B030D-6E8A-4147-A177-3AD203B41FA5}">
                      <a16:colId xmlns:a16="http://schemas.microsoft.com/office/drawing/2014/main" val="20000"/>
                    </a:ext>
                  </a:extLst>
                </a:gridCol>
                <a:gridCol w="4460875">
                  <a:extLst>
                    <a:ext uri="{9D8B030D-6E8A-4147-A177-3AD203B41FA5}">
                      <a16:colId xmlns:a16="http://schemas.microsoft.com/office/drawing/2014/main" val="20001"/>
                    </a:ext>
                  </a:extLst>
                </a:gridCol>
              </a:tblGrid>
              <a:tr h="1403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 سيكون وقتٌ لا يقبلون فيه التَّعليم الصَّحيح، بل حسب شهواتهم الخاصَّة يجمعون لهم مُعلِّمين ويسدُّون آذانهم، فيصرفون مسمعهم عن الحقِّ، ويميلون إلى الخُرافات.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Viendra un temps, en effet, où certains ne supporteront plus la saine doctrine, mais, au gré de leurs propres désirs et l'oreille leur démangeant, s'entoureront de quantité de maîtres.4 Ils détourneront leurs oreilles de la vérité, vers les fables ils se retourneront.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For the time will come when they will not endure sound doctrine, but according to their own desires, because they have itching ears, they will heap up for themselves teachers; 4 and they will turn their ears away from the truth, and be turned aside to fables.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68802" name="Group 2"/>
          <p:cNvGraphicFramePr>
            <a:graphicFrameLocks noGrp="1"/>
          </p:cNvGraphicFramePr>
          <p:nvPr/>
        </p:nvGraphicFramePr>
        <p:xfrm>
          <a:off x="34925" y="44450"/>
          <a:ext cx="9145588" cy="6585585"/>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وأمَّا أنتَ فاستيقظ في كل شيءٍ. واقبل الآلام. واعمل عمل المُبشِّر. تمِّم خدمتكَ. فإنِّى أنا أيضاً سوف أنتقل، ووقت انحلالي قد حضر. قد جاهدتُ الجهاد الحَسن، وأكملت السَّعي، وحفظت الإيمان،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Mais toi cependant, sois sobre en toutes choses, supporte la souffrance, fais oeuvre d'évangéliste, remplis ton ministère. 6 Pour moi, voici que je suis déjà offert en libation et le temps de mon départ est arrivé. 7 J'ai combattu le beau combat, j'ai achevé ma course, j'ai gardé la foi.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But you be watchful in all things, endure afflictions, do the work of an evangelist, fulfill your ministry. 6 For I am already being poured out as a drink offering, and the time of my departure is at hand. 7 I have fought the good fight, I have finished the race, I have kept the faith.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69826" name="Group 2"/>
          <p:cNvGraphicFramePr>
            <a:graphicFrameLocks noGrp="1"/>
          </p:cNvGraphicFramePr>
          <p:nvPr/>
        </p:nvGraphicFramePr>
        <p:xfrm>
          <a:off x="34925" y="44450"/>
          <a:ext cx="9074150" cy="5998464"/>
        </p:xfrm>
        <a:graphic>
          <a:graphicData uri="http://schemas.openxmlformats.org/drawingml/2006/table">
            <a:tbl>
              <a:tblPr rtl="1"/>
              <a:tblGrid>
                <a:gridCol w="4308475">
                  <a:extLst>
                    <a:ext uri="{9D8B030D-6E8A-4147-A177-3AD203B41FA5}">
                      <a16:colId xmlns:a16="http://schemas.microsoft.com/office/drawing/2014/main" val="20000"/>
                    </a:ext>
                  </a:extLst>
                </a:gridCol>
                <a:gridCol w="4765675">
                  <a:extLst>
                    <a:ext uri="{9D8B030D-6E8A-4147-A177-3AD203B41FA5}">
                      <a16:colId xmlns:a16="http://schemas.microsoft.com/office/drawing/2014/main" val="20001"/>
                    </a:ext>
                  </a:extLst>
                </a:gridCol>
              </a:tblGrid>
              <a:tr h="1403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وأخيراً قد وضِعَ لي إكليل البرِّ، الذي يهبه لي في ذلك اليوم، الربُّ الحاكم العادل، وليس لي وحدي فقط، بل ولجميع الذين يحبُّون ظهوره أيضاً. أسرع أن تأتى إلىَّ عاجلاً،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Dès maintenant m'est réservée la couronne de justice qu'en retour me donnera le Seigneur, en ce Jour-là, lui le juste juge; et non seulement à moi, 9 mais à tous ceux qui auront aimé sa manifestation.</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Finally, there is laid up for me the crown of righteousness, which the Lord, the righteous Judge, will give to me on that Day, and not to me only but also to all who have loved His appearing. 9 Be diligent to come to me quickly;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70850" name="Group 2"/>
          <p:cNvGraphicFramePr>
            <a:graphicFrameLocks noGrp="1"/>
          </p:cNvGraphicFramePr>
          <p:nvPr/>
        </p:nvGraphicFramePr>
        <p:xfrm>
          <a:off x="34925" y="44450"/>
          <a:ext cx="9145588" cy="6931152"/>
        </p:xfrm>
        <a:graphic>
          <a:graphicData uri="http://schemas.openxmlformats.org/drawingml/2006/table">
            <a:tbl>
              <a:tblPr rtl="1"/>
              <a:tblGrid>
                <a:gridCol w="4989513">
                  <a:extLst>
                    <a:ext uri="{9D8B030D-6E8A-4147-A177-3AD203B41FA5}">
                      <a16:colId xmlns:a16="http://schemas.microsoft.com/office/drawing/2014/main" val="20000"/>
                    </a:ext>
                  </a:extLst>
                </a:gridCol>
                <a:gridCol w="4156075">
                  <a:extLst>
                    <a:ext uri="{9D8B030D-6E8A-4147-A177-3AD203B41FA5}">
                      <a16:colId xmlns:a16="http://schemas.microsoft.com/office/drawing/2014/main" val="20001"/>
                    </a:ext>
                  </a:extLst>
                </a:gridCol>
              </a:tblGrid>
              <a:tr h="1403350">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ديماس قد تركني إذ أحبَّ العالم الحاضر وذهب إلى تَسَالُونيكي، وكريسكيس إلى غلاطيَّة، وتيطس إلى دلماطيَّة. ولوقا وحده معي. خُذ مَرقُس وأحضره معك لأنه نافعٌ لي للخدمة. أمَّا تيخيكس فقد أرسلْته إلى أفسس.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Efforce-toi de venir me rejoindre au plus vite. Car Démas m'a abandonné par amour pour le monde présent. Il est parti pour Thessalonique, Crescens pour la Galatie, Tite pour la Dalmatie. 11 Luc seul est avec moi. Prends Marc et amène-le avec toi, car il m'est précieux pour le ministère.12 J'ai envoyé Tychique à Ephèse.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for Demas has forsaken me, having loved this present world, and has departed for Thessalonica--Crescens for Galatia, Titus for Dalmatia. 11 Only Luke is with me. Get Mark and bring him with you, for he is useful to me for ministry. 12 And Tychicus I have sent to Ephesus.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71885" name="Group 13"/>
          <p:cNvGraphicFramePr>
            <a:graphicFrameLocks noGrp="1"/>
          </p:cNvGraphicFramePr>
          <p:nvPr/>
        </p:nvGraphicFramePr>
        <p:xfrm>
          <a:off x="34925" y="44450"/>
          <a:ext cx="9145588" cy="6900672"/>
        </p:xfrm>
        <a:graphic>
          <a:graphicData uri="http://schemas.openxmlformats.org/drawingml/2006/table">
            <a:tbl>
              <a:tblPr rtl="1"/>
              <a:tblGrid>
                <a:gridCol w="4760913">
                  <a:extLst>
                    <a:ext uri="{9D8B030D-6E8A-4147-A177-3AD203B41FA5}">
                      <a16:colId xmlns:a16="http://schemas.microsoft.com/office/drawing/2014/main" val="20000"/>
                    </a:ext>
                  </a:extLst>
                </a:gridCol>
                <a:gridCol w="43846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والعباءة التي تركتها في تَرُواس عند كاربُس، أحضرها متى جئتَ، مع الكُتب أيضاً ولا سيَّما الرُّقوق. إسكندر الحدَّاد فعل بي شروراً كثيرة. ليُجازيهِ الربُّ حسب أعماله. فهذا احتفظ منه أنتَ أيضاً لأنه قاوم أقوالي جـدّاً.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Le manteau que j'ai laissé à Troas chez Carpos, apporte-le en venant, ainsi que les livres, surtout les parchemins.14 Alexandre le fondeur a fait preuve de beaucoup de méchanceté à mon égard. Le Seigneur lui rendra selon ses oeuvres.15 Toi aussi, prends garde à lui, car il s'est violemment opposé à nos paroles.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Bring the cloak that I left with Carpus at Troas when you come--and the books, especially the parchments. 14 Alexander the coppersmith did me much harm. May the Lord repay him according to his works. 15 You also must beware of him, for he has greatly resisted our words.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72898" name="Group 2"/>
          <p:cNvGraphicFramePr>
            <a:graphicFrameLocks noGrp="1"/>
          </p:cNvGraphicFramePr>
          <p:nvPr/>
        </p:nvGraphicFramePr>
        <p:xfrm>
          <a:off x="34925" y="44450"/>
          <a:ext cx="9145588" cy="6766560"/>
        </p:xfrm>
        <a:graphic>
          <a:graphicData uri="http://schemas.openxmlformats.org/drawingml/2006/table">
            <a:tbl>
              <a:tblPr rtl="1"/>
              <a:tblGrid>
                <a:gridCol w="4760913">
                  <a:extLst>
                    <a:ext uri="{9D8B030D-6E8A-4147-A177-3AD203B41FA5}">
                      <a16:colId xmlns:a16="http://schemas.microsoft.com/office/drawing/2014/main" val="20000"/>
                    </a:ext>
                  </a:extLst>
                </a:gridCol>
                <a:gridCol w="4384675">
                  <a:extLst>
                    <a:ext uri="{9D8B030D-6E8A-4147-A177-3AD203B41FA5}">
                      <a16:colId xmlns:a16="http://schemas.microsoft.com/office/drawing/2014/main" val="20001"/>
                    </a:ext>
                  </a:extLst>
                </a:gridCol>
              </a:tblGrid>
              <a:tr h="1403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 احتجاجي الأول لم يأتي إليَّ أحـدٌ، بل الجميع تركوني. لا يُحسب عليهم. ولكن الربَّ وقفَ معي وقوَّاني، لكي تتمَّ بي الكرازة، ويسمع جميع الأمم، فأُنقِذتُ مِن فم الأسد.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La première fois que j'ai présenté ma défense, personne ne m'a assisté, tous m'ont abandonné. Qu'il ne leur en soit pas tenu rigueur.17 Le Seigneur, lui, m'a assisté; il m'a revêtu de force, afin que par moi le message fût pleinement proclamé et qu'il fût entendu de tous les païens. Et j'ai été délivré de la gueule du lion!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At my first defense no one stood with me, but all forsook me. May it not be charged against them. 17 But the Lord stood with me and strengthened me, so that the message might be preached fully through me, and that all the Gentiles might hear. And I was delivered out of the mouth of the lion.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73922" name="Group 2"/>
          <p:cNvGraphicFramePr>
            <a:graphicFrameLocks noGrp="1"/>
          </p:cNvGraphicFramePr>
          <p:nvPr/>
        </p:nvGraphicFramePr>
        <p:xfrm>
          <a:off x="34925" y="115888"/>
          <a:ext cx="9145588" cy="5581651"/>
        </p:xfrm>
        <a:graphic>
          <a:graphicData uri="http://schemas.openxmlformats.org/drawingml/2006/table">
            <a:tbl>
              <a:tblPr rtl="1"/>
              <a:tblGrid>
                <a:gridCol w="4684713">
                  <a:extLst>
                    <a:ext uri="{9D8B030D-6E8A-4147-A177-3AD203B41FA5}">
                      <a16:colId xmlns:a16="http://schemas.microsoft.com/office/drawing/2014/main" val="20000"/>
                    </a:ext>
                  </a:extLst>
                </a:gridCol>
                <a:gridCol w="4460875">
                  <a:extLst>
                    <a:ext uri="{9D8B030D-6E8A-4147-A177-3AD203B41FA5}">
                      <a16:colId xmlns:a16="http://schemas.microsoft.com/office/drawing/2014/main" val="20001"/>
                    </a:ext>
                  </a:extLst>
                </a:gridCol>
              </a:tblGrid>
              <a:tr h="13319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وسيُنجِّيني الربُّ من كل عمل رديءٍ ويُخلِّصني لِملكوته السَّماويِّ. هذا الذي له المجد إلى دهر الدُّهور. آمين.</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Le Seigneur me délivrera de toute entreprise perverse et me sauvera pour son Royaume céleste. A lui la gloire dans les siècles des siècles, Amen.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And the Lord will deliver me from every evil work and preserve me for His heavenly kingdom. To Him be glory forever and ever. Amen!</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74946"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57958"/>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75970"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507597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5075972"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78018" name="Group 2"/>
          <p:cNvGraphicFramePr>
            <a:graphicFrameLocks noGrp="1"/>
          </p:cNvGraphicFramePr>
          <p:nvPr/>
        </p:nvGraphicFramePr>
        <p:xfrm>
          <a:off x="34925" y="44450"/>
          <a:ext cx="9145588" cy="6644640"/>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9367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الكاثوليكون من رسالة بطرس الرسول الأولى </a:t>
                      </a:r>
                      <a:r>
                        <a:rPr kumimoji="0" lang="ar-EG" sz="3200" b="0" i="0" u="sng" strike="noStrike" cap="none" normalizeH="0" baseline="0">
                          <a:ln>
                            <a:noFill/>
                          </a:ln>
                          <a:solidFill>
                            <a:srgbClr val="FF9933"/>
                          </a:solidFill>
                          <a:effectLst/>
                          <a:latin typeface="Arial" charset="0"/>
                          <a:cs typeface="Arial" charset="0"/>
                        </a:rPr>
                        <a:t>( </a:t>
                      </a:r>
                      <a:r>
                        <a:rPr kumimoji="0" lang="ar-SA" sz="3200" b="0" i="0" u="sng" strike="noStrike" cap="none" normalizeH="0" baseline="0">
                          <a:ln>
                            <a:noFill/>
                          </a:ln>
                          <a:solidFill>
                            <a:srgbClr val="FF9933"/>
                          </a:solidFill>
                          <a:effectLst/>
                          <a:latin typeface="Arial" charset="0"/>
                          <a:cs typeface="Arial" charset="0"/>
                        </a:rPr>
                        <a:t>5 : 1 ـ 14 )</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أطلب إلى الشُّيوخ الذين بينكُم، أنا الشَّيخ شريككُم، والشَّاهِد لآلام المسيح، وشَريك المجد العتيد أن يُستَعلن، ارعوا رَعيَّة الله التي بينكُم وتعاهدوها،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1 Pierre 5:1-14</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a:t>
                      </a:r>
                      <a:r>
                        <a:rPr kumimoji="0" lang="fr-FR" sz="2800" b="0" i="0" u="none" strike="noStrike" cap="none" normalizeH="0" baseline="0">
                          <a:ln>
                            <a:noFill/>
                          </a:ln>
                          <a:solidFill>
                            <a:schemeClr val="bg1"/>
                          </a:solidFill>
                          <a:effectLst/>
                          <a:latin typeface="Arial" charset="0"/>
                          <a:cs typeface="Arial" charset="0"/>
                        </a:rPr>
                        <a:t>J'exhorte donc les anciens qui sont parmi vous, moi qui suis ancien avec eux et témoin des souffrances du Christ, moi qui ai part à la gloire qui va être révélée: 2 paissez le troupeau de Dieu qui vous est confié,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1 Peter 5:1-14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5:1 The elders who are among you I exhort, I who am a fellow elder and a witness of the sufferings of Christ, and also a partaker of the glory that will be revealed: 2 Shepherd the flock of God which is among you, serving as overseers,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20c</a:t>
            </a:r>
          </a:p>
        </p:txBody>
      </p:sp>
    </p:spTree>
  </p:cSld>
  <p:clrMapOvr>
    <a:masterClrMapping/>
  </p:clrMapOvr>
</p:sld>
</file>

<file path=ppt/slides/slide1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79042" name="Group 2"/>
          <p:cNvGraphicFramePr>
            <a:graphicFrameLocks noGrp="1"/>
          </p:cNvGraphicFramePr>
          <p:nvPr/>
        </p:nvGraphicFramePr>
        <p:xfrm>
          <a:off x="34925" y="44450"/>
          <a:ext cx="9074150" cy="6796405"/>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بالقهر بل الاختيار، كمثل الله ولا ببخل بل بنشاط، ولا كمَن يتسلَّط على المَواريث، بل صائرينَ أمثلةً للرَّعيَّة. ومتى ظهر رئيس الرُّعاة تنالون إكليل المجد الذي لا يضمحل.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en veillant sur lui non par contrainte, mais de bon gré, selon Dieu; non par cupidité, mais par dévouement. 3 N'exercez pas un pouvoir autoritaire sur ceux qui vous sont échus en partage, mais devenez les modèles du troupeau. 4 Et quand paraîtra le souverain berger, vous recevrez la couronne de gloire qui ne se flétrit pas.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not by compulsion but willingly, not for dishonest gain but eagerly; 3 nor as being lords over those entrusted to you, but being examples to the flock; 4 and when the Chief Shepherd appears, you will receive the crown of glory that does not fade away.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80077" name="Group 13"/>
          <p:cNvGraphicFramePr>
            <a:graphicFrameLocks noGrp="1"/>
          </p:cNvGraphicFramePr>
          <p:nvPr/>
        </p:nvGraphicFramePr>
        <p:xfrm>
          <a:off x="0" y="44450"/>
          <a:ext cx="9180513" cy="6900672"/>
        </p:xfrm>
        <a:graphic>
          <a:graphicData uri="http://schemas.openxmlformats.org/drawingml/2006/table">
            <a:tbl>
              <a:tblPr rtl="1"/>
              <a:tblGrid>
                <a:gridCol w="4456113">
                  <a:extLst>
                    <a:ext uri="{9D8B030D-6E8A-4147-A177-3AD203B41FA5}">
                      <a16:colId xmlns:a16="http://schemas.microsoft.com/office/drawing/2014/main" val="20000"/>
                    </a:ext>
                  </a:extLst>
                </a:gridCol>
                <a:gridCol w="472440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95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كذلك أنتُم أيُّها الشُّبَّان اخضعوا للشُّيوخ، وكونوا جميعاً مُتسربلينَ بالتَّواضع بعضكم لبعض، لأن الله يُقاوِم المُستكبرين، ويُعطي نعمةً للمتواضعين. فتواضعوا تحت يد الله القويَّة لكي يرفعكُم في زمان الافتقاد،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1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De même, jeunes gens, soyez soumis aux anciens. Et tous, dans vos rapports mutuels, revêtez-vous d'humilité, car Dieu s'oppose aux orgueilleux, mais aux humbles il accorde sa grâce. Humiliez-vous donc sous la main puissante de Dieu,6 afin qu'il vous élève au moment fixé;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1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Likewise you younger people, submit yourselves to your elders. Yes, all of you be submissive to one another, and be clothed with humility, for God resists the proud, But gives grace to the humble. 6 Therefore humble yourselves under the mighty hand of God, that He may exalt you in due time,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81090" name="Group 2"/>
          <p:cNvGraphicFramePr>
            <a:graphicFrameLocks noGrp="1"/>
          </p:cNvGraphicFramePr>
          <p:nvPr/>
        </p:nvGraphicFramePr>
        <p:xfrm>
          <a:off x="34925" y="44450"/>
          <a:ext cx="9074150" cy="6931152"/>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مُلقينَ كلَّ همِّكُم عليه، لأنه هو يعتني بكم. كونوا مُتيقِّظينَ واسهروا. لأن إبليس عدوكم يجول كأسدٍ زائر، يلتمس مَن يبتلعه. فقاوموه، راسخينَ في الإيمان، عالمين أن نفس هذه الآلام تُجرَى على إخوتكم الذين في العالم.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déchargez-vous sur lui de tous vos soucis, car il prend soin de vous. 8 Soyez sobres, veillez! Votre adversaire, le diable, comme un lion rugissant, rôde, cherchant qui dévorer. 9 Résistez-lui, fermes dans la foi, sachant que les mêmes souffrances sont réservées à vos frères, dans le monde.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casting all your care upon Him, for He cares for you. 8 Be sober, be vigilant; because your adversary the devil walks about like a roaring lion, seeking whom he may devour. 9 Resist him, steadfast in the faith, knowing that the same sufferings are experienced by your brotherhood in the world.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82114" name="Group 2"/>
          <p:cNvGraphicFramePr>
            <a:graphicFrameLocks noGrp="1"/>
          </p:cNvGraphicFramePr>
          <p:nvPr/>
        </p:nvGraphicFramePr>
        <p:xfrm>
          <a:off x="0" y="44450"/>
          <a:ext cx="9180513" cy="6842760"/>
        </p:xfrm>
        <a:graphic>
          <a:graphicData uri="http://schemas.openxmlformats.org/drawingml/2006/table">
            <a:tbl>
              <a:tblPr rtl="1"/>
              <a:tblGrid>
                <a:gridCol w="4913313">
                  <a:extLst>
                    <a:ext uri="{9D8B030D-6E8A-4147-A177-3AD203B41FA5}">
                      <a16:colId xmlns:a16="http://schemas.microsoft.com/office/drawing/2014/main" val="20000"/>
                    </a:ext>
                  </a:extLst>
                </a:gridCol>
                <a:gridCol w="4267200">
                  <a:extLst>
                    <a:ext uri="{9D8B030D-6E8A-4147-A177-3AD203B41FA5}">
                      <a16:colId xmlns:a16="http://schemas.microsoft.com/office/drawing/2014/main" val="20001"/>
                    </a:ext>
                  </a:extLst>
                </a:gridCol>
              </a:tblGrid>
              <a:tr h="140335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وإله كل نعمةٍ الذي دعاكُم إلى مجدهِ الأبديِّ في المسيح يسوع، بعدما تألَّمتُم يسيراً، هو يهيئكُم، ويثبِّتكُم، ويقوِّيكُم، ويمكِّنكُم. له السُّلطان والمجد إلى الأبد. آمين. بيد سلوانس الأخ الأمين،ـ كما أظُنُّ ـ</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Le Dieu de toute grâce, qui vous a appelés à sa gloire éternelle en Christ, vous rétablira lui-même après que vous aurez souffert un peu de temps; il vous affermira, vous fortifiera, vous rendra inébranlables.11 A lui la domination pour les siècles! Amen.12 Je vous ai écrit ces quelques mots par Silvain, que je considère comme un frère fidèle,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But may the God of all grace, who called us to His eternal glory by Christ Jesus, after you have suffered a while, perfect, establish, strengthen, and settle you. 11 To Him be the glory and the dominion forever and ever. Amen. 12 By Silvanus, our faithful brother as I consider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83138" name="Group 2"/>
          <p:cNvGraphicFramePr>
            <a:graphicFrameLocks noGrp="1"/>
          </p:cNvGraphicFramePr>
          <p:nvPr/>
        </p:nvGraphicFramePr>
        <p:xfrm>
          <a:off x="107950" y="44450"/>
          <a:ext cx="9072563" cy="7254240"/>
        </p:xfrm>
        <a:graphic>
          <a:graphicData uri="http://schemas.openxmlformats.org/drawingml/2006/table">
            <a:tbl>
              <a:tblPr rtl="1"/>
              <a:tblGrid>
                <a:gridCol w="4456113">
                  <a:extLst>
                    <a:ext uri="{9D8B030D-6E8A-4147-A177-3AD203B41FA5}">
                      <a16:colId xmlns:a16="http://schemas.microsoft.com/office/drawing/2014/main" val="20000"/>
                    </a:ext>
                  </a:extLst>
                </a:gridCol>
                <a:gridCol w="4616450">
                  <a:extLst>
                    <a:ext uri="{9D8B030D-6E8A-4147-A177-3AD203B41FA5}">
                      <a16:colId xmlns:a16="http://schemas.microsoft.com/office/drawing/2014/main" val="20001"/>
                    </a:ext>
                  </a:extLst>
                </a:gridCol>
              </a:tblGrid>
              <a:tr h="19367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كتبتُ إليكُم بكلماتٍ قليلةٍ واعظاً وشاهداً، أن هذه هيَ نعمة الله بالحق التي فيها تَقُومُونَ. تُسلِّم عليكُم الصِّديقة المُختارة التي في بابلون( مصر)، ومرقس ابني. سلِّموا بعضُكُم على بعض بقبلة المحبَّة. السَّلامُ لكُم جميعاً أيُّها الذينَ في المسيح يسوع.</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pour vous exhorter et vous attester que c'est à la véritable grâce de Dieu que vous êtes attachés.13 La communauté des élus qui est à Babylone vous salue, ainsi que Marc, mon fils.14Saluez-vous les uns les autres d'un baiser fraternel. Paix à vous tous qui êtes en Christ.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 have written to you briefly, exhorting and testifying that this is the true grace of God in which you stand. 13 She who is in Babylon, elect together with you, greets you; and so does Mark my son. 14 Greet one another with a kiss of love. Peace to you all who are in Christ Jesus. Amen.</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84162"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85186"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508518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5085188"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5085189"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87234" name="Group 2"/>
          <p:cNvGraphicFramePr>
            <a:graphicFrameLocks noGrp="1"/>
          </p:cNvGraphicFramePr>
          <p:nvPr/>
        </p:nvGraphicFramePr>
        <p:xfrm>
          <a:off x="0" y="44450"/>
          <a:ext cx="9180513" cy="6676898"/>
        </p:xfrm>
        <a:graphic>
          <a:graphicData uri="http://schemas.openxmlformats.org/drawingml/2006/table">
            <a:tbl>
              <a:tblPr rtl="1"/>
              <a:tblGrid>
                <a:gridCol w="4760913">
                  <a:extLst>
                    <a:ext uri="{9D8B030D-6E8A-4147-A177-3AD203B41FA5}">
                      <a16:colId xmlns:a16="http://schemas.microsoft.com/office/drawing/2014/main" val="20000"/>
                    </a:ext>
                  </a:extLst>
                </a:gridCol>
                <a:gridCol w="4419600">
                  <a:extLst>
                    <a:ext uri="{9D8B030D-6E8A-4147-A177-3AD203B41FA5}">
                      <a16:colId xmlns:a16="http://schemas.microsoft.com/office/drawing/2014/main" val="20001"/>
                    </a:ext>
                  </a:extLst>
                </a:gridCol>
              </a:tblGrid>
              <a:tr h="193675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28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2800" b="0" i="0" u="sng" strike="noStrike" cap="none" normalizeH="0" baseline="0">
                          <a:ln>
                            <a:noFill/>
                          </a:ln>
                          <a:solidFill>
                            <a:srgbClr val="FF9933"/>
                          </a:solidFill>
                          <a:effectLst/>
                          <a:latin typeface="Arial" charset="0"/>
                          <a:cs typeface="Arial" charset="0"/>
                        </a:rPr>
                        <a:t>(</a:t>
                      </a:r>
                      <a:r>
                        <a:rPr kumimoji="0" lang="ar-EG" sz="2800" b="0" i="0" u="sng" strike="noStrike" cap="none" normalizeH="0" baseline="0">
                          <a:ln>
                            <a:noFill/>
                          </a:ln>
                          <a:solidFill>
                            <a:srgbClr val="FF9900"/>
                          </a:solidFill>
                          <a:effectLst/>
                          <a:latin typeface="Arial" charset="0"/>
                          <a:cs typeface="Arial" charset="0"/>
                        </a:rPr>
                        <a:t> </a:t>
                      </a:r>
                      <a:r>
                        <a:rPr kumimoji="0" lang="ar-SA" sz="2800" b="0" i="0" u="sng" strike="noStrike" cap="none" normalizeH="0" baseline="0">
                          <a:ln>
                            <a:noFill/>
                          </a:ln>
                          <a:solidFill>
                            <a:srgbClr val="FF9900"/>
                          </a:solidFill>
                          <a:effectLst/>
                          <a:latin typeface="Arial" charset="0"/>
                          <a:cs typeface="Arial" charset="0"/>
                        </a:rPr>
                        <a:t>15 : 36 ـ 16 : 1 ـ 5 )   </a:t>
                      </a:r>
                      <a:endParaRPr kumimoji="0" lang="en-US" sz="28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بعد أيَّام قالَ بولسُ لبرنابا: لنرجِع ونفتقد الإخوَةَ في كلِّ مدينةٍ بَشَّرنا فيها بكلِمةِ الربِّ وكيف حالَهم. وكان برنابا يُريدُ أَنْ يأخُذ معهما يوحنا الذي يُدعَى مَرقُس. </a:t>
                      </a:r>
                      <a:endParaRPr kumimoji="0" lang="ar-EG"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92650">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a:t>
                      </a:r>
                      <a:r>
                        <a:rPr kumimoji="0" lang="fr-CA" sz="2800" b="0" i="0" u="sng" strike="noStrike" cap="none" normalizeH="0" baseline="0">
                          <a:ln>
                            <a:noFill/>
                          </a:ln>
                          <a:solidFill>
                            <a:srgbClr val="FF9900"/>
                          </a:solidFill>
                          <a:effectLst/>
                          <a:latin typeface="Arial" charset="0"/>
                          <a:cs typeface="Arial" charset="0"/>
                        </a:rPr>
                        <a:t>e</a:t>
                      </a:r>
                      <a:r>
                        <a:rPr kumimoji="0" lang="en-US" sz="2800" b="0" i="0" u="sng" strike="noStrike" cap="none" normalizeH="0" baseline="0">
                          <a:ln>
                            <a:noFill/>
                          </a:ln>
                          <a:solidFill>
                            <a:srgbClr val="FF9900"/>
                          </a:solidFill>
                          <a:effectLst/>
                          <a:latin typeface="Arial" charset="0"/>
                          <a:cs typeface="Arial" charset="0"/>
                        </a:rPr>
                        <a:t>s</a:t>
                      </a:r>
                      <a:r>
                        <a:rPr kumimoji="0" lang="en-US" sz="2400" b="0" i="0" u="sng" strike="noStrike" cap="none" normalizeH="0" baseline="0">
                          <a:ln>
                            <a:noFill/>
                          </a:ln>
                          <a:solidFill>
                            <a:srgbClr val="FF9933"/>
                          </a:solidFill>
                          <a:effectLst/>
                          <a:latin typeface="Arial" charset="0"/>
                          <a:cs typeface="Times New Roman" pitchFamily="18" charset="0"/>
                        </a:rPr>
                        <a:t> </a:t>
                      </a:r>
                      <a:r>
                        <a:rPr kumimoji="0" lang="en-US" sz="2800" b="0" i="0" u="sng" strike="noStrike" cap="none" normalizeH="0" baseline="0">
                          <a:ln>
                            <a:noFill/>
                          </a:ln>
                          <a:solidFill>
                            <a:srgbClr val="FF9900"/>
                          </a:solidFill>
                          <a:effectLst/>
                          <a:latin typeface="Arial" charset="0"/>
                          <a:cs typeface="Arial" charset="0"/>
                        </a:rPr>
                        <a:t>15:36-16:5</a:t>
                      </a:r>
                      <a:r>
                        <a:rPr kumimoji="0" lang="fr-FR"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36 Après un certain temps, Paul dit à Barnabas: "Retournons donc visiter les frères dans chacune des villes où nous avons annoncé la parole du Seigneur. Nous verrons où ils en sont. 37 Barnabas voulait emmener aussi avec eux Jean appelé Marc.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15:36-16:5</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Then after some days Paul said to Barnabas, Let us now go back and visit our brethren in every city where we have preached the word of the Lord, and see how they are doing. 37 Now Barnabas was determined to take with them John called Mark.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20a</a:t>
            </a:r>
          </a:p>
        </p:txBody>
      </p:sp>
    </p:spTree>
  </p:cSld>
  <p:clrMapOvr>
    <a:masterClrMapping/>
  </p:clrMapOvr>
</p:sld>
</file>

<file path=ppt/slides/slide1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88258" name="Group 2"/>
          <p:cNvGraphicFramePr>
            <a:graphicFrameLocks noGrp="1"/>
          </p:cNvGraphicFramePr>
          <p:nvPr/>
        </p:nvGraphicFramePr>
        <p:xfrm>
          <a:off x="34925" y="44450"/>
          <a:ext cx="9145588" cy="6766560"/>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795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وأمَّا بولسُ فكان يُريدُ أَنَّ الذي فارقهُما من بمفيليَّةَ ولمْ يأتِ معهُما للعملِ لا يَأخُذانه معهما. فَحَصَلَ بينهُما مُغَاضبةٌ حتى فارقَ أَحدهُما الآخَرَ، وبرنابا أخذ مرقس وأقلعَ إلى قُبرصَ.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38 Mais Paul n'était pas d'avis de reprendre comme compagnon un homme qui les avait quittés en Pamphylie et n'avait donc pas partagé leur travail. 39 Leur désaccord s'aggrava tellement qu'ils partirent chacun de leur côté. Barnabas prit Marc avec lui et s'embarqua pour Chypre,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38 But Paul insisted that they should not take with them the one who had departed from them in Pamphylia, and had not gone with them to the work. 39 Then the contention became so sharp that they parted from one another. And so Barnabas took Mark and sailed to Cyprus;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89282" name="Group 2"/>
          <p:cNvGraphicFramePr>
            <a:graphicFrameLocks noGrp="1"/>
          </p:cNvGraphicFramePr>
          <p:nvPr/>
        </p:nvGraphicFramePr>
        <p:xfrm>
          <a:off x="0" y="44450"/>
          <a:ext cx="9180513" cy="5957888"/>
        </p:xfrm>
        <a:graphic>
          <a:graphicData uri="http://schemas.openxmlformats.org/drawingml/2006/table">
            <a:tbl>
              <a:tblPr rtl="1"/>
              <a:tblGrid>
                <a:gridCol w="4303713">
                  <a:extLst>
                    <a:ext uri="{9D8B030D-6E8A-4147-A177-3AD203B41FA5}">
                      <a16:colId xmlns:a16="http://schemas.microsoft.com/office/drawing/2014/main" val="20000"/>
                    </a:ext>
                  </a:extLst>
                </a:gridCol>
                <a:gridCol w="4876800">
                  <a:extLst>
                    <a:ext uri="{9D8B030D-6E8A-4147-A177-3AD203B41FA5}">
                      <a16:colId xmlns:a16="http://schemas.microsoft.com/office/drawing/2014/main" val="20001"/>
                    </a:ext>
                  </a:extLst>
                </a:gridCol>
              </a:tblGrid>
              <a:tr h="1708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أمَّا بُولسُ فاختارَ سِيلا وخَرجَ وقد أُستودِعَ مِنْ الإخوةِ إلى نعمةِ اللّهِ. فاجتازَ في الشام وكليكيَّةَ يُثبِّتُ الكنائِسَ. ثُمَّ وصلَ دَربةَ ولِسترَةَ</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40 tandis que Paul s'adjoignait Silas et s'en allait, remis par les frères à la grâce du Seigneur.41 Parcourant la Syrie et la Cilicie, Paul affermissait les Églises et il parvint ainsi à Derbé et à Lystre.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40 but Paul chose Silas and departed, being commended by the brethren to the grace of God. 41 And he went through Syria and Cilicia, strengthening the churches. 16:1 Then he came to Derbe and Lystra.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90306" name="Group 2"/>
          <p:cNvGraphicFramePr>
            <a:graphicFrameLocks noGrp="1"/>
          </p:cNvGraphicFramePr>
          <p:nvPr/>
        </p:nvGraphicFramePr>
        <p:xfrm>
          <a:off x="34925" y="44450"/>
          <a:ext cx="9145588" cy="5957888"/>
        </p:xfrm>
        <a:graphic>
          <a:graphicData uri="http://schemas.openxmlformats.org/drawingml/2006/table">
            <a:tbl>
              <a:tblPr rtl="1"/>
              <a:tblGrid>
                <a:gridCol w="4227513">
                  <a:extLst>
                    <a:ext uri="{9D8B030D-6E8A-4147-A177-3AD203B41FA5}">
                      <a16:colId xmlns:a16="http://schemas.microsoft.com/office/drawing/2014/main" val="20000"/>
                    </a:ext>
                  </a:extLst>
                </a:gridCol>
                <a:gridCol w="4918075">
                  <a:extLst>
                    <a:ext uri="{9D8B030D-6E8A-4147-A177-3AD203B41FA5}">
                      <a16:colId xmlns:a16="http://schemas.microsoft.com/office/drawing/2014/main" val="20001"/>
                    </a:ext>
                  </a:extLst>
                </a:gridCol>
              </a:tblGrid>
              <a:tr h="1708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وإذا تلميذٌ كانَ هُناكَ اسمُهُ تيموثاوسُ ابنُ امرأةٍ يهوديَّةٍ مؤمنةٍ وكان أَبوه يونانياً، وكان مَشهوداً لهُ مِن الإخوة الذينَ في لِسترَةَ وإيقُونيةَ.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y avait là un disciple nommé Timothée, fils d'une Juive devenue croyante et d'un père qui était Grec. 2 Sa réputation était bonne parmi les frères de Lystre et d'Iconium.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behold, a certain disciple was there, named Timothy, the son of a certain Jewish woman who believed, but his father was Greek. 2 He was well spoken of by the brethren who were at Lystra and Iconium.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91330" name="Group 2"/>
          <p:cNvGraphicFramePr>
            <a:graphicFrameLocks noGrp="1"/>
          </p:cNvGraphicFramePr>
          <p:nvPr/>
        </p:nvGraphicFramePr>
        <p:xfrm>
          <a:off x="34925" y="44450"/>
          <a:ext cx="9145588" cy="6186488"/>
        </p:xfrm>
        <a:graphic>
          <a:graphicData uri="http://schemas.openxmlformats.org/drawingml/2006/table">
            <a:tbl>
              <a:tblPr rtl="1"/>
              <a:tblGrid>
                <a:gridCol w="4532313">
                  <a:extLst>
                    <a:ext uri="{9D8B030D-6E8A-4147-A177-3AD203B41FA5}">
                      <a16:colId xmlns:a16="http://schemas.microsoft.com/office/drawing/2014/main" val="20000"/>
                    </a:ext>
                  </a:extLst>
                </a:gridCol>
                <a:gridCol w="4613275">
                  <a:extLst>
                    <a:ext uri="{9D8B030D-6E8A-4147-A177-3AD203B41FA5}">
                      <a16:colId xmlns:a16="http://schemas.microsoft.com/office/drawing/2014/main" val="20001"/>
                    </a:ext>
                  </a:extLst>
                </a:gridCol>
              </a:tblGrid>
              <a:tr h="19367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فأرادَ بولسُ أنْ يَخْرُجَ هذا مَعهُ فَأَخَذَهُ وخَتَنَهُ من أجْلِ اليهودِ الذينَ كانوا في ذلكَ الموضِع لأنَّ الجميعَ كانوا يَعرِفونَ أَنَّ أباهُ كانَ يونانياً.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Paul désirait l'emmener avec lui; il le prit donc et le circoncit à cause des Juifs qui se trouvaient dans ces parages. Ils savaient tous, en effet, que son père était grec.</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Paul wanted to have him go on with him. And he took him and circumcised him because of the Jews who were in that region, for they all knew that his father was Greek.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92354" name="Group 2"/>
          <p:cNvGraphicFramePr>
            <a:graphicFrameLocks noGrp="1"/>
          </p:cNvGraphicFramePr>
          <p:nvPr/>
        </p:nvGraphicFramePr>
        <p:xfrm>
          <a:off x="34925" y="44450"/>
          <a:ext cx="9145588" cy="6626543"/>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وإذ كانا يطوفان في المُدنِ كانا يشتَرِعان لهُم ناموساً بأنْ يَحفظوا الأوامرَ التي قَرَّرَها الرُّسُلُ والقُسُوسُ الذينَ بأُورشليمَ. فكانت الكنائِسُ تَتَشَدَّدُ في الإيمانِ وتزدادُ في العَددِ كُلَّ يَومٍ.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720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Dans les villes où ils passaient, Paul et Silas transmettaient les décisions qu'avaient prises les apôtres et les anciens de Jérusalem 5 et ils demandaient de s'y conformer. Les Églises devenaient plus fortes dans la foi et croissaient en nombre de jour en jour.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as they went through the cities, they delivered to them the decrees to keep, which were determined by the apostles and elders at Jerusalem. 5 So the churches were strengthened in the faith, and increased in number daily.</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93378"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94402" name="Rectangle 2"/>
          <p:cNvSpPr>
            <a:spLocks noGrp="1" noChangeArrowheads="1"/>
          </p:cNvSpPr>
          <p:nvPr>
            <p:ph type="title"/>
          </p:nvPr>
        </p:nvSpPr>
        <p:spPr>
          <a:xfrm>
            <a:off x="468313" y="981075"/>
            <a:ext cx="8229600" cy="2016125"/>
          </a:xfrm>
        </p:spPr>
        <p:txBody>
          <a:bodyPr/>
          <a:lstStyle/>
          <a:p>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95426"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96450" name="Group 2"/>
          <p:cNvGraphicFramePr>
            <a:graphicFrameLocks noGrp="1"/>
          </p:cNvGraphicFramePr>
          <p:nvPr/>
        </p:nvGraphicFramePr>
        <p:xfrm>
          <a:off x="107950" y="44450"/>
          <a:ext cx="9072563" cy="6022848"/>
        </p:xfrm>
        <a:graphic>
          <a:graphicData uri="http://schemas.openxmlformats.org/drawingml/2006/table">
            <a:tbl>
              <a:tblPr rtl="1"/>
              <a:tblGrid>
                <a:gridCol w="4684713">
                  <a:extLst>
                    <a:ext uri="{9D8B030D-6E8A-4147-A177-3AD203B41FA5}">
                      <a16:colId xmlns:a16="http://schemas.microsoft.com/office/drawing/2014/main" val="20000"/>
                    </a:ext>
                  </a:extLst>
                </a:gridCol>
                <a:gridCol w="4387850">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مزمور </a:t>
                      </a:r>
                      <a:r>
                        <a:rPr kumimoji="0" lang="en-US" sz="3600" b="0" i="0" u="sng" strike="noStrike" cap="none" normalizeH="0" baseline="0" dirty="0">
                          <a:ln>
                            <a:noFill/>
                          </a:ln>
                          <a:solidFill>
                            <a:srgbClr val="FF9933"/>
                          </a:solidFill>
                          <a:effectLst/>
                          <a:latin typeface="Arial" charset="0"/>
                          <a:cs typeface="Times New Roman" pitchFamily="18" charset="0"/>
                        </a:rPr>
                        <a:t>96:1-2</a:t>
                      </a:r>
                      <a:endParaRPr kumimoji="0" lang="ar-EG"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سبِّحوا الربِّ تسبيحاً جديداً. سبِّحي الربِّ يا كلّ الأرضِ. سبِّحوا الربِّ وباركوا اسمه. بَشِّروا من يوم إلى يوم بخلاصِه.</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هللويا.</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 </a:t>
                      </a:r>
                      <a:r>
                        <a:rPr kumimoji="0" lang="en-US" sz="3600" b="0" i="0" u="sng" strike="noStrike" cap="none" normalizeH="0" baseline="0" dirty="0">
                          <a:ln>
                            <a:noFill/>
                          </a:ln>
                          <a:solidFill>
                            <a:srgbClr val="FF9933"/>
                          </a:solidFill>
                          <a:effectLst/>
                          <a:latin typeface="Arial" charset="0"/>
                          <a:cs typeface="Times New Roman" pitchFamily="18" charset="0"/>
                        </a:rPr>
                        <a:t>96:1-2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 Chantez au Seigneur un chant nouveau, Chantez au Seigneur terre entière;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 Chantez au Seigneur, bénissez son nom, Proclamez son salut de jour en jour,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96:1-2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Oh, sing to the Lord a new song! Sing to the Lord, all the earth.</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Sing to the Lord, bless His name; Proclaim the good news of His salvation from day to day.</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US" dirty="0"/>
              <a:t>20pg</a:t>
            </a:r>
          </a:p>
        </p:txBody>
      </p:sp>
    </p:spTree>
  </p:cSld>
  <p:clrMapOvr>
    <a:masterClrMapping/>
  </p:clrMapOvr>
</p:sld>
</file>

<file path=ppt/slides/slide1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97474" name="Group 2"/>
          <p:cNvGraphicFramePr>
            <a:graphicFrameLocks noGrp="1"/>
          </p:cNvGraphicFramePr>
          <p:nvPr/>
        </p:nvGraphicFramePr>
        <p:xfrm>
          <a:off x="34925" y="44450"/>
          <a:ext cx="9145588" cy="6049963"/>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مرقس ( 1 : 1 ـ 11 ) </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بدء إنجيل يسوع المسيح ابن الله: كما هو مكتوبٌ في إشعياء النَّبيِّ: " هأنذا أُرسِل ملاكي أمام وجهك، الذي يُهيِّئ طريقك قُدَّامك.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Arial" charset="0"/>
                        </a:rPr>
                        <a:t>Marc 1 : 1 - 11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Commencement de l'Évangile de Jésus Christ Fils de Dieu: 2 Ainsi qu'il est écrit dans le livre du prophète Esaïe: Voici, j'envoie mon messager en avant de toi, pour préparer ton chemin.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Mark 1:1-11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The beginning of the gospel of Jesus Christ, the Son of God. 2 As it is written in the Prophets: Behold, I send My messenger before Your face, Who will prepare Your way before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20g</a:t>
            </a:r>
          </a:p>
        </p:txBody>
      </p:sp>
    </p:spTree>
  </p:cSld>
  <p:clrMapOvr>
    <a:masterClrMapping/>
  </p:clrMapOvr>
</p:sld>
</file>

<file path=ppt/slides/slide1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98498" name="Group 2"/>
          <p:cNvGraphicFramePr>
            <a:graphicFrameLocks noGrp="1"/>
          </p:cNvGraphicFramePr>
          <p:nvPr/>
        </p:nvGraphicFramePr>
        <p:xfrm>
          <a:off x="34925" y="44450"/>
          <a:ext cx="9145588" cy="6767830"/>
        </p:xfrm>
        <a:graphic>
          <a:graphicData uri="http://schemas.openxmlformats.org/drawingml/2006/table">
            <a:tbl>
              <a:tblPr rtl="1"/>
              <a:tblGrid>
                <a:gridCol w="4760913">
                  <a:extLst>
                    <a:ext uri="{9D8B030D-6E8A-4147-A177-3AD203B41FA5}">
                      <a16:colId xmlns:a16="http://schemas.microsoft.com/office/drawing/2014/main" val="20000"/>
                    </a:ext>
                  </a:extLst>
                </a:gridCol>
                <a:gridCol w="4384675">
                  <a:extLst>
                    <a:ext uri="{9D8B030D-6E8A-4147-A177-3AD203B41FA5}">
                      <a16:colId xmlns:a16="http://schemas.microsoft.com/office/drawing/2014/main" val="20001"/>
                    </a:ext>
                  </a:extLst>
                </a:gridCol>
              </a:tblGrid>
              <a:tr h="15557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صوت صارخ في البريَّة: أعِدُّوا طريق الربِّ، وسهِّلوا سُبله ". وكان يوحنَّا يُعمِّد في البريَّة ويكرِز بمعموديَّة التَّوبة لمغفرة الخطايا. وكان يخرج إليه جميع أهل كورة اليهوديَّة وكل أهل أُورشليم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Une voix crie dans le désert: Préparez le chemin du Seigneur, rendez droits ses sentiers. 4 Jean le Baptiste parut dans le désert, proclamant un baptême de conversion en vue du pardon des péchés. Tout le pays de Judée et tous les habitants de Jérusalem se rendaient auprès de lui;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The voice of one crying in the wilderness: `Prepare the way of the Lord; Make His paths straight.' 4 John came baptizing in the wilderness and preaching a baptism of repentance for the remission of sins. 5 Then all the land of Judea, and those from Jerusalem,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99522" name="Group 2"/>
          <p:cNvGraphicFramePr>
            <a:graphicFrameLocks noGrp="1"/>
          </p:cNvGraphicFramePr>
          <p:nvPr/>
        </p:nvGraphicFramePr>
        <p:xfrm>
          <a:off x="34925" y="44450"/>
          <a:ext cx="9145588" cy="6049963"/>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ويعتمدون منه في نَهر الأردُنَّ، مُعترفين بخطاياهُم. وكان يوحنَّا يلبَس وَبَر الإبِل، ومِنطقةً مِن جلدٍ على حَقوَيهِ، وكان يأكُل جراداً وعسَلاً برِّيّاً.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ils se faisaient baptiser par lui dans le Jourdain en confessant leurs péchés. 6 Jean était vêtu de poil de chameau avec une ceinture de cuir autour des reins; il se nourrissait de sauterelles et de miel sauvage.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went out to him and were all baptized by him in the Jordan River, confessing their sins. 6 Now John was clothed with camel's hair and with a leather belt around his waist, and he ate locusts and wild honey.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00546" name="Group 2"/>
          <p:cNvGraphicFramePr>
            <a:graphicFrameLocks noGrp="1"/>
          </p:cNvGraphicFramePr>
          <p:nvPr/>
        </p:nvGraphicFramePr>
        <p:xfrm>
          <a:off x="34925" y="44450"/>
          <a:ext cx="9145588" cy="6049963"/>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يكرز قائلاً: " يأتي بعدي من هو أقوى منِّي الذي لست أهلاً أن أنحني وأحلَّ سيور حذائه. أنا عمَّدتكم بماء وأما هو فسيُعمِّدكم بالرُّوح القدس ".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Il proclamait: "Celui qui est plus fort que moi vient après moi, et je ne suis pas digne, en me courbant, de délier la lanière de ses sandales. 8 Moi, je vous ai baptisés d'eau, mais lui vous baptisera d'Esprit Saint.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And he preached, saying, There comes One after me who is mightier than I, whose sandal strap I am not worthy to stoop down and loose. 8 I indeed baptized you with water, but He will baptize you with the Holy Spirit.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01570" name="Group 2"/>
          <p:cNvGraphicFramePr>
            <a:graphicFrameLocks noGrp="1"/>
          </p:cNvGraphicFramePr>
          <p:nvPr/>
        </p:nvGraphicFramePr>
        <p:xfrm>
          <a:off x="34925" y="44450"/>
          <a:ext cx="9145588" cy="6158865"/>
        </p:xfrm>
        <a:graphic>
          <a:graphicData uri="http://schemas.openxmlformats.org/drawingml/2006/table">
            <a:tbl>
              <a:tblPr rtl="1"/>
              <a:tblGrid>
                <a:gridCol w="4456113">
                  <a:extLst>
                    <a:ext uri="{9D8B030D-6E8A-4147-A177-3AD203B41FA5}">
                      <a16:colId xmlns:a16="http://schemas.microsoft.com/office/drawing/2014/main" val="20000"/>
                    </a:ext>
                  </a:extLst>
                </a:gridCol>
                <a:gridCol w="46894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 تلك الأيَّام جاء يسوع من ناصرة الجليل واعتمد من يوحنَّا في نهر الأردن. وللوقت وهو صاعِدٌ من الماء رأى السَّموات قد انشقَّت، والرُّوح مِثلَ حمامةٍ نازِلاً واستقر عليه.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Or, en ces jours-là, Jésus vint de Nazareth en Galilée et se fit baptiser par Jean dans le Jourdain.10 A l'instant où il remontait de l'eau, il vit les cieux se déchirer et l'Esprit, comme une colombe, descendre sur lui.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It came to pass in those days that Jesus came from Nazareth of Galilee, and was baptized by John in the Jordan. 10 And immediately, coming up from the water, He saw the heavens parting and the Spirit descending upon Him like a dove.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02594" name="Group 2"/>
          <p:cNvGraphicFramePr>
            <a:graphicFrameLocks noGrp="1"/>
          </p:cNvGraphicFramePr>
          <p:nvPr/>
        </p:nvGraphicFramePr>
        <p:xfrm>
          <a:off x="76200" y="44450"/>
          <a:ext cx="9104313" cy="5729288"/>
        </p:xfrm>
        <a:graphic>
          <a:graphicData uri="http://schemas.openxmlformats.org/drawingml/2006/table">
            <a:tbl>
              <a:tblPr rtl="1"/>
              <a:tblGrid>
                <a:gridCol w="4608513">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4795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صوتٌ مِن السَّموات: " أنتَ هو ابني الحبيب الذي به سُرِرتُ ".</a:t>
                      </a: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Et des cieux vint une voix: "Tu es mon Fils bien-aimé, il m'a plu de te choisir.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Then a voice came from heaven, You are My beloved Son, in whom I am well pleased.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45092"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46135" name="Group 23"/>
          <p:cNvGraphicFramePr>
            <a:graphicFrameLocks noGrp="1"/>
          </p:cNvGraphicFramePr>
          <p:nvPr/>
        </p:nvGraphicFramePr>
        <p:xfrm>
          <a:off x="539750" y="333375"/>
          <a:ext cx="8137525" cy="5358384"/>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7352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3600" b="0" i="0" u="none" strike="noStrike" cap="none" normalizeH="0" baseline="0">
                          <a:ln>
                            <a:noFill/>
                          </a:ln>
                          <a:solidFill>
                            <a:srgbClr val="FF9900"/>
                          </a:solidFill>
                          <a:effectLst/>
                          <a:latin typeface="Arial" charset="0"/>
                          <a:cs typeface="Arial" charset="0"/>
                        </a:rPr>
                        <a:t>Twenty first day of The Month of Hatour</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rgbClr val="FF9900"/>
                          </a:solidFill>
                          <a:effectLst/>
                          <a:latin typeface="Arial" charset="0"/>
                          <a:cs typeface="Arial" charset="0"/>
                        </a:rPr>
                        <a:t>Seventeenth day of Hatour</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الأول والعشرون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هاتور</a:t>
                      </a:r>
                      <a:endParaRPr kumimoji="0" lang="en-US"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2800" b="1" i="0" u="none" strike="noStrike" cap="none" normalizeH="0" baseline="0">
                          <a:ln>
                            <a:noFill/>
                          </a:ln>
                          <a:solidFill>
                            <a:srgbClr val="FF9900"/>
                          </a:solidFill>
                          <a:effectLst/>
                          <a:latin typeface="Arial" charset="0"/>
                          <a:cs typeface="Arial" charset="0"/>
                        </a:rPr>
                        <a:t>اليوم السابع عشر </a:t>
                      </a:r>
                      <a:r>
                        <a:rPr kumimoji="0" lang="ar-KW" sz="2800" b="1" i="0" u="none" strike="noStrike" cap="none" normalizeH="0" baseline="0">
                          <a:ln>
                            <a:noFill/>
                          </a:ln>
                          <a:solidFill>
                            <a:srgbClr val="FF9900"/>
                          </a:solidFill>
                          <a:effectLst/>
                          <a:latin typeface="Arial" charset="0"/>
                          <a:cs typeface="Arial" charset="0"/>
                        </a:rPr>
                        <a:t>من</a:t>
                      </a:r>
                      <a:r>
                        <a:rPr kumimoji="0" lang="ar-EG" sz="2800" b="1" i="0" u="none" strike="noStrike" cap="none" normalizeH="0" baseline="0">
                          <a:ln>
                            <a:noFill/>
                          </a:ln>
                          <a:solidFill>
                            <a:srgbClr val="FF9900"/>
                          </a:solidFill>
                          <a:effectLst/>
                          <a:latin typeface="Arial" charset="0"/>
                          <a:cs typeface="Arial" charset="0"/>
                        </a:rPr>
                        <a:t> هاتور</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28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3600" b="0" i="0" u="none" strike="noStrike" cap="none" normalizeH="0" baseline="0">
                          <a:ln>
                            <a:noFill/>
                          </a:ln>
                          <a:solidFill>
                            <a:srgbClr val="FF9900"/>
                          </a:solidFill>
                          <a:effectLst/>
                          <a:latin typeface="Arial" charset="0"/>
                          <a:cs typeface="Arial" charset="0"/>
                        </a:rPr>
                        <a:t>Vingt unième jour du mois de Hatour</a:t>
                      </a:r>
                      <a:endParaRPr kumimoji="0" lang="en-CA" sz="36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rgbClr val="FF9900"/>
                          </a:solidFill>
                          <a:effectLst/>
                          <a:latin typeface="Arial" charset="0"/>
                          <a:cs typeface="Arial" charset="0"/>
                        </a:rPr>
                        <a:t>Dix-septième jour de Hatour</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4713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3547139"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1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04642" name="Group 2"/>
          <p:cNvGraphicFramePr>
            <a:graphicFrameLocks noGrp="1"/>
          </p:cNvGraphicFramePr>
          <p:nvPr/>
        </p:nvGraphicFramePr>
        <p:xfrm>
          <a:off x="34925" y="44450"/>
          <a:ext cx="9074150" cy="683330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en-US"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عشية </a:t>
                      </a:r>
                      <a:r>
                        <a:rPr kumimoji="0" lang="en-US" sz="3200" b="0" i="0" u="sng" strike="noStrike" cap="none" normalizeH="0" baseline="0" dirty="0">
                          <a:ln>
                            <a:noFill/>
                          </a:ln>
                          <a:solidFill>
                            <a:srgbClr val="FF9933"/>
                          </a:solidFill>
                          <a:effectLst/>
                          <a:latin typeface="Arial" charset="0"/>
                          <a:cs typeface="Times New Roman" pitchFamily="18" charset="0"/>
                        </a:rPr>
                        <a:t>132 : 9 -10 ,17 -18</a:t>
                      </a:r>
                      <a:endParaRPr kumimoji="0" lang="en-US" sz="32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كهنتك يلبسون البر واتقياؤك يهتفون. هناك انبت قرنا لداود.رتبت سراجا لمسيحي.</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وعليه يزهر اكليله</a:t>
                      </a:r>
                      <a:r>
                        <a:rPr kumimoji="0" lang="ar-SA" sz="28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US" sz="32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a:t>
                      </a:r>
                      <a:r>
                        <a:rPr kumimoji="0" lang="en-US" sz="3200" b="0" i="0" u="sng" strike="noStrike" cap="none" normalizeH="0" baseline="0" dirty="0">
                          <a:ln>
                            <a:noFill/>
                          </a:ln>
                          <a:solidFill>
                            <a:srgbClr val="FF9933"/>
                          </a:solidFill>
                          <a:effectLst/>
                          <a:latin typeface="Arial" charset="0"/>
                          <a:cs typeface="Times New Roman" pitchFamily="18" charset="0"/>
                        </a:rPr>
                        <a:t>132:9-10,17-</a:t>
                      </a:r>
                      <a:r>
                        <a:rPr kumimoji="0" lang="ar-EG" sz="3200" b="0" i="0" u="sng" strike="noStrike" cap="none" normalizeH="0" baseline="0" dirty="0">
                          <a:ln>
                            <a:noFill/>
                          </a:ln>
                          <a:solidFill>
                            <a:srgbClr val="FF9933"/>
                          </a:solidFill>
                          <a:effectLst/>
                          <a:latin typeface="Arial" charset="0"/>
                          <a:cs typeface="Arial" charset="0"/>
                        </a:rPr>
                        <a:t>1</a:t>
                      </a:r>
                      <a:r>
                        <a:rPr kumimoji="0" lang="en-US" sz="3200" b="0" i="0" u="sng" strike="noStrike" cap="none" normalizeH="0" baseline="0" dirty="0">
                          <a:ln>
                            <a:noFill/>
                          </a:ln>
                          <a:solidFill>
                            <a:srgbClr val="FF9933"/>
                          </a:solidFill>
                          <a:effectLst/>
                          <a:latin typeface="Arial" charset="0"/>
                          <a:cs typeface="Times New Roman" pitchFamily="18" charset="0"/>
                        </a:rPr>
                        <a:t>8</a:t>
                      </a:r>
                      <a:endParaRPr kumimoji="0" lang="en-US" sz="3600" b="0" i="0" u="sng" strike="noStrike" cap="none" normalizeH="0" baseline="0" dirty="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9 Que tes prêtres soient vêtus de </a:t>
                      </a:r>
                      <a:r>
                        <a:rPr kumimoji="0" lang="fr-FR" sz="2800" b="0" i="0" u="none" strike="noStrike" cap="none" normalizeH="0" baseline="0" dirty="0" err="1">
                          <a:ln>
                            <a:noFill/>
                          </a:ln>
                          <a:solidFill>
                            <a:schemeClr val="bg1"/>
                          </a:solidFill>
                          <a:effectLst/>
                          <a:latin typeface="Arial" charset="0"/>
                          <a:cs typeface="Arial" charset="0"/>
                        </a:rPr>
                        <a:t>justice,Que</a:t>
                      </a:r>
                      <a:r>
                        <a:rPr kumimoji="0" lang="fr-FR" sz="2800" b="0" i="0" u="none" strike="noStrike" cap="none" normalizeH="0" baseline="0" dirty="0">
                          <a:ln>
                            <a:noFill/>
                          </a:ln>
                          <a:solidFill>
                            <a:schemeClr val="bg1"/>
                          </a:solidFill>
                          <a:effectLst/>
                          <a:latin typeface="Arial" charset="0"/>
                          <a:cs typeface="Arial" charset="0"/>
                        </a:rPr>
                        <a:t> tes fidèles crient leur joie. 10 A cause de David ton serviteur,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17 Je préparerai une lampe pour mon messie,18 Et sur lui son diadème fleurira,</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endParaRPr kumimoji="0" lang="en-US"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Psalms132:9-10,17-18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Let Your priests be clothed with righteousness, and let Your saints shout for joy. 10 For Your servant David's sake.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I will prepare a lamp for My Anointed, 18 but upon Himself His crown shall flourish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US" dirty="0"/>
              <a:t>21pv</a:t>
            </a:r>
          </a:p>
        </p:txBody>
      </p:sp>
    </p:spTree>
  </p:cSld>
  <p:clrMapOvr>
    <a:masterClrMapping/>
  </p:clrMapOvr>
</p:sld>
</file>

<file path=ppt/slides/slide1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05666" name="Group 2"/>
          <p:cNvGraphicFramePr>
            <a:graphicFrameLocks noGrp="1"/>
          </p:cNvGraphicFramePr>
          <p:nvPr/>
        </p:nvGraphicFramePr>
        <p:xfrm>
          <a:off x="-36513" y="44450"/>
          <a:ext cx="9145588" cy="6265863"/>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a:t>
                      </a:r>
                      <a:r>
                        <a:rPr kumimoji="0" lang="ar-EG" sz="3600" b="0" i="0" u="sng" strike="noStrike" cap="none" normalizeH="0" baseline="0">
                          <a:ln>
                            <a:noFill/>
                          </a:ln>
                          <a:solidFill>
                            <a:srgbClr val="FF9933"/>
                          </a:solidFill>
                          <a:effectLst/>
                          <a:latin typeface="Arial" charset="0"/>
                          <a:cs typeface="Arial" charset="0"/>
                        </a:rPr>
                        <a:t>تى</a:t>
                      </a:r>
                      <a:r>
                        <a:rPr kumimoji="0" lang="ar-SA" sz="3600" b="0" i="0" u="sng" strike="noStrike" cap="none" normalizeH="0" baseline="0">
                          <a:ln>
                            <a:noFill/>
                          </a:ln>
                          <a:solidFill>
                            <a:srgbClr val="FF9933"/>
                          </a:solidFill>
                          <a:effectLst/>
                          <a:latin typeface="Arial" charset="0"/>
                          <a:cs typeface="Arial" charset="0"/>
                        </a:rPr>
                        <a:t> (</a:t>
                      </a:r>
                      <a:r>
                        <a:rPr kumimoji="0" lang="fr-FR" sz="3600" b="0" i="0" u="sng" strike="noStrike" cap="none" normalizeH="0" baseline="0">
                          <a:ln>
                            <a:noFill/>
                          </a:ln>
                          <a:solidFill>
                            <a:srgbClr val="FF9933"/>
                          </a:solidFill>
                          <a:effectLst/>
                          <a:latin typeface="Arial" charset="0"/>
                          <a:cs typeface="Times New Roman" pitchFamily="18" charset="0"/>
                        </a:rPr>
                        <a:t>4:23 - 5:1-16</a:t>
                      </a:r>
                      <a:r>
                        <a:rPr kumimoji="0" lang="ar-SA" sz="3600" b="0" i="0" u="sng" strike="noStrike" cap="none" normalizeH="0" baseline="0">
                          <a:ln>
                            <a:noFill/>
                          </a:ln>
                          <a:solidFill>
                            <a:srgbClr val="FF9933"/>
                          </a:solidFill>
                          <a:effectLst/>
                          <a:latin typeface="Arial" charset="0"/>
                          <a:cs typeface="Arial" charset="0"/>
                        </a:rPr>
                        <a:t>)</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يسوع يطوف كل الجليل يعلم في مجامعهم ويكرز ببشارة الملكوت ويشفي كل مرض وكل ضعف في الشعب.</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33"/>
                          </a:solidFill>
                          <a:effectLst/>
                          <a:latin typeface="Arial" charset="0"/>
                          <a:cs typeface="Times New Roman" pitchFamily="18" charset="0"/>
                        </a:rPr>
                        <a:t>Matthieu 4:23 - 5:1-16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Puis, parcourant toute la Galilée, il enseignait dans leurs synagogues, proclamait la Bonne Nouvelle du Règne et guérissait toute maladie et toute infirmité parmi le peuple.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Matthew 4:23-25 &amp; 5:1-16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23And Jesus went about all Galilee, teaching in their synagogues, preaching the gospel of the kingdom, and healing all kinds of sickness and all kinds of disease among the people.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21v</a:t>
            </a:r>
          </a:p>
        </p:txBody>
      </p:sp>
    </p:spTree>
  </p:cSld>
  <p:clrMapOvr>
    <a:masterClrMapping/>
  </p:clrMapOvr>
</p:sld>
</file>

<file path=ppt/slides/slide1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06690" name="Group 2"/>
          <p:cNvGraphicFramePr>
            <a:graphicFrameLocks noGrp="1"/>
          </p:cNvGraphicFramePr>
          <p:nvPr/>
        </p:nvGraphicFramePr>
        <p:xfrm>
          <a:off x="-36513" y="115888"/>
          <a:ext cx="9145588" cy="5901754"/>
        </p:xfrm>
        <a:graphic>
          <a:graphicData uri="http://schemas.openxmlformats.org/drawingml/2006/table">
            <a:tbl>
              <a:tblPr rtl="1"/>
              <a:tblGrid>
                <a:gridCol w="4249737">
                  <a:extLst>
                    <a:ext uri="{9D8B030D-6E8A-4147-A177-3AD203B41FA5}">
                      <a16:colId xmlns:a16="http://schemas.microsoft.com/office/drawing/2014/main" val="20000"/>
                    </a:ext>
                  </a:extLst>
                </a:gridCol>
                <a:gridCol w="4895851">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فذاع خبره في جميع سورية.</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فاحضروا اليه جميع السقماء المصابين بامراض واوجاع مختلفة والمجانين والمصروعين والمفلوجين فشفاهم.</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Sa renommée gagna toute la Syrie, et on lui amena tous ceux qui souffraient, en proie à toutes sortes de maladies et de tourments: démoniaques, lunatiques, paralysés; il les guérit.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Then His fame went throughout all Syria; and they brought to Him all sick people who were afflicted with various diseases and torments, and those who were demon-possessed, epileptics, and paralytics; and He healed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07714" name="Group 2"/>
          <p:cNvGraphicFramePr>
            <a:graphicFrameLocks noGrp="1"/>
          </p:cNvGraphicFramePr>
          <p:nvPr/>
        </p:nvGraphicFramePr>
        <p:xfrm>
          <a:off x="-36513" y="115888"/>
          <a:ext cx="9145588" cy="6766560"/>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فتبعته جموع كثيرة من الجليل والعشر المدن واورشليم واليهودية ومن عبر الاردن  ولما رأى الجموع صعد الى الجبل.</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فلما جلس تقدم اليه تلاميذه. ففتح فاه وعلمهم قائلا.</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Et de grandes foules le suivirent, venues de la Galilée et de la Décapole, de Jérusalem et de la Judée, et d'au-delà du Jourdain.1A la vue des foules, Jésus monta dans la montagne. Il s'assit, et ses disciples s'approchèrent de lui.2 Et, prenant la parole, il les enseignait: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Great multitudes followed Him-- from Galilee, and from Decapolis, Jerusalem, Judea, and beyond the Jordan.1 And seeing the multitudes, He went up on a mountain, and when He was seated His disciples came to Him. 2 Then He opened His mouth and taught them, saying:</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08738" name="Group 2"/>
          <p:cNvGraphicFramePr>
            <a:graphicFrameLocks noGrp="1"/>
          </p:cNvGraphicFramePr>
          <p:nvPr/>
        </p:nvGraphicFramePr>
        <p:xfrm>
          <a:off x="107950" y="115888"/>
          <a:ext cx="9001125" cy="6339840"/>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للمساكين بالروح.لان لهم ملكوت السموات.طوبى للحزانى</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لانهم يتعزون. طوبى للودعاء</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لانهم يرثون الارض. طوبى للجياع والعطاش الى البر.لانهم يشبعون.</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Heureux les pauvres de coeur: le Royaume des cieux est à eux.4 Heureux les doux: ils auront la terre en partage.5 Heureux ceux qui pleurent: ils seront consolés.6 Heureux ceux qui ont faim et soif de la justice: ils seront rassasiés.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Blessed are the poor in spirit, for theirs is the kingdom of heaven. 4 Blessed are those who mourn, for they shall be comforted. 5 Blessed are the meek, for they shall inherit the earth. 6 Blessed are those who hunger and thirst for righteousness, for they shall be filled.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09762" name="Group 2"/>
          <p:cNvGraphicFramePr>
            <a:graphicFrameLocks noGrp="1"/>
          </p:cNvGraphicFramePr>
          <p:nvPr/>
        </p:nvGraphicFramePr>
        <p:xfrm>
          <a:off x="107950" y="115888"/>
          <a:ext cx="9001125" cy="6766560"/>
        </p:xfrm>
        <a:graphic>
          <a:graphicData uri="http://schemas.openxmlformats.org/drawingml/2006/table">
            <a:tbl>
              <a:tblPr rtl="1"/>
              <a:tblGrid>
                <a:gridCol w="4249737">
                  <a:extLst>
                    <a:ext uri="{9D8B030D-6E8A-4147-A177-3AD203B41FA5}">
                      <a16:colId xmlns:a16="http://schemas.microsoft.com/office/drawing/2014/main" val="20000"/>
                    </a:ext>
                  </a:extLst>
                </a:gridCol>
                <a:gridCol w="475138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للرحماء</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لانهم يرحمون. طوبى للانقياء القلب.لانهم يعاينون الله.</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طوبى لصانعي السلام.لانهم ابناء الله يدعون.  طوبى للمطرودين من اجل البر.لان لهم ملكوت السموات.</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Heureux les miséricordieux: il leur sera fait miséricorde. 8 Heureux les coeurs purs: ils verront Dieu.9 Heureux ceux qui font preuve de paix: ils seront appelés fils de Dieu. 10 Heureux ceux qui sont persécutés pour la justice: le Royaume des cieux est à eux.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Blessed are the merciful, for they shall obtain mercy. 8 Blessed are the pure in heart, for they shall see God. 9 Blessed are the peacemakers, for they shall be called sons of God. 10 Blessed are those who are persecuted for righteousness' sake, for theirs is the kingdom of heaven.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10786" name="Group 2"/>
          <p:cNvGraphicFramePr>
            <a:graphicFrameLocks noGrp="1"/>
          </p:cNvGraphicFramePr>
          <p:nvPr/>
        </p:nvGraphicFramePr>
        <p:xfrm>
          <a:off x="34925" y="44450"/>
          <a:ext cx="9074150" cy="5546726"/>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لكم اذا عيّروكم وطردوكم وقالوا عليكم كل كلمة شريرة من اجلي كاذبين. افرحوا وتهللوا.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 اجركم عظيم في السموات.</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Heureux êtes-vous lorsque l'on vous insulte, que l'on vous persécute et que l'on dit faussement contre vous toute sorte de mal à cause de moi. 12 Soyez dans la joie et l'allégresse, car votre récompense est grande dans les cieux;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Blessed are you when they revile and persecute you, and say all kinds of evil against you falsely for My sake. 12 Rejoice and be exceedingly glad, for great is your reward in heaven,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11810" name="Group 2"/>
          <p:cNvGraphicFramePr>
            <a:graphicFrameLocks noGrp="1"/>
          </p:cNvGraphicFramePr>
          <p:nvPr/>
        </p:nvGraphicFramePr>
        <p:xfrm>
          <a:off x="34925" y="115888"/>
          <a:ext cx="9074150" cy="5804218"/>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فانهم هكذا طردوا الانبياء الذين قبلكم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انتم ملح الارض.ولكن ان فسد الملح فبماذا يملح.لا يصلح بعد لشيء الا لان يطرح خارجا ويداس من الناس.</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c'est ainsi en effet qu'on a persécuté les prophètes qui vous ont précédés. 13 Vous êtes le sel de la terre. Si le sel perd sa saveur, comment redeviendra-t-il du sel? Il ne vaut plus rien; on le jette dehors et il est foulé aux pieds par les hommes.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for so they persecuted the prophets who were before you.13 You are the salt of the earth; but if the salt loses its flavor, how shall it be seasoned? It is then good for nothing but to be thrown out and trampled underfoot by men.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12834" name="Group 2"/>
          <p:cNvGraphicFramePr>
            <a:graphicFrameLocks noGrp="1"/>
          </p:cNvGraphicFramePr>
          <p:nvPr/>
        </p:nvGraphicFramePr>
        <p:xfrm>
          <a:off x="107950" y="115888"/>
          <a:ext cx="9001125" cy="5834063"/>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انتم نور العالم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 يمكن ان تخفى مدينة موضوعة على جبل. ولا يوقدون سراجا ويضعونه تحت المكيال بل على المنارة فيضيء لجميع الذين في البيت.</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Vous êtes la lumière du monde. Une ville située sur une hauteur ne peut être cachée.15 Quand on allume une lampe, ce n'est pas pour la mettre sous le boisseau, mais sur son support et elle brille pour tous ceux qui sont dans la maison.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You are the light of the world. A city that is set on a hill cannot be hidden. 15 Nor do they light a lamp and put it under a basket, but on a lampstand, and it gives light to all who are in the house.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13858" name="Group 2"/>
          <p:cNvGraphicFramePr>
            <a:graphicFrameLocks noGrp="1"/>
          </p:cNvGraphicFramePr>
          <p:nvPr/>
        </p:nvGraphicFramePr>
        <p:xfrm>
          <a:off x="107950" y="115888"/>
          <a:ext cx="8928100" cy="5475288"/>
        </p:xfrm>
        <a:graphic>
          <a:graphicData uri="http://schemas.openxmlformats.org/drawingml/2006/table">
            <a:tbl>
              <a:tblPr rtl="1"/>
              <a:tblGrid>
                <a:gridCol w="5184775">
                  <a:extLst>
                    <a:ext uri="{9D8B030D-6E8A-4147-A177-3AD203B41FA5}">
                      <a16:colId xmlns:a16="http://schemas.microsoft.com/office/drawing/2014/main" val="20000"/>
                    </a:ext>
                  </a:extLst>
                </a:gridCol>
                <a:gridCol w="3743325">
                  <a:extLst>
                    <a:ext uri="{9D8B030D-6E8A-4147-A177-3AD203B41FA5}">
                      <a16:colId xmlns:a16="http://schemas.microsoft.com/office/drawing/2014/main" val="20001"/>
                    </a:ext>
                  </a:extLst>
                </a:gridCol>
              </a:tblGrid>
              <a:tr h="12255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فليضئ نوركم هكذا قدام الناس لكي يروا اعمالكم الحسنة ويمجدوا اباكم الذي في السموات</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8000" marR="1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FR" sz="2800" b="0" i="0" u="none" strike="noStrike" cap="none" normalizeH="0" baseline="0">
                          <a:ln>
                            <a:noFill/>
                          </a:ln>
                          <a:solidFill>
                            <a:schemeClr val="bg1"/>
                          </a:solidFill>
                          <a:effectLst/>
                          <a:latin typeface="Arial" charset="0"/>
                          <a:cs typeface="Arial" charset="0"/>
                        </a:rPr>
                        <a:t>16 De même, que votre lumière brille aux yeux des hommes, pour qu'en voyant vos bonnes actions, ils rendent gloire à votre Père qui est aux cieux. </a:t>
                      </a:r>
                    </a:p>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CA" sz="2000" b="1" i="0" u="none" strike="noStrike" cap="none" normalizeH="0" baseline="0">
                          <a:ln>
                            <a:noFill/>
                          </a:ln>
                          <a:solidFill>
                            <a:srgbClr val="FF9900"/>
                          </a:solidFill>
                          <a:effectLst/>
                          <a:latin typeface="Arial" charset="0"/>
                          <a:cs typeface="Arial" charset="0"/>
                        </a:rPr>
                        <a:t>(Gloire à Dieu éternellement.)</a:t>
                      </a:r>
                      <a:endParaRPr kumimoji="0" lang="en-US" sz="20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Let your light so shine before men, that they may see your good works and glorify your Father in heaven.</a:t>
                      </a:r>
                      <a:endParaRPr kumimoji="0" lang="en-US" sz="900" b="1" i="0" u="none"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a:ln>
                            <a:noFill/>
                          </a:ln>
                          <a:solidFill>
                            <a:srgbClr val="FF9900"/>
                          </a:solidFill>
                          <a:effectLst/>
                          <a:latin typeface="Arial" charset="0"/>
                          <a:cs typeface="Arial" charset="0"/>
                        </a:rPr>
                        <a:t>(Glory be to God forever.)</a:t>
                      </a:r>
                      <a:endParaRPr kumimoji="0" lang="en-CA" sz="20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1488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5114883"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1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15906" name="Group 2"/>
          <p:cNvGraphicFramePr>
            <a:graphicFrameLocks noGrp="1"/>
          </p:cNvGraphicFramePr>
          <p:nvPr/>
        </p:nvGraphicFramePr>
        <p:xfrm>
          <a:off x="34925" y="44450"/>
          <a:ext cx="9074150" cy="6552884"/>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en-US"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باكر </a:t>
                      </a:r>
                      <a:r>
                        <a:rPr kumimoji="0" lang="en-US" sz="3600" b="0" i="0" u="sng" strike="noStrike" cap="none" normalizeH="0" baseline="0" dirty="0">
                          <a:ln>
                            <a:noFill/>
                          </a:ln>
                          <a:solidFill>
                            <a:srgbClr val="FF9933"/>
                          </a:solidFill>
                          <a:effectLst/>
                          <a:latin typeface="Arial" charset="0"/>
                          <a:cs typeface="Times New Roman" pitchFamily="18" charset="0"/>
                        </a:rPr>
                        <a:t>110:4-6</a:t>
                      </a:r>
                      <a:endParaRPr kumimoji="0" lang="ar-EG"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اقسم الرب ولن يندم.انت كاهن الى الابد على رتبة ملكي صادق يدين بين الامم.</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الرب عن يمينك </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في الطريق لذلك يرفع الراس.  </a:t>
                      </a:r>
                      <a:r>
                        <a:rPr kumimoji="0" lang="ar-SA" sz="2800" b="1" i="0" u="none" strike="noStrike" cap="none" normalizeH="0" baseline="0" dirty="0">
                          <a:ln>
                            <a:noFill/>
                          </a:ln>
                          <a:solidFill>
                            <a:schemeClr val="bg1"/>
                          </a:solidFill>
                          <a:effectLst/>
                          <a:latin typeface="Arial" charset="0"/>
                          <a:cs typeface="Arial" charset="0"/>
                        </a:rPr>
                        <a:t>هللويا.</a:t>
                      </a:r>
                      <a:endParaRPr kumimoji="0" lang="en-US" sz="28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a:t>
                      </a:r>
                      <a:r>
                        <a:rPr kumimoji="0" lang="en-US" sz="3600" b="0" i="0" u="sng" strike="noStrike" cap="none" normalizeH="0" baseline="0" dirty="0">
                          <a:ln>
                            <a:noFill/>
                          </a:ln>
                          <a:solidFill>
                            <a:srgbClr val="FF9933"/>
                          </a:solidFill>
                          <a:effectLst/>
                          <a:latin typeface="Arial" charset="0"/>
                          <a:cs typeface="Times New Roman" pitchFamily="18" charset="0"/>
                        </a:rPr>
                        <a:t> 110:4-6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4 Le Seigneur l'a juré, il ne s'en repentira pas: Tu es prêtre pour toujours, à la manière de </a:t>
                      </a:r>
                      <a:r>
                        <a:rPr kumimoji="0" lang="fr-FR" sz="2800" b="0" i="0" u="none" strike="noStrike" cap="none" normalizeH="0" baseline="0" dirty="0" err="1">
                          <a:ln>
                            <a:noFill/>
                          </a:ln>
                          <a:solidFill>
                            <a:schemeClr val="bg1"/>
                          </a:solidFill>
                          <a:effectLst/>
                          <a:latin typeface="Arial" charset="0"/>
                          <a:cs typeface="Arial" charset="0"/>
                        </a:rPr>
                        <a:t>Melkisédeq</a:t>
                      </a:r>
                      <a:r>
                        <a:rPr kumimoji="0" lang="fr-FR" sz="2800" b="0" i="0" u="none" strike="noStrike" cap="none" normalizeH="0" baseline="0" dirty="0">
                          <a:ln>
                            <a:noFill/>
                          </a:ln>
                          <a:solidFill>
                            <a:schemeClr val="bg1"/>
                          </a:solidFill>
                          <a:effectLst/>
                          <a:latin typeface="Arial" charset="0"/>
                          <a:cs typeface="Arial" charset="0"/>
                        </a:rPr>
                        <a: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5 Le Seigneur est à ta droite,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6 aussi, relève-t-il la tête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endParaRPr kumimoji="0" lang="fr-CA"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110:4-6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The LORD has sworn and will not relent, You are a priest forever according to the order of Melchizedek.'‘</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The Lord is at Your right hand;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He shall execute the heads of many countries.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US" dirty="0"/>
              <a:t>21pm</a:t>
            </a:r>
          </a:p>
        </p:txBody>
      </p:sp>
    </p:spTree>
  </p:cSld>
  <p:clrMapOvr>
    <a:masterClrMapping/>
  </p:clrMapOvr>
</p:sld>
</file>

<file path=ppt/slides/slide1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16930" name="Group 2"/>
          <p:cNvGraphicFramePr>
            <a:graphicFrameLocks noGrp="1"/>
          </p:cNvGraphicFramePr>
          <p:nvPr/>
        </p:nvGraphicFramePr>
        <p:xfrm>
          <a:off x="34925" y="44450"/>
          <a:ext cx="9001125" cy="6844032"/>
        </p:xfrm>
        <a:graphic>
          <a:graphicData uri="http://schemas.openxmlformats.org/drawingml/2006/table">
            <a:tbl>
              <a:tblPr rtl="1"/>
              <a:tblGrid>
                <a:gridCol w="467995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a:t>
                      </a:r>
                      <a:r>
                        <a:rPr kumimoji="0" lang="fr-CA" sz="3200" b="0" i="0" u="sng" strike="noStrike" cap="none" normalizeH="0" baseline="0">
                          <a:ln>
                            <a:noFill/>
                          </a:ln>
                          <a:solidFill>
                            <a:srgbClr val="FF9933"/>
                          </a:solidFill>
                          <a:effectLst/>
                          <a:latin typeface="Arial" charset="0"/>
                          <a:cs typeface="Arial" charset="0"/>
                        </a:rPr>
                        <a:t>6 : 17 - 23</a:t>
                      </a:r>
                    </a:p>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ونزل معهم ووقف في موضع سهل هو وجمع من تلاميذه وجمهور كثير من الشعب من جميع اليهودية واورشليم وساحل صور وصيدا الذين جاءوا ليسمعوه ويشفوا من امراضهم.</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Arial" charset="0"/>
                        </a:rPr>
                        <a:t>Luc 6 : 17 - 23</a:t>
                      </a:r>
                      <a:endParaRPr kumimoji="0" lang="en-US" sz="3200" b="0" i="0" u="sng" strike="noStrike" cap="none" normalizeH="0" baseline="0">
                        <a:ln>
                          <a:noFill/>
                        </a:ln>
                        <a:solidFill>
                          <a:srgbClr val="FF9933"/>
                        </a:solidFill>
                        <a:effectLst/>
                        <a:latin typeface="Arial" charset="0"/>
                        <a:cs typeface="Arial" charset="0"/>
                      </a:endParaRPr>
                    </a:p>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Descendant avec eux, il s'arrêta sur un endroit plat avec une grande foule de ses disciples et une grande multitude du peuple de toute la Judée, de Jérusalem et du littoral de Tyr et de Sidon; ils étaient venus pour l'entendre et se faire guérir de leurs maladies;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Luke 6:17-23</a:t>
                      </a:r>
                    </a:p>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And He came down with them and stood on a level place with a crowd of His disciples and a great multitude of people from all Judea and Jerusalem, and from the seacoast of Tyre and Sidon, who came to hear Him and be healed of their diseases,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21m</a:t>
            </a:r>
          </a:p>
        </p:txBody>
      </p:sp>
    </p:spTree>
  </p:cSld>
  <p:clrMapOvr>
    <a:masterClrMapping/>
  </p:clrMapOvr>
</p:sld>
</file>

<file path=ppt/slides/slide1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17954" name="Group 2"/>
          <p:cNvGraphicFramePr>
            <a:graphicFrameLocks noGrp="1"/>
          </p:cNvGraphicFramePr>
          <p:nvPr/>
        </p:nvGraphicFramePr>
        <p:xfrm>
          <a:off x="34925" y="115888"/>
          <a:ext cx="9074150" cy="6770880"/>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والمعذبون من ارواح نجسة.وكانوا يبرأون.وكل الجمع طلبوا ان يلمسوه لان قوة كانت تخرج منه وتشفي الجميع</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ورفع عينيه الى تلاميذه وقال طوباكم ايها المساكين لان لكم ملكوت الله.</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ceux qui étaient affligés d'esprits impurs étaient guéris; 19 et toute la foule cherchait à le toucher, parce qu'une force sortait de lui et les guérissait tous.20 Alors, levant les yeux sur ses disciples, Jésus dit: "Heureux, vous les pauvres: le Royaume de Dieu est à vous.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as well as those who were tormented with unclean spirits. And they were healed. 19 And the whole multitude sought to touch Him, for power went out from Him and healed them all. 20 Then He lifted up His eyes toward His disciples, and said: Blessed are you poor, for yours is the kingdom of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18978" name="Group 2"/>
          <p:cNvGraphicFramePr>
            <a:graphicFrameLocks noGrp="1"/>
          </p:cNvGraphicFramePr>
          <p:nvPr/>
        </p:nvGraphicFramePr>
        <p:xfrm>
          <a:off x="34925" y="115888"/>
          <a:ext cx="9074150" cy="630040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طوباكم ايها الجياع الآن لانكم تشبعون.طوباكم ايها الباكون الآن لانكم ستضحكون.طوباكم اذا ابغضكم الناس واذا افرزوكم وعيّروكم واخرجوا اسمكم كشرير من اجل ابن الانسان.</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72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Heureux, vous qui avez faim maintenant: vous serez rassasiés. Heureux, vous qui pleurez maintenant: vous rirez. 22 Heureux êtes-vous lorsque les hommes vous haïssent, lorsqu'ils vous rejettent, et qu'ils insultent et proscrivent votre nom comme infâme, à cause du Fils de l'homme. </a:t>
                      </a:r>
                    </a:p>
                  </a:txBody>
                  <a:tcPr marL="72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Blessed are you who hunger now, for you shall be filled. Blessed are you who weep now, for you shall laugh. 22 Blessed are you when men hate you, and when they exclude you, and revile you, and cast out your name as evil, for the Son of Man's sake. </a:t>
                      </a:r>
                    </a:p>
                  </a:txBody>
                  <a:tcPr marL="72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20002" name="Group 2"/>
          <p:cNvGraphicFramePr>
            <a:graphicFrameLocks noGrp="1"/>
          </p:cNvGraphicFramePr>
          <p:nvPr/>
        </p:nvGraphicFramePr>
        <p:xfrm>
          <a:off x="34925" y="115888"/>
          <a:ext cx="9001125" cy="6194426"/>
        </p:xfrm>
        <a:graphic>
          <a:graphicData uri="http://schemas.openxmlformats.org/drawingml/2006/table">
            <a:tbl>
              <a:tblPr rtl="1"/>
              <a:tblGrid>
                <a:gridCol w="4968875">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افرحوا في ذلك اليوم وتهللوا.فهوذا اجركم عظيم في السماء.لان آباءهم هكذا كانوا يفعلون بالانبياء.</a:t>
                      </a:r>
                      <a:r>
                        <a:rPr kumimoji="0" lang="ar-EG" sz="3200" b="0" i="0" u="none" strike="noStrike" cap="none" normalizeH="0" baseline="0" dirty="0">
                          <a:ln>
                            <a:noFill/>
                          </a:ln>
                          <a:solidFill>
                            <a:schemeClr val="bg1"/>
                          </a:solidFill>
                          <a:effectLst/>
                          <a:latin typeface="Arial" charset="0"/>
                          <a:cs typeface="Arial" charset="0"/>
                        </a:rPr>
                        <a:t>         </a:t>
                      </a:r>
                      <a:r>
                        <a:rPr kumimoji="0" lang="ar-EG" sz="2800" b="1" i="0" u="none" strike="noStrike" cap="none" normalizeH="0" baseline="0" dirty="0">
                          <a:ln>
                            <a:noFill/>
                          </a:ln>
                          <a:solidFill>
                            <a:srgbClr val="FF9900"/>
                          </a:solidFill>
                          <a:effectLst/>
                          <a:latin typeface="Arial" charset="0"/>
                          <a:cs typeface="Arial" charset="0"/>
                        </a:rPr>
                        <a:t>( والمجد للـه دائماً ) </a:t>
                      </a:r>
                      <a:endParaRPr kumimoji="0" lang="ar-SA" sz="2800" b="1" i="0" u="none" strike="noStrike" cap="none" normalizeH="0" baseline="0" dirty="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23 Réjouissez-vous ce jour-là et bondissez de joie, car voici, votre récompense est grande dans le ciel; c'est en effet de la même manière que leurs pères traitaient les prophètes.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dirty="0">
                          <a:ln>
                            <a:noFill/>
                          </a:ln>
                          <a:solidFill>
                            <a:srgbClr val="FF9900"/>
                          </a:solidFill>
                          <a:effectLst/>
                          <a:latin typeface="Arial" charset="0"/>
                          <a:cs typeface="Arial" charset="0"/>
                        </a:rPr>
                        <a:t>(Gloire à Dieu éternellement.)</a:t>
                      </a:r>
                      <a:endParaRPr kumimoji="0" lang="ar-EG" sz="2400" b="1" i="0" u="none" strike="noStrike" cap="none" normalizeH="0" baseline="0" dirty="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Rejoice in that day and leap for joy! For indeed your reward is great in heaven, for in like manner their fathers did to the prophets.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1026"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5121027"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5121028"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5121029"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23074" name="Group 2"/>
          <p:cNvGraphicFramePr>
            <a:graphicFrameLocks noGrp="1"/>
          </p:cNvGraphicFramePr>
          <p:nvPr/>
        </p:nvGraphicFramePr>
        <p:xfrm>
          <a:off x="34925" y="44450"/>
          <a:ext cx="9074150" cy="6682488"/>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2016125">
                <a:tc gridSpan="2">
                  <a:txBody>
                    <a:bodyPr/>
                    <a:lstStyle/>
                    <a:p>
                      <a:pPr marL="111125" marR="0" lvl="0" indent="-111125" algn="r" defTabSz="914400" rtl="1" eaLnBrk="1" fontAlgn="base" latinLnBrk="0" hangingPunct="1">
                        <a:lnSpc>
                          <a:spcPct val="95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رسالة بولس الرسول</a:t>
                      </a:r>
                      <a:r>
                        <a:rPr kumimoji="0" lang="ar-EG" sz="3200" b="0" i="0" u="sng" strike="noStrike" cap="none" normalizeH="0" baseline="0">
                          <a:ln>
                            <a:noFill/>
                          </a:ln>
                          <a:solidFill>
                            <a:srgbClr val="FF9900"/>
                          </a:solidFill>
                          <a:effectLst/>
                          <a:latin typeface="Arial" charset="0"/>
                          <a:cs typeface="Arial" charset="0"/>
                        </a:rPr>
                        <a:t> الثانية</a:t>
                      </a:r>
                      <a:r>
                        <a:rPr kumimoji="0" lang="ar-SA" sz="3200" b="0" i="0" u="sng" strike="noStrike" cap="none" normalizeH="0" baseline="0">
                          <a:ln>
                            <a:noFill/>
                          </a:ln>
                          <a:solidFill>
                            <a:srgbClr val="FF9900"/>
                          </a:solidFill>
                          <a:effectLst/>
                          <a:latin typeface="Arial" charset="0"/>
                          <a:cs typeface="Arial" charset="0"/>
                        </a:rPr>
                        <a:t> إلى أهل </a:t>
                      </a:r>
                      <a:r>
                        <a:rPr kumimoji="0" lang="ar-EG" sz="3200" b="0" i="0" u="sng" strike="noStrike" cap="none" normalizeH="0" baseline="0">
                          <a:ln>
                            <a:noFill/>
                          </a:ln>
                          <a:solidFill>
                            <a:srgbClr val="FF9900"/>
                          </a:solidFill>
                          <a:effectLst/>
                          <a:latin typeface="Arial" charset="0"/>
                          <a:cs typeface="Arial" charset="0"/>
                        </a:rPr>
                        <a:t>تيطس</a:t>
                      </a:r>
                      <a:r>
                        <a:rPr kumimoji="0" lang="ar-SA" sz="3200" b="0" i="0" u="sng" strike="noStrike" cap="none" normalizeH="0" baseline="0">
                          <a:ln>
                            <a:noFill/>
                          </a:ln>
                          <a:solidFill>
                            <a:srgbClr val="FF9900"/>
                          </a:solidFill>
                          <a:effectLst/>
                          <a:latin typeface="Arial" charset="0"/>
                          <a:cs typeface="Arial" charset="0"/>
                        </a:rPr>
                        <a:t> </a:t>
                      </a:r>
                      <a:r>
                        <a:rPr kumimoji="0" lang="ar-EG" sz="3200" b="0" i="0" u="sng" strike="noStrike" cap="none" normalizeH="0" baseline="0">
                          <a:ln>
                            <a:noFill/>
                          </a:ln>
                          <a:solidFill>
                            <a:srgbClr val="FF9900"/>
                          </a:solidFill>
                          <a:effectLst/>
                          <a:latin typeface="Arial" charset="0"/>
                          <a:cs typeface="Arial" charset="0"/>
                        </a:rPr>
                        <a:t>(</a:t>
                      </a:r>
                      <a:r>
                        <a:rPr kumimoji="0" lang="fr-FR" sz="3200" b="0" i="0" u="sng" strike="noStrike" cap="none" normalizeH="0" baseline="0">
                          <a:ln>
                            <a:noFill/>
                          </a:ln>
                          <a:solidFill>
                            <a:srgbClr val="FF9900"/>
                          </a:solidFill>
                          <a:effectLst/>
                          <a:latin typeface="Arial" charset="0"/>
                          <a:cs typeface="Arial" charset="0"/>
                        </a:rPr>
                        <a:t>3:10 - 4:1-22</a:t>
                      </a:r>
                      <a:r>
                        <a:rPr kumimoji="0" lang="ar-EG" sz="3200" b="0" i="0" u="sng" strike="noStrike" cap="none" normalizeH="0" baseline="0">
                          <a:ln>
                            <a:noFill/>
                          </a:ln>
                          <a:solidFill>
                            <a:srgbClr val="FF9900"/>
                          </a:solidFill>
                          <a:effectLst/>
                          <a:latin typeface="Arial" charset="0"/>
                          <a:cs typeface="Arial" charset="0"/>
                        </a:rPr>
                        <a:t> </a:t>
                      </a:r>
                      <a:r>
                        <a:rPr kumimoji="0" lang="ar-SA" sz="3200" b="0" i="0" u="sng" strike="noStrike" cap="none" normalizeH="0" baseline="0">
                          <a:ln>
                            <a:noFill/>
                          </a:ln>
                          <a:solidFill>
                            <a:srgbClr val="FF9900"/>
                          </a:solidFill>
                          <a:effectLst/>
                          <a:latin typeface="Arial" charset="0"/>
                          <a:cs typeface="Arial" charset="0"/>
                        </a:rPr>
                        <a:t>)</a:t>
                      </a:r>
                      <a:endParaRPr kumimoji="0" lang="ar-EG" sz="3200" b="0" i="0" u="sng" strike="noStrike" cap="none" normalizeH="0" baseline="0">
                        <a:ln>
                          <a:noFill/>
                        </a:ln>
                        <a:solidFill>
                          <a:srgbClr val="FF9900"/>
                        </a:solidFill>
                        <a:effectLst/>
                        <a:latin typeface="Arial" charset="0"/>
                        <a:cs typeface="Arial" charset="0"/>
                      </a:endParaRPr>
                    </a:p>
                    <a:p>
                      <a:pPr marL="111125" marR="0" lvl="0" indent="-111125"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انت فقد تبعت تعليمي وسيرتي وقصدي وايماني واناتي ومحبتي وصبري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واضطهاداتي وآلامي مثل ما اصابني في انطاكية وايقونية ولسترة.</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2 Timothée 3:10 - 4:1-22</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Mais toi, tu m'as suivi avec empressement dans l'enseignement, la conduite, les projets, la foi, la patience, l'amour, la persévérance,11 les persécutions, les souffrances que j'ai connues à Antioche, à Iconium, à Lystres.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2Timothy 3:10-17&amp; 4:1-22</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But you have carefully followed my doctrine, manner of life, purpose, faith, longsuffering, love, perseverance, 11 persecutions, afflictions, which happened to me at Antioch, at Iconium, at Lystra--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21p</a:t>
            </a:r>
          </a:p>
        </p:txBody>
      </p:sp>
    </p:spTree>
  </p:cSld>
  <p:clrMapOvr>
    <a:masterClrMapping/>
  </p:clrMapOvr>
</p:sld>
</file>

<file path=ppt/slides/slide1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24098" name="Group 2"/>
          <p:cNvGraphicFramePr>
            <a:graphicFrameLocks noGrp="1"/>
          </p:cNvGraphicFramePr>
          <p:nvPr/>
        </p:nvGraphicFramePr>
        <p:xfrm>
          <a:off x="34925" y="44450"/>
          <a:ext cx="9074150" cy="5978526"/>
        </p:xfrm>
        <a:graphic>
          <a:graphicData uri="http://schemas.openxmlformats.org/drawingml/2006/table">
            <a:tbl>
              <a:tblPr rtl="1"/>
              <a:tblGrid>
                <a:gridCol w="5184775">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7287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ايّة اضطهادات احتملت.ومن الجميع انقذني الرب.</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وجميع الذين يريدون ان يعيشوا بالتقوى في المسيح يسوع يضطهدون.</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Quelles persécutions j'ai subies! Et de toutes le Seigneur m'a délivré! 12 D'ailleurs tous ceux qui veulent vivre avec piété dans le Christ Jésus seront persécutés.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out of them all the Lord delivered me. 12 Yes, and all who desire to live godly in Christ Jesus will suffer persecution.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25122" name="Group 2"/>
          <p:cNvGraphicFramePr>
            <a:graphicFrameLocks noGrp="1"/>
          </p:cNvGraphicFramePr>
          <p:nvPr/>
        </p:nvGraphicFramePr>
        <p:xfrm>
          <a:off x="34925" y="44450"/>
          <a:ext cx="9074150" cy="6539232"/>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39863">
                <a:tc gridSpan="2">
                  <a:txBody>
                    <a:bodyPr/>
                    <a:lstStyle/>
                    <a:p>
                      <a:pPr marL="111125" marR="0" lvl="0" indent="-111125"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الناس الاشرار المزوّرين سيتقدمون الى اردأ مضلّين ومضلّين.</a:t>
                      </a:r>
                      <a:endParaRPr kumimoji="0" lang="ar-EG" sz="3200" b="0" i="0" u="none" strike="noStrike" cap="none" normalizeH="0" baseline="0">
                        <a:ln>
                          <a:noFill/>
                        </a:ln>
                        <a:solidFill>
                          <a:schemeClr val="bg1"/>
                        </a:solidFill>
                        <a:effectLst/>
                        <a:latin typeface="Arial" charset="0"/>
                        <a:cs typeface="Arial" charset="0"/>
                      </a:endParaRPr>
                    </a:p>
                    <a:p>
                      <a:pPr marL="111125" marR="0" lvl="0" indent="-111125"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انت فاثبت على ما تعلمت وايقنت عارفا ممن تعلمت. وانك منذ الطفولية تعرف الكتب المقدسة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Quant aux hommes  mauvais et aux imposteurs, ils progresseront dans le mal, trompant les autres et trompés eux-mêmes.14 Mais toi, demeure ferme dans ce que tu as appris et accepté comme certain: tu sais de qui tu l'as appris. 15 Depuis ta tendre enfance tu connais les Saintes Écritures;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But evil men and impostors will grow worse and worse, deceiving and being deceived. 14 But you must continue in the things which you have learned and been assured of, knowing from whom you have learned them, 15 and that from childhood you have known the Holy Scriptures,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26146" name="Group 2"/>
          <p:cNvGraphicFramePr>
            <a:graphicFrameLocks noGrp="1"/>
          </p:cNvGraphicFramePr>
          <p:nvPr/>
        </p:nvGraphicFramePr>
        <p:xfrm>
          <a:off x="34925" y="44450"/>
          <a:ext cx="9074150" cy="591744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3986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القادرة ان تحكّمك للخلاص بالايمان الذي في المسيح يسوع. كل الكتاب هو موحى به من الله ونافع للتعليم والتوبيخ للتقويم والتأديب الذي في البر</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elles ont le pouvoir de te communiquer la sagesse qui conduit au salut par la foi qui est dans le Christ Jésus.16 Toute Écriture est inspirée de Dieu et utile pour enseigner,pour réfuter, pour redresser, pour éduquer dans la</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justice,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which are able to make you wise for salvation through faith which is in Christ Jesus. 16 All Scripture is given by inspiration of God, and is profitable for doctrine, for reproof, for correction, for instruction in righteousness,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27170" name="Group 2"/>
          <p:cNvGraphicFramePr>
            <a:graphicFrameLocks noGrp="1"/>
          </p:cNvGraphicFramePr>
          <p:nvPr/>
        </p:nvGraphicFramePr>
        <p:xfrm>
          <a:off x="107950" y="115888"/>
          <a:ext cx="8928100" cy="5945125"/>
        </p:xfrm>
        <a:graphic>
          <a:graphicData uri="http://schemas.openxmlformats.org/drawingml/2006/table">
            <a:tbl>
              <a:tblPr rtl="1"/>
              <a:tblGrid>
                <a:gridCol w="439261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لكي يكون انسان الله كاملا متأهبا لكل عمل صالح</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انا اناشدك اذا امام الله والرب يسوع المسيح العتيد ان يدين الاحياء والاموات عند ظهوره وملكوته</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afin que l'homme de Dieu soit accompli, équipé pour toute oeuvre bonne.1 Je t'adjure en présence de Dieu et du Christ Jésus, qui viendra juger les vivants et les morts, au nom de sa manifestation et de son Règne: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that the man of God may be complete, thoroughly equipped for every good work.	1I charge you therefore before God and the Lord Jesus Christ, who will judge the living and the dead at His appearing and His kingdom:</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28194" name="Group 2"/>
          <p:cNvGraphicFramePr>
            <a:graphicFrameLocks noGrp="1"/>
          </p:cNvGraphicFramePr>
          <p:nvPr/>
        </p:nvGraphicFramePr>
        <p:xfrm>
          <a:off x="107950" y="44450"/>
          <a:ext cx="9001125" cy="5905501"/>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اكرز بالكلمة اعكف على ذلك في وقت مناسب وغير مناسب</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وبّخ انتهر عظ بكل اناة وتعليم.</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proclame la Parole, insiste à temps et à contretemps, reprends, menace, exhorte, toujours avec patience et souci d'enseigner.</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Preach the word! Be ready in season and out of season. Convince, rebuke, exhort, with all longsuffering and teaching.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29218" name="Group 2"/>
          <p:cNvGraphicFramePr>
            <a:graphicFrameLocks noGrp="1"/>
          </p:cNvGraphicFramePr>
          <p:nvPr/>
        </p:nvGraphicFramePr>
        <p:xfrm>
          <a:off x="107950" y="44450"/>
          <a:ext cx="9001125" cy="5905501"/>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سيكون وقت لا يحتملون فيه التعليم الصحيح بل حسب شهواتهم الخاصة يجمعون لهم معلّمين مستحكة مسامعهم</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3</a:t>
                      </a:r>
                      <a:r>
                        <a:rPr kumimoji="0" lang="fr-FR" sz="2800" b="0" i="0" u="none" strike="noStrike" cap="none" normalizeH="0" baseline="0">
                          <a:ln>
                            <a:noFill/>
                          </a:ln>
                          <a:solidFill>
                            <a:schemeClr val="bg1"/>
                          </a:solidFill>
                          <a:effectLst/>
                          <a:latin typeface="Arial" charset="0"/>
                          <a:cs typeface="Arial" charset="0"/>
                        </a:rPr>
                        <a:t> Viendra un temps, en effet, où certains ne supporteront plus la saine doctrine, mais, au gré de leurs propres désirs et l'oreille leur démangeant, s'entoureront de quantité de maîtres.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For the time will come when they will not endure sound doctrine, but according to their own desires, because they have itching ears, they will heap up for themselves teachers;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30242" name="Group 2"/>
          <p:cNvGraphicFramePr>
            <a:graphicFrameLocks noGrp="1"/>
          </p:cNvGraphicFramePr>
          <p:nvPr/>
        </p:nvGraphicFramePr>
        <p:xfrm>
          <a:off x="34925" y="115888"/>
          <a:ext cx="9074150" cy="6798565"/>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فيصرفون مسامعهم عن الحق وينحرفون الى الخرافات</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واما انت فاصح في كل شيء.احتمل المشقات</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اعمل عمل المبشر.تمم خدمتك فاني انا الآن اسكب سكيبا ووقت انحلالي قد حضر</a:t>
                      </a:r>
                      <a:r>
                        <a:rPr kumimoji="0" lang="ar-EG" sz="3200" b="0" i="0" u="none" strike="noStrike" cap="none" normalizeH="0" baseline="0">
                          <a:ln>
                            <a:noFill/>
                          </a:ln>
                          <a:solidFill>
                            <a:schemeClr val="bg1"/>
                          </a:solidFill>
                          <a:effectLst/>
                          <a:latin typeface="Arial" charset="0"/>
                          <a:cs typeface="Arial" charset="0"/>
                        </a:rPr>
                        <a:t>.</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Ils détourneront leurs oreilles de la vérité, vers les fables ils se retourneront.5 Mais toi cependant, sois sobre en toutes choses, supporte la souffrance, fais oeuvre d'évangéliste, remplis ton ministère.6 Pour moi, voici que je suis déjà offert en libation et le temps de mon départ est arrivé.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they will turn their ears away from the truth, and be turned aside to fables. 5 But you be watchful in all things, endure afflictions, do the work of an evangelist, fulfill your ministry. 6 For I am already being poured out as a drink offering, and the time of my departure is at hand.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31266" name="Group 2"/>
          <p:cNvGraphicFramePr>
            <a:graphicFrameLocks noGrp="1"/>
          </p:cNvGraphicFramePr>
          <p:nvPr/>
        </p:nvGraphicFramePr>
        <p:xfrm>
          <a:off x="34925" y="115888"/>
          <a:ext cx="9074150" cy="6371845"/>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قد جاهدت الجهاد الحسن اكملت السعي حفظت الايمان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واخيرا قد وضع لي اكليل البر الذي يهبه لي في ذلك اليوم الرب الديان العادل وليس لي فقط بل لجميع الذين يحبون ظهوره ايضا</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J'ai combattu le beau combat, j'ai achevé ma course, j'ai gardé la foi. 8 Dès maintenant m'est réservée la couronne de justice qu'en retour me donnera le Seigneur, en ce Jour-là, lui le juste juge; et non seulement à moi, mais à tous ceux qui auront aimé sa manifestation.</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I have fought the good fight, I have finished the race, I have kept the faith. 8 Finally, there is laid up for me the crown of righteousness, which the Lord, the righteous Judge, will give to me on that Day, and not to me only but also to all who have loved His appearing.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32290" name="Group 2"/>
          <p:cNvGraphicFramePr>
            <a:graphicFrameLocks noGrp="1"/>
          </p:cNvGraphicFramePr>
          <p:nvPr/>
        </p:nvGraphicFramePr>
        <p:xfrm>
          <a:off x="34925" y="44450"/>
          <a:ext cx="9074150" cy="6904992"/>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944688">
                <a:tc gridSpan="2">
                  <a:txBody>
                    <a:bodyPr/>
                    <a:lstStyle/>
                    <a:p>
                      <a:pPr marL="111125" marR="0" lvl="0" indent="-111125"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بادر ان تجيء اليّ سريعا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 ديماس قد تركني اذ احب العالم الحاضر وذهب الى تسالونيكي وكريسكيس الى غلاطية وتيطس الى دلماطية. لوقا وحده معي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خذ مرقس واحضره معك لانه نافع لي للخدمة.</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Efforce-toi de venir me rejoindre au plus vite.10 Car Démas m'a abandonné par amour pour le monde présent. Il est parti pour Thessalonique, Crescens pour la Galatie, Tite pour la Dalmatie.11 Luc seul est avec moi. Prends Marc et amène-le avec toi, car il m'est précieux pour le ministère.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Be diligent to come to me quickly; 10 for Demas has forsaken me, having loved this present world, and has departed for Thessalonica-- Crescens for Galatia, Titus for Dalmatia. 11 Only Luke is with me. Get Mark and bring him with you, for he is useful to me for ministry.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33314" name="Group 2"/>
          <p:cNvGraphicFramePr>
            <a:graphicFrameLocks noGrp="1"/>
          </p:cNvGraphicFramePr>
          <p:nvPr/>
        </p:nvGraphicFramePr>
        <p:xfrm>
          <a:off x="34925" y="115888"/>
          <a:ext cx="9074150" cy="651630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287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اما تيخيكس فقد ارسلته الى افسس</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الرداء الذي تركته في ترواس عند كاربس احضره متى جئت والكتب ايضا ولا سيما الرقوق.</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اسكندر النحّاس اظهر لي شرورا كثيرة.ليجازه الرب حسب اعماله.</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J'ai envoyé Tychique à Ephèse.13 Le manteau que j'ai laissé à Troas chez Carpos, apporte-le en venant, ainsi que les livres, surtout les parchemins. 14 Alexandre le fondeur a fait preuve de beaucoup de méchanceté à mon égard. Le Seigneur lui rendra selon ses oeuvres.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And Tychicus I have sent to Ephesus. 13 Bring the cloak that I left with Carpus at Troas when you come-- and the books, especially the parchments. 14 Alexander the coppersmith did me much harm. May the Lord repay him according to his works.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34338" name="Group 2"/>
          <p:cNvGraphicFramePr>
            <a:graphicFrameLocks noGrp="1"/>
          </p:cNvGraphicFramePr>
          <p:nvPr/>
        </p:nvGraphicFramePr>
        <p:xfrm>
          <a:off x="34925" y="115888"/>
          <a:ext cx="9074150" cy="6267451"/>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201771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فاحتفظ منه انت ايضا لانه قاوم اقوالنا جدا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في احتجاجي الاول لم يحضر احد معي بل الجميع تركوني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 يحسب عليهم.</a:t>
                      </a:r>
                      <a:endParaRPr kumimoji="0" lang="ar-EG" sz="3200" b="0" i="0" u="none" strike="noStrike" cap="none" normalizeH="0" baseline="0">
                        <a:ln>
                          <a:noFill/>
                        </a:ln>
                        <a:solidFill>
                          <a:schemeClr val="bg1"/>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Toi aussi, prends garde à lui, car il s'est violemment opposé à nos paroles.16 La première fois que j'ai présenté ma défense, personne ne m'a assisté, tous m'ont abandonné. Qu'il ne leur en soit pas tenu rigueur.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You also must beware of him, for he has greatly resisted our words. 16 At my first defense no one stood with me, but all forsook me. May it not be charged against them.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35362" name="Group 2"/>
          <p:cNvGraphicFramePr>
            <a:graphicFrameLocks noGrp="1"/>
          </p:cNvGraphicFramePr>
          <p:nvPr/>
        </p:nvGraphicFramePr>
        <p:xfrm>
          <a:off x="34925" y="115888"/>
          <a:ext cx="9074150" cy="583406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الرب وقف معي وقواني لكي تتم بي الكرازة ويسمع جميع الامم فأنقذت من فم الاسد.</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وسينقذني الرب من كل عمل رديء ويخلّصني لملكوته السماوي.</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Le Seigneur, lui, m'a assisté; il m'a revêtu de force; afin que par moi le message fût pleinement proclamé et qu'il fût entendu de tous les païens. Et j'ai été délivré de la gueule du lion!</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But the Lord stood with me and strengthened me, so that the message might be preached fully through me, and that all the Gentiles might hear. And I was delivered out of the mouth of the lion.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36386" name="Group 2"/>
          <p:cNvGraphicFramePr>
            <a:graphicFrameLocks noGrp="1"/>
          </p:cNvGraphicFramePr>
          <p:nvPr/>
        </p:nvGraphicFramePr>
        <p:xfrm>
          <a:off x="34925" y="115888"/>
          <a:ext cx="9074150" cy="677088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414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له المجد الى دهر الدهور.آمين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سلم على فرسكا واكيلا وبيت انيسيفورس</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اراستس بقي في كورنثوس.واما تروفيمس فتركته في ميليتس مريضا.</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Le Seigneur me délivrera de toute entreprise perverse et me sauvera pour son Royaume céleste. A lui la gloire dans les siècles des siècles, Amen.19 Salue Prisca et Aquilas, ainsi que la famille d'Oniséphore. Eraste est demeuré à Corinthe. J'ai laissé Trophime malade à Milet.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And the Lord will deliver me from every evil work and preserve me for His heavenly kingdom. To Him be glory forever and ever. Amen! 19 Greet Prisca and Aquila, and the household of Onesiphorus. 20 Erastus stayed in Corinth, but Trophimus I have left in Miletus sick.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37410" name="Group 2"/>
          <p:cNvGraphicFramePr>
            <a:graphicFrameLocks noGrp="1"/>
          </p:cNvGraphicFramePr>
          <p:nvPr/>
        </p:nvGraphicFramePr>
        <p:xfrm>
          <a:off x="34925" y="115888"/>
          <a:ext cx="9074150" cy="6627877"/>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بادر ان تجيء قبل الشتاء.يسلم عليك افبولس وبوديس ولينس وكلافدية والاخوة جميعا. الرب يسوع المسيح مع روحك.النعمة معكم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آمين</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Efforce-toi de venir avant l'hiver. Tu as le salut d'Eybule, de Pudens, de Lin, de Claudia et de tous les frères.22 Le Seigneur soit avec ton Esprit. La grâce soit avec vous tous.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Do your utmost to come before winter. Eubulus greets you, as well as Pudens, Linus, Claudia, and all the brethren. 22 The Lord Jesus Christ be with your spirit. Grace be with you. Amen.</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38434"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57958"/>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39458"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513945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5139460"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41506" name="Group 2"/>
          <p:cNvGraphicFramePr>
            <a:graphicFrameLocks noGrp="1"/>
          </p:cNvGraphicFramePr>
          <p:nvPr/>
        </p:nvGraphicFramePr>
        <p:xfrm>
          <a:off x="34925" y="44450"/>
          <a:ext cx="9074150" cy="6449506"/>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00"/>
                          </a:solidFill>
                          <a:effectLst/>
                          <a:latin typeface="Arial" charset="0"/>
                          <a:cs typeface="Arial" charset="0"/>
                        </a:rPr>
                        <a:t>الكاثوليكون من رسالة </a:t>
                      </a:r>
                      <a:r>
                        <a:rPr kumimoji="0" lang="ar-SA" sz="3600" b="0" i="0" u="sng" strike="noStrike" cap="none" normalizeH="0" baseline="0">
                          <a:ln>
                            <a:noFill/>
                          </a:ln>
                          <a:solidFill>
                            <a:srgbClr val="FF9900"/>
                          </a:solidFill>
                          <a:effectLst/>
                          <a:latin typeface="Arial" charset="0"/>
                          <a:cs typeface="Arial" charset="0"/>
                        </a:rPr>
                        <a:t>بطرس الرسول</a:t>
                      </a:r>
                      <a:r>
                        <a:rPr kumimoji="0" lang="ar-EG" sz="3600" b="0" i="0" u="sng" strike="noStrike" cap="none" normalizeH="0" baseline="0">
                          <a:ln>
                            <a:noFill/>
                          </a:ln>
                          <a:solidFill>
                            <a:srgbClr val="FF9900"/>
                          </a:solidFill>
                          <a:effectLst/>
                          <a:latin typeface="Arial" charset="0"/>
                          <a:cs typeface="Arial" charset="0"/>
                        </a:rPr>
                        <a:t> الأولى </a:t>
                      </a:r>
                      <a:r>
                        <a:rPr kumimoji="0" lang="ar-SA" sz="3600" b="0" i="0" u="sng" strike="noStrike" cap="none" normalizeH="0" baseline="0">
                          <a:ln>
                            <a:noFill/>
                          </a:ln>
                          <a:solidFill>
                            <a:srgbClr val="FF9900"/>
                          </a:solidFill>
                          <a:effectLst/>
                          <a:latin typeface="Arial" charset="0"/>
                          <a:cs typeface="Arial" charset="0"/>
                        </a:rPr>
                        <a:t> </a:t>
                      </a:r>
                      <a:r>
                        <a:rPr kumimoji="0" lang="ar-EG" sz="3600" b="0" i="0" u="sng" strike="noStrike" cap="none" normalizeH="0" baseline="0">
                          <a:ln>
                            <a:noFill/>
                          </a:ln>
                          <a:solidFill>
                            <a:srgbClr val="FF9900"/>
                          </a:solidFill>
                          <a:effectLst/>
                          <a:latin typeface="Arial" charset="0"/>
                          <a:cs typeface="Arial" charset="0"/>
                        </a:rPr>
                        <a:t>(</a:t>
                      </a:r>
                      <a:r>
                        <a:rPr kumimoji="0" lang="fr-FR" sz="3600" b="0" i="0" u="sng" strike="noStrike" cap="none" normalizeH="0" baseline="0">
                          <a:ln>
                            <a:noFill/>
                          </a:ln>
                          <a:solidFill>
                            <a:srgbClr val="FF9900"/>
                          </a:solidFill>
                          <a:effectLst/>
                          <a:latin typeface="Arial" charset="0"/>
                          <a:cs typeface="Arial" charset="0"/>
                        </a:rPr>
                        <a:t>5 : 1 - 14</a:t>
                      </a:r>
                      <a:r>
                        <a:rPr kumimoji="0" lang="ar-EG" sz="3600" b="0" i="0" u="sng" strike="noStrike" cap="none" normalizeH="0" baseline="0">
                          <a:ln>
                            <a:noFill/>
                          </a:ln>
                          <a:solidFill>
                            <a:srgbClr val="FF9900"/>
                          </a:solidFill>
                          <a:effectLst/>
                          <a:latin typeface="Arial" charset="0"/>
                          <a:cs typeface="Arial" charset="0"/>
                        </a:rPr>
                        <a:t>)</a:t>
                      </a:r>
                      <a:endParaRPr kumimoji="0" lang="en-US" sz="36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اطلب الى الشيوخ الذين بينكم انا الشيخ رفيقهم والشاهد لآلام المسيح وشريك المجد العتيد ان يعلن</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3200" b="0" i="0" u="sng" strike="noStrike" cap="none" normalizeH="0" baseline="0">
                          <a:ln>
                            <a:noFill/>
                          </a:ln>
                          <a:solidFill>
                            <a:srgbClr val="FF9900"/>
                          </a:solidFill>
                          <a:effectLst/>
                          <a:latin typeface="Arial" charset="0"/>
                          <a:cs typeface="Arial" charset="0"/>
                        </a:rPr>
                        <a:t>1 Pierre 5 : 1 - 14</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J'exhorte donc les anciens qui sont parmi vous, moi qui suis ancien avec eux et témoin des souffrances du Christ, moi qui ai part à la gloire qui va être révélée: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1 Peter 5:1-14</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1The elders who are among you I exhort, I who am a fellow elder and a witness of the sufferings of Christ, and also a partaker of the glory that will be revealed:</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21c</a:t>
            </a:r>
          </a:p>
        </p:txBody>
      </p:sp>
    </p:spTree>
  </p:cSld>
  <p:clrMapOvr>
    <a:masterClrMapping/>
  </p:clrMapOvr>
</p:sld>
</file>

<file path=ppt/slides/slide1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42530" name="Group 2"/>
          <p:cNvGraphicFramePr>
            <a:graphicFrameLocks noGrp="1"/>
          </p:cNvGraphicFramePr>
          <p:nvPr/>
        </p:nvGraphicFramePr>
        <p:xfrm>
          <a:off x="34925" y="44450"/>
          <a:ext cx="9074150" cy="6443283"/>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ارعوا رعية الله التي بينكم نظّارا لا عن اضطرار بل بالاختيار ولا لربح قبيح بل بنشاط. ولا كمن يسود على الانصبة بل صائرين امثلة للرعية</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paissez le troupeau de Dieu qui vous est confié, en veillant sur lui non par contrainte, mais de bon gré, selon Dieu; non par cupidité, mais par dévouement.3 N'exercez pas un pouvoir autoritaire sur ceux qui vous sont échus en partage, mais devenez les modèles du troupeau.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Shepherd the flock of God which is among you, serving as overseers, not by compulsion but willingly, not for dishonest gain but eagerly; 3 nor as being lords over those entrusted to you, but being examples to the flock;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43554" name="Group 2"/>
          <p:cNvGraphicFramePr>
            <a:graphicFrameLocks noGrp="1"/>
          </p:cNvGraphicFramePr>
          <p:nvPr/>
        </p:nvGraphicFramePr>
        <p:xfrm>
          <a:off x="34925" y="44450"/>
          <a:ext cx="9074150" cy="6904992"/>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ومتى ظهر رئيس الرعاة تنالون اكليل المجد الذي لا يبلى</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كذلك ايها الاحداث اخضعوا للشيوخ وكونوا جميعا خاضعين بعضكم لبعض وتسربلوا بالتواضع لان الله يقاوم المستكبرين واما المتواضعون فيعطيهم نعمة.</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Et quand paraîtra le souverain berger, vous recevrez la couronne de gloire qui ne se flétrit pas.</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5 De même,jeunes gens, soyez soumis aux anciens.</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Et tous, dans vos rapports mutuels, revêtez-vous d'humilité, car Dieu s'oppose aux orgueilleux, mais aux humbles il accorde sa grâce.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when the Chief Shepherd appears, you will receive the crown of glory that does not fade away. 5 Likewise you younger people, submit yourselves to your elders. Yes, all of you be submissive to one another, and be clothed with humility, for God resists the proud, but gives grace to the humble.''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44578" name="Group 2"/>
          <p:cNvGraphicFramePr>
            <a:graphicFrameLocks noGrp="1"/>
          </p:cNvGraphicFramePr>
          <p:nvPr/>
        </p:nvGraphicFramePr>
        <p:xfrm>
          <a:off x="34925" y="44450"/>
          <a:ext cx="9074150" cy="6870003"/>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فتواضعوا تحت يد الله القوية لكي يرفعكم في حينه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ملقين كل همكم عليه لانه هو يعتني بكم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اصحوا واسهروا لان ابليس خصمكم كأسد زائر يجول ملتمسا من يبتلعه هو.</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Humiliez-vous donc sous la main puissante de Dieu, afin qu'il vous élève au moment fixé;7 déchargez-vous sur lui de tous vos soucis, car il prend soin de vous. 8 Soyez sobres, veillez! Votre adversaire, le diable, comme un lion rugissant, rôde, cherchant qui dévorer.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Therefore humble yourselves under the mighty hand of God, that He may exalt you in due time, 7 casting all your care upon Him, for He cares for you. 8 Be sober, be vigilant; because your adversary the devil walks about like a roaring lion, seeking whom he may devour.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45602" name="Group 2"/>
          <p:cNvGraphicFramePr>
            <a:graphicFrameLocks noGrp="1"/>
          </p:cNvGraphicFramePr>
          <p:nvPr/>
        </p:nvGraphicFramePr>
        <p:xfrm>
          <a:off x="34925" y="44450"/>
          <a:ext cx="9074150" cy="6847080"/>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فقاوموه راسخين في الايمان عالمين ان نفس هذه الآلام تجرى على اخوتكم الذين في العالم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واله كل نعمة الذي دعانا الى مجده الابدي في المسيح يسوع بعدما تألمتم يسيرا هو يكملكم ويثبتكم ويقويكم ويمكنكم</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Résistez-lui, fermes dans la foi, sachant que les mêmes souffrances sont réservées à vos frères, dans le monde.10 Le Dieu de toute grâce, qui vous a appelés à sa gloire éternelle en Christ, vous rétablira lui-même après que vous aurez souffert un peu de temps; il vous affermira, vous fortifiera, vous rendra inébranlables.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Resist him, steadfast in the faith, knowing that the same sufferings are experienced by your brotherhood in the world. 10 But may the God of all grace, who called us to His eternal glory by Christ Jesus, after you have suffered a while, perfect, establish, strengthen, and settle you.</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46626" name="Group 2"/>
          <p:cNvGraphicFramePr>
            <a:graphicFrameLocks noGrp="1"/>
          </p:cNvGraphicFramePr>
          <p:nvPr/>
        </p:nvGraphicFramePr>
        <p:xfrm>
          <a:off x="34925" y="44450"/>
          <a:ext cx="9074150" cy="6102669"/>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له المجد والسلطان الى ابد الآبدين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آمين  بيد سلوانس الاخ الامين كما اظن كتبت اليكم بكلمات قليلة واعظا وشاهدا ان هذه هي نعمة الله الحقيقية التي فيها تقومون.</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11A lui la domination pour les siècles! Amen.12 Je vous ai écrit ces quelques mots par Silvain, que je considère comme un frère fidèle, pour vous exhorter et vous attester que c'est à la véritable grâce de Dieu que vous êtes attachés.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To Him be the glory and the dominion forever and ever. Amen. 12 By Silvanus, our faithful brother as I consider him, I have written to you briefly, exhorting and testifying that this is the true grace of God in which you stand.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47650" name="Group 2"/>
          <p:cNvGraphicFramePr>
            <a:graphicFrameLocks noGrp="1"/>
          </p:cNvGraphicFramePr>
          <p:nvPr/>
        </p:nvGraphicFramePr>
        <p:xfrm>
          <a:off x="34925" y="44450"/>
          <a:ext cx="9074150" cy="561657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تسلم عليكم التي في بابل المختارة معكم ومرقس ابني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سلموا بعضكم على بعض بقبلة المحبة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سلام لكم جميعكم الذين في المسيح يسوع.آمين</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La communauté des élus qui est à Babylone vous salue, ainsi que Marc, mon fils.14 Saluez-vous les uns les autres d'un baiser fraternel. Paix à vous tous qui êtes en Christ.</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She who is in Babylon, elect together with you, greets you; and so does Mark my son. 14 Greet one another with a kiss of love. Peace to you all who are in Christ Jesus. Amen</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48674"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49698"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514969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5149700"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5149701"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51746" name="Group 2"/>
          <p:cNvGraphicFramePr>
            <a:graphicFrameLocks noGrp="1"/>
          </p:cNvGraphicFramePr>
          <p:nvPr/>
        </p:nvGraphicFramePr>
        <p:xfrm>
          <a:off x="34925" y="44450"/>
          <a:ext cx="9074150" cy="670992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400" b="0" i="0" u="sng" strike="noStrike" cap="none" normalizeH="0" baseline="0">
                          <a:ln>
                            <a:noFill/>
                          </a:ln>
                          <a:solidFill>
                            <a:srgbClr val="FF9900"/>
                          </a:solidFill>
                          <a:effectLst/>
                          <a:latin typeface="Arial" charset="0"/>
                          <a:cs typeface="Arial" charset="0"/>
                        </a:rPr>
                        <a:t>الإبركسيس فصل من أعمال آبائنا الرسل الأطهار </a:t>
                      </a:r>
                      <a:r>
                        <a:rPr kumimoji="0" lang="en-US" sz="3400" b="0" i="0" u="sng" strike="noStrike" cap="none" normalizeH="0" baseline="0">
                          <a:ln>
                            <a:noFill/>
                          </a:ln>
                          <a:solidFill>
                            <a:srgbClr val="FF9900"/>
                          </a:solidFill>
                          <a:effectLst/>
                          <a:latin typeface="Arial" charset="0"/>
                          <a:cs typeface="Arial" charset="0"/>
                        </a:rPr>
                        <a:t>20:17-38</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ميليتس ارسل الى افسس واستدعى قسوس الكنيسة</a:t>
                      </a:r>
                      <a:r>
                        <a:rPr kumimoji="0" lang="ar-EG" sz="3200" b="0" i="0" u="none" strike="noStrike" cap="none" normalizeH="0" baseline="0">
                          <a:ln>
                            <a:noFill/>
                          </a:ln>
                          <a:solidFill>
                            <a:schemeClr val="bg1"/>
                          </a:solidFill>
                          <a:effectLst/>
                          <a:latin typeface="Arial" charset="0"/>
                          <a:cs typeface="Arial" charset="0"/>
                        </a:rPr>
                        <a:t>.</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فلما جاءوا اليه قال لهم انتم تعلمون من اول يوم دخلت اسيا كيف كنت معكم كل الزمان.</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400" b="0" i="0" u="sng" strike="noStrike" cap="none" normalizeH="0" baseline="0">
                          <a:ln>
                            <a:noFill/>
                          </a:ln>
                          <a:solidFill>
                            <a:srgbClr val="FF9900"/>
                          </a:solidFill>
                          <a:effectLst/>
                          <a:latin typeface="Arial" charset="0"/>
                          <a:cs typeface="Arial" charset="0"/>
                        </a:rPr>
                        <a:t>Actes </a:t>
                      </a:r>
                      <a:r>
                        <a:rPr kumimoji="0" lang="en-US" sz="3400" b="0" i="0" u="sng" strike="noStrike" cap="none" normalizeH="0" baseline="0">
                          <a:ln>
                            <a:noFill/>
                          </a:ln>
                          <a:solidFill>
                            <a:srgbClr val="FF9900"/>
                          </a:solidFill>
                          <a:effectLst/>
                          <a:latin typeface="Arial" charset="0"/>
                          <a:cs typeface="Arial" charset="0"/>
                        </a:rPr>
                        <a:t>20:17-38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De Milet, Paul fit convoquer les anciens de l'Église d'Éphèse.18 Quand il l'eurent rejoint, il leur déclara: "Vous savez quelle a toujours été ma conduite à votre égard depuis le jour de mon arrivée en Asie.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400" b="0" i="0" u="sng" strike="noStrike" cap="none" normalizeH="0" baseline="0">
                          <a:ln>
                            <a:noFill/>
                          </a:ln>
                          <a:solidFill>
                            <a:srgbClr val="FF9900"/>
                          </a:solidFill>
                          <a:effectLst/>
                          <a:latin typeface="Arial" charset="0"/>
                          <a:cs typeface="Arial" charset="0"/>
                        </a:rPr>
                        <a:t>Acts 20:17-38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From Miletus he sent to Ephesus and called for the elders of the church. 18 And when they had come to him, he said to them: You know, from the first day that I came to Asia, in what manner I always lived among you,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21a</a:t>
            </a:r>
          </a:p>
        </p:txBody>
      </p:sp>
    </p:spTree>
  </p:cSld>
  <p:clrMapOvr>
    <a:masterClrMapping/>
  </p:clrMapOvr>
</p:sld>
</file>

<file path=ppt/slides/slide1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52770" name="Group 2"/>
          <p:cNvGraphicFramePr>
            <a:graphicFrameLocks noGrp="1"/>
          </p:cNvGraphicFramePr>
          <p:nvPr/>
        </p:nvGraphicFramePr>
        <p:xfrm>
          <a:off x="34925" y="115888"/>
          <a:ext cx="9074150" cy="608958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اخدم الرب بكل تواضع ودموع كثيرة وبتجارب اصابتني بمكايد اليهود.  كيف لم أؤخر شيئا من الفوائد الا واخبرتكم وعلمتكم به جهرا وفي كل بيت.</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J'ai servi le Seigneur en toute humilité, dans les larmes et au milieu des épreuves que m'ont valu les complots des Juifs.20 Je n'ai rien négligé de ce qui pouvait vous être utile; au contraire, j'ai prêché, je vous ai instruits, en public comme en privé;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serving the Lord with all humility, with many tears and trials which happened to me by the plotting of the Jews; 20 how I kept back nothing that was helpful, but proclaimed it to you, and taught you publicly and from house to house,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53794" name="Group 2"/>
          <p:cNvGraphicFramePr>
            <a:graphicFrameLocks noGrp="1"/>
          </p:cNvGraphicFramePr>
          <p:nvPr/>
        </p:nvGraphicFramePr>
        <p:xfrm>
          <a:off x="34925" y="115888"/>
          <a:ext cx="9074150" cy="5978526"/>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شاهدا لليهود واليونانيين بالتوبة الى الله والايمان الذي بربنا يسوع المسيح. والآن ها انا اذهب الى اورشليم مقيدا بالروح لا اعلم ماذا يصادفني هناك.</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mon témoignage appelait et les Juifs et les Grecs à se convertir à Dieu et à croire en notre Seigneur Jésus.22 Maintenant, prisonnier de l'Esprit, me voici en route pour Jérusalem; je ne sais pas quel y sera mon sort,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testifying to Jews, and also to Greeks, repentance toward God and faith toward our Lord Jesus Christ. 22 And see, now I go bound in the spirit to Jerusalem, not knowing the things that will happen to me there,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54818" name="Group 2"/>
          <p:cNvGraphicFramePr>
            <a:graphicFrameLocks noGrp="1"/>
          </p:cNvGraphicFramePr>
          <p:nvPr/>
        </p:nvGraphicFramePr>
        <p:xfrm>
          <a:off x="34925" y="115888"/>
          <a:ext cx="9074150" cy="5903914"/>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غير ان الروح القدس يشهد في كل مدينة قائلا ان وثقا وشدائد تنتظرني.</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mais en tout cas, l'Esprit Saint me l'atteste de ville en ville, chaînes et détresses m'y attendent.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except that the Holy Spirit testifies in every city, saying that chains and tribulations await 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55842" name="Group 2"/>
          <p:cNvGraphicFramePr>
            <a:graphicFrameLocks noGrp="1"/>
          </p:cNvGraphicFramePr>
          <p:nvPr/>
        </p:nvGraphicFramePr>
        <p:xfrm>
          <a:off x="34925" y="115888"/>
          <a:ext cx="9074150" cy="561816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ولكنني لست احتسب لشيء ولا نفسي ثمينة عندي حتى اتمم بفرح سعيي والخدمة التي اخذتها من الرب يسوع لاشهد ببشارة نعمة الله.</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Je n'attache d'ailleurs vraiment aucun prix à ma propre vie; mon but, c'est de mener à bien ma course et le service que le Seigneur Jésus m'a confié: rendre témoignage à l'Évangile de la grâce de Dieu.</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But none of these things move me; nor do I count my life dear to myself, so that I may finish my race with joy, and the ministry which I received from the Lord Jesus, to testify to the gospel of the grace of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56866" name="Group 2"/>
          <p:cNvGraphicFramePr>
            <a:graphicFrameLocks noGrp="1"/>
          </p:cNvGraphicFramePr>
          <p:nvPr/>
        </p:nvGraphicFramePr>
        <p:xfrm>
          <a:off x="34925" y="115888"/>
          <a:ext cx="9074150" cy="6770880"/>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والآن ها انا اعلم انكم لا ترون وجهي ايضا انتم جميعا الذين مررت بينكم كارزا بملكوت الله. لذلك أشهدكم اليوم هذا اني بريء من دم الجميع</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لاني لم أؤخر ان اخبركم بكل مشورة الله.</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Désormais, je le sais bien, voici que vous ne reverrez plus mon visage, 26 vous tous parmi lesquels j'ai passé en proclamant le Règne. Je peux donc l'attester aujourd'hui devant vous: je suis pur du sang de tous. 27 Je n'ai vraiment rien négligé: au contraire, c'est le plan de Dieu tout entier que je vous ai annoncé.</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And indeed, now I know that you all, among whom I have gone preaching the kingdom of God, will see my face no more. 26 Therefore I testify to you this day that I am innocent of the blood of all men. 27 For I have not shunned to declare to you the whole counsel of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57890" name="Group 2"/>
          <p:cNvGraphicFramePr>
            <a:graphicFrameLocks noGrp="1"/>
          </p:cNvGraphicFramePr>
          <p:nvPr/>
        </p:nvGraphicFramePr>
        <p:xfrm>
          <a:off x="34925" y="115888"/>
          <a:ext cx="9074150" cy="677088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احترزوا اذا لانفسكم ولجميع الرعية التي اقامكم الروح القدس فيها اساقفة لترعوا كنيسة الله التي اقتناها بدمه.لاني اعلم هذا انه بعد ذهابي سيدخل بينكم ذئاب خاطفة لا تشفق على الرعية.</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Prenez soin de vous-mêmes et de tout le troupeau dont l'Esprit Saint vous a établis les gardiens, soyez les bergers de l'Église de Dieu qu'il s'est acquise par son propre sang.29 Je sais bien qu'après mon départ s'introduiront parmi vous des loups féroces qui n'épargneront pas le troupeau;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Therefore take heed to yourselves and to all the flock, among which the Holy Spirit has made you overseers, to shepherd the church of God which He purchased with His own blood. 29 For I know this, that after my departure savage wolves will come in among you, not sparing the flock.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58914" name="Group 2"/>
          <p:cNvGraphicFramePr>
            <a:graphicFrameLocks noGrp="1"/>
          </p:cNvGraphicFramePr>
          <p:nvPr/>
        </p:nvGraphicFramePr>
        <p:xfrm>
          <a:off x="34925" y="115888"/>
          <a:ext cx="9074150" cy="6856224"/>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ومنكم انتم سيقوم رجال يتكلمون بامور ملتوية ليجتذبوا التلاميذ وراءهم. لذلك اسهروا متذكرين اني ثلاث سنين ليلا ونهارا لم افتر عن ان انذر بدموع كل واحد.</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de vos propres rangs surgiront des hommes aux paroles perverses qui entraîneront les disciples à leur suite. 31 Soyez donc vigilants, vous rappelant que, nuit et jour pendant trois ans, je n'ai pas cessé, dans les larmes, de reprendre chacun d'entre vous.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Also from among yourselves men will rise up, speaking perverse things, to draw away the disciples after themselves. 31 Therefore watch, and remember that for three years I did not cease to warn everyone night and day with tears.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59938" name="Group 2"/>
          <p:cNvGraphicFramePr>
            <a:graphicFrameLocks noGrp="1"/>
          </p:cNvGraphicFramePr>
          <p:nvPr/>
        </p:nvGraphicFramePr>
        <p:xfrm>
          <a:off x="34925" y="115888"/>
          <a:ext cx="9074150" cy="5903914"/>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والآن استودعكم يا اخوتي للّه ولكلمة نعمته القادرة ان تبنيكم وتعطيكم ميراثا مع جميع المقدسين. فضة او ذهب او لباس احد لم اشته.</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Et maintenant, je vous remets à Dieu et à sa parole de grâce, qui a la puissance de bâtir l'édifice et d'assurer l'héritage à tous les sanctifiés.33 Je n'ai convoité l'argent, l'or ou le vêtement de personne.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So now, brethren, I commend you to God and to the word of His grace, which is able to build you up and give you an inheritance among all those who are sanctified. 33 I have coveted no one's silver or gold or apparel.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60962" name="Group 2"/>
          <p:cNvGraphicFramePr>
            <a:graphicFrameLocks noGrp="1"/>
          </p:cNvGraphicFramePr>
          <p:nvPr/>
        </p:nvGraphicFramePr>
        <p:xfrm>
          <a:off x="34925" y="115888"/>
          <a:ext cx="9074150" cy="5618163"/>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انتم تعلمون ان حاجاتي وحاجات الذين معي خدمتها هاتان اليدان.</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Les mains que voici, vous le savez vous-mêmes, ont pourvu à mes besoins et à ceux de mes compagnons.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Yes, you yourselves know that these hands have provided for my necessities, and for those who were with 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61986" name="Group 2"/>
          <p:cNvGraphicFramePr>
            <a:graphicFrameLocks noGrp="1"/>
          </p:cNvGraphicFramePr>
          <p:nvPr/>
        </p:nvGraphicFramePr>
        <p:xfrm>
          <a:off x="34925" y="115888"/>
          <a:ext cx="9074150" cy="634416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 كل شيء اريتكم انه هكذا ينبغي انكم تتعبون وتعضدون الضعفاء متذكرين كلمات الرب يسوع انه قال مغبوط هو العطاء اكثر من الاخذ.</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ولما قال هذا جثا على ركبتيه مع جميعهم وصلّى</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35 Je vous l'ai toujours montré, c'est en peinant de la sorte qu'il faut venir en aide aux faibles et se souvenir de ces mots que le Seigneur Jésus lui-même a prononcés: Il y a plus de bonheur à donner qu'à recevoir.36 Après ces paroles, il se mit à genoux avec eux tous et pria.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I have shown you in every way, by laboring like this, that you must support the weak. And remember the words of the Lord Jesus, that He said, "It is more blessed to give than to receive.'  36 And when he had said these things, he knelt down and prayed with them all.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63010" name="Group 2"/>
          <p:cNvGraphicFramePr>
            <a:graphicFrameLocks noGrp="1"/>
          </p:cNvGraphicFramePr>
          <p:nvPr/>
        </p:nvGraphicFramePr>
        <p:xfrm>
          <a:off x="34925" y="115888"/>
          <a:ext cx="9074150" cy="6030469"/>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بكاء عظيم من الجميع ووقعوا على عنق بولس يقبلونه</a:t>
                      </a:r>
                      <a:r>
                        <a:rPr kumimoji="0" lang="en-US" sz="3200" b="0" i="0" u="none" strike="noStrike" cap="none" normalizeH="0" baseline="0">
                          <a:ln>
                            <a:noFill/>
                          </a:ln>
                          <a:solidFill>
                            <a:schemeClr val="bg1"/>
                          </a:solidFill>
                          <a:effectLst/>
                          <a:latin typeface="Arial" charset="0"/>
                          <a:cs typeface="Arial" charset="0"/>
                        </a:rPr>
                        <a:t> . </a:t>
                      </a:r>
                      <a:r>
                        <a:rPr kumimoji="0" lang="ar-SA" sz="3200" b="0" i="0" u="none" strike="noStrike" cap="none" normalizeH="0" baseline="0">
                          <a:ln>
                            <a:noFill/>
                          </a:ln>
                          <a:solidFill>
                            <a:schemeClr val="bg1"/>
                          </a:solidFill>
                          <a:effectLst/>
                          <a:latin typeface="Arial" charset="0"/>
                          <a:cs typeface="Arial" charset="0"/>
                        </a:rPr>
                        <a:t>متوجعين ولا سيما من الكلمة التي قالها انهم لن يروا وجهه ايضا.ثم شيعوه الى السفينة</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37 Tout le monde alors éclata en sanglots et se jetait au cou de Paul pour l'embrasser -38 leur tristesse venait surtout de la phrase où il avait dit qu'ils ne devaient plus revoir son visage -, puis on l'accompagna jusqu'au bateau.</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37 Then they all wept freely, and fell on Paul's neck and kissed him, 38 sorrowing most of all for the words which he spoke, that they would see his face no more. And they accompanied him to the ship.</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64034"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65058"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66082"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2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67106" name="Group 2"/>
          <p:cNvGraphicFramePr>
            <a:graphicFrameLocks noGrp="1"/>
          </p:cNvGraphicFramePr>
          <p:nvPr/>
        </p:nvGraphicFramePr>
        <p:xfrm>
          <a:off x="34925" y="44450"/>
          <a:ext cx="9074150" cy="6476938"/>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2800" b="1" i="0" u="sng" strike="noStrike" cap="none" normalizeH="0" baseline="0" dirty="0">
                          <a:ln>
                            <a:noFill/>
                          </a:ln>
                          <a:solidFill>
                            <a:srgbClr val="FF9900"/>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مزمور</a:t>
                      </a:r>
                      <a:r>
                        <a:rPr kumimoji="0" lang="ar-EG" sz="2800" b="1" i="0" u="sng" strike="noStrike" cap="none" normalizeH="0" baseline="0" dirty="0">
                          <a:ln>
                            <a:noFill/>
                          </a:ln>
                          <a:solidFill>
                            <a:srgbClr val="FF9900"/>
                          </a:solidFill>
                          <a:effectLst/>
                          <a:latin typeface="Arial" charset="0"/>
                          <a:cs typeface="Arial" charset="0"/>
                        </a:rPr>
                        <a:t> </a:t>
                      </a:r>
                      <a:r>
                        <a:rPr kumimoji="0" lang="en-US" sz="3600" b="0" i="0" u="sng" strike="noStrike" cap="none" normalizeH="0" baseline="0" dirty="0">
                          <a:ln>
                            <a:noFill/>
                          </a:ln>
                          <a:solidFill>
                            <a:srgbClr val="FF9933"/>
                          </a:solidFill>
                          <a:effectLst/>
                          <a:latin typeface="Arial" charset="0"/>
                          <a:cs typeface="Times New Roman" pitchFamily="18" charset="0"/>
                        </a:rPr>
                        <a:t>78:5 &amp; 135:5</a:t>
                      </a:r>
                      <a:endParaRPr kumimoji="0" lang="en-US"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ولكني دائما معك</a:t>
                      </a:r>
                      <a:r>
                        <a:rPr kumimoji="0" lang="ar-EG"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امسكت بيدي اليمنى.</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 برأيك تهديني وبعد الى مجد تأخذني.</a:t>
                      </a:r>
                      <a:endParaRPr kumimoji="0" lang="en-US" sz="32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dirty="0">
                          <a:ln>
                            <a:noFill/>
                          </a:ln>
                          <a:solidFill>
                            <a:srgbClr val="FF9933"/>
                          </a:solidFill>
                          <a:effectLst/>
                          <a:latin typeface="Arial" charset="0"/>
                          <a:cs typeface="Times New Roman" pitchFamily="18" charset="0"/>
                        </a:rPr>
                        <a:t>Psaume</a:t>
                      </a:r>
                      <a:r>
                        <a:rPr kumimoji="0" lang="en-US" sz="2800" b="0" i="0" u="sng" strike="noStrike" cap="none" normalizeH="0" baseline="0" dirty="0">
                          <a:ln>
                            <a:noFill/>
                          </a:ln>
                          <a:solidFill>
                            <a:srgbClr val="FF9933"/>
                          </a:solidFill>
                          <a:effectLst/>
                          <a:latin typeface="Arial" charset="0"/>
                          <a:cs typeface="Times New Roman" pitchFamily="18" charset="0"/>
                        </a:rPr>
                        <a:t>73:23-24,28 &amp;9:14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23 Tu m'as saisi la main droite.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24 Tu me conduiras selon tes vues. Tu me prendras derrière la Gloire.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Psalms 73:23-24,28 &amp; 9:14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23You hold me by my right hand.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You will guide me with Your counsel, and afterward receive me to glory.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21pg</a:t>
            </a:r>
          </a:p>
        </p:txBody>
      </p:sp>
    </p:spTree>
  </p:cSld>
  <p:clrMapOvr>
    <a:masterClrMapping/>
  </p:clrMapOvr>
</p:sld>
</file>

<file path=ppt/slides/slide12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68130" name="Group 2"/>
          <p:cNvGraphicFramePr>
            <a:graphicFrameLocks noGrp="1"/>
          </p:cNvGraphicFramePr>
          <p:nvPr/>
        </p:nvGraphicFramePr>
        <p:xfrm>
          <a:off x="107950" y="188913"/>
          <a:ext cx="8928100" cy="5905501"/>
        </p:xfrm>
        <a:graphic>
          <a:graphicData uri="http://schemas.openxmlformats.org/drawingml/2006/table">
            <a:tbl>
              <a:tblPr rtl="1"/>
              <a:tblGrid>
                <a:gridCol w="4464050">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اما انا فالاقتراب الى الله حسن لي.</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جعلت بالسيد الرب ملجإي لاخبر بكل صنائعك </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r>
                        <a:rPr kumimoji="0" lang="ar-SA" sz="2800" b="0" i="0" u="none" strike="noStrike" cap="none" normalizeH="0" baseline="0" dirty="0">
                          <a:ln>
                            <a:noFill/>
                          </a:ln>
                          <a:solidFill>
                            <a:schemeClr val="bg1"/>
                          </a:solidFill>
                          <a:effectLst/>
                          <a:latin typeface="Arial" charset="0"/>
                          <a:cs typeface="Arial" charset="0"/>
                        </a:rPr>
                        <a:t>	 	</a:t>
                      </a:r>
                      <a:endParaRPr kumimoji="0" lang="en-US"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28 Mon bonheur à moi c'est d'être près de Dieu; j'ai pris refuge auprès du Seigneur Dieu, pour annoncer toutes tes actions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14 aux portes de la fille de Sion,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But it is good for me to draw near to God; I have put my trust in the Lord GOD, that I may declare all Your works.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That I may tell of all Your praise in the gates of the  daughter of Zion. 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endParaRPr lang="en-US" dirty="0"/>
          </a:p>
        </p:txBody>
      </p:sp>
    </p:spTree>
  </p:cSld>
  <p:clrMapOvr>
    <a:masterClrMapping/>
  </p:clrMapOvr>
</p:sld>
</file>

<file path=ppt/slides/slide12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69154" name="Group 2"/>
          <p:cNvGraphicFramePr>
            <a:graphicFrameLocks noGrp="1"/>
          </p:cNvGraphicFramePr>
          <p:nvPr/>
        </p:nvGraphicFramePr>
        <p:xfrm>
          <a:off x="34925" y="44450"/>
          <a:ext cx="9074150" cy="677088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يوحنا (10 : 1 -6 )</a:t>
                      </a:r>
                      <a:r>
                        <a:rPr kumimoji="0" lang="ar-SA" sz="3600" b="0" i="0" u="none" strike="noStrike" cap="none" normalizeH="0" baseline="0">
                          <a:ln>
                            <a:noFill/>
                          </a:ln>
                          <a:solidFill>
                            <a:schemeClr val="bg1"/>
                          </a:solidFill>
                          <a:effectLst/>
                          <a:latin typeface="Arial" charset="0"/>
                          <a:cs typeface="Arial" charset="0"/>
                        </a:rPr>
                        <a:t> </a:t>
                      </a:r>
                      <a:endParaRPr kumimoji="0" lang="ar-EG" sz="36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الحق الحق اقول لكم ان الذي لا يدخل من الباب الى حظيرة الخراف بل يطلع من موضع آخر فذاك سارق ولص. واما الذي يدخل من الباب فهو راعي الخراف.</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Jean 10 : 1 - 16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En vérité, en vérité, je vous le dis, celui qui n'entre pas par la porte dans l'enclos des brebis mais qui escalade par un autre côté, celui-là est un voleur et un brigand.2 Mais celui qui entre par la porte est le berger des brebis.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John 10:1-16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1Most assuredly, I say to you, he who does not enter the sheepfold by the door, but climbs up some other way, the same is a thief and a robber. 2 But he who enters by the door is the shepherd of the sheep.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21g</a:t>
            </a:r>
          </a:p>
        </p:txBody>
      </p:sp>
    </p:spTree>
  </p:cSld>
  <p:clrMapOvr>
    <a:masterClrMapping/>
  </p:clrMapOvr>
</p:sld>
</file>

<file path=ppt/slides/slide12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70178" name="Group 2"/>
          <p:cNvGraphicFramePr>
            <a:graphicFrameLocks noGrp="1"/>
          </p:cNvGraphicFramePr>
          <p:nvPr/>
        </p:nvGraphicFramePr>
        <p:xfrm>
          <a:off x="34925" y="44450"/>
          <a:ext cx="9074150" cy="6161025"/>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لهذا يفتح البواب والخراف تسمع صوته فيدعو خرافه الخاصة باسماء ويخرجها.ومتى اخرج خرافه الخاصة يذهب امامها والخراف تتبعه لانها تعرف صوته.</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Celui qui garde la porte lui ouvre, et les brebis écoutent sa voix; les brebis qui lui appartiennent, il les appelle, chacune par son nom, et il les emmène dehors.4 Lorsqu'il les a fait toutes sortir, il marche à leur tête et elles le suivent parce qu'elles connaissent sa voix.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To him the doorkeeper opens, and the sheep hear his voice; and he calls his own sheep by name and leads them out. 4 And when he brings out his own sheep, he goes before them; and the sheep follow him, for they know his voice.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71202" name="Group 2"/>
          <p:cNvGraphicFramePr>
            <a:graphicFrameLocks noGrp="1"/>
          </p:cNvGraphicFramePr>
          <p:nvPr/>
        </p:nvGraphicFramePr>
        <p:xfrm>
          <a:off x="34925" y="44450"/>
          <a:ext cx="9074150" cy="677088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الغريب فلا تتبعه بل تهرب منه لانها لا تعرف صوت الغرباء. هذا المثل قاله لهم يسوع.واما هم فلم يفهموا ما هو الذي كان يكلمهم به  فقال لهم يسوع ايضا الحق الحق اقول لكم اني انا باب الخراف.</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Jamais elles ne suivront un étranger; bien plus, elles le fuiront parce qu'elles ne connaissent pas la voix des étrangers. 6 Jésus leur dit cette parabole, mais ils ne comprirent pas la portée de ce qu'il disait. 7 Jésus reprit: "En vérité, en vérité, je vous le dis, je suis la porte des brebis.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Yet they will by no means follow a stranger, but will flee from him, for they do not know the voice of strangers.'' 6 Jesus used this illustration, but they did not understand the things which He spoke to them. 7 Then Jesus said to them again, Most assuredly, I say to you, I am the door of the sheep.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72226" name="Group 2"/>
          <p:cNvGraphicFramePr>
            <a:graphicFrameLocks noGrp="1"/>
          </p:cNvGraphicFramePr>
          <p:nvPr/>
        </p:nvGraphicFramePr>
        <p:xfrm>
          <a:off x="34925" y="44450"/>
          <a:ext cx="9074150" cy="5905501"/>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جميع الذين أتوا قبلي هم سراق ولصوص.ولكن الخراف لم تسمع لهم.  انا هو الباب</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ان دخل بي احد فيخلص ويدخل ويخرج ويجد مرعى.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Tous ceux qui sont venus avant moi sont des voleurs et des brigands, mais les brebis ne les ont pas écoutés. 9 Je suis la porte: si quelqu'un entre par moi, il sera sauvé, il ira et viendra et trouvera de quoi se nourrir.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All who ever came before Me are thieves and robbers, but the sheep did not hear them. 9 I am the door. If anyone enters by Me, he will be saved, and will go in and out and find pasture.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73250" name="Group 2"/>
          <p:cNvGraphicFramePr>
            <a:graphicFrameLocks noGrp="1"/>
          </p:cNvGraphicFramePr>
          <p:nvPr/>
        </p:nvGraphicFramePr>
        <p:xfrm>
          <a:off x="34925" y="44450"/>
          <a:ext cx="9074150" cy="601656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السارق لا يأتي الا ليسرق ويذبح ويهلك.واما انا فقد أتيت لتكون لهم حياة وليكون لهم افضل. انا هو الراعي الصالح.والراعي الصالح يبذل نفسه عن الخراف.</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Le voleur ne se présente que pour voler, pour tuer et pour perdre; moi, je suis venu pour que les hommes aient la vie et qu'ils l'aient en abondance.11 Je suis le bon berger: le bon berger se dessaisit de sa vie pour ses brebis.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The thief does not come except to steal, and to kill, and to destroy. I have come that they may have life, and that they may have it more abundantly. 11 I am the good shepherd. The good shepherd gives His life for the sheep.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74274" name="Group 2"/>
          <p:cNvGraphicFramePr>
            <a:graphicFrameLocks noGrp="1"/>
          </p:cNvGraphicFramePr>
          <p:nvPr/>
        </p:nvGraphicFramePr>
        <p:xfrm>
          <a:off x="34925" y="44450"/>
          <a:ext cx="9074150" cy="6587745"/>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الذي هو اجير وليس راعيا الذي ليست الخراف له فيرى الذئب مقبلا ويترك الخراف ويهرب.فيخطف الذئب الخراف ويبددها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والاجير يهرب لانه اجير ولا يبالي بالخراف.</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Le mercenaire, qui n'est pas vraiment un berger et à qui les brebis n'appartiennent pas, voit-il venir le loup, il abandonne les brebis et prend la fuite; et le loup s'en empare et les disperse.13 C'est qu'il est mercenaire et que peu lui importent les brebis.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But a hireling, he who is not the shepherd, one who does not own the sheep, sees the wolf coming and leaves the sheep and flees; and the wolf catches the sheep and scatters them. 13 The hireling flees because he is a hireling and does not care about the sheep.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75298" name="Group 2"/>
          <p:cNvGraphicFramePr>
            <a:graphicFrameLocks noGrp="1"/>
          </p:cNvGraphicFramePr>
          <p:nvPr/>
        </p:nvGraphicFramePr>
        <p:xfrm>
          <a:off x="34925" y="44450"/>
          <a:ext cx="9074150" cy="5905501"/>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اما انا فاني الراعي الصالح واعرف خاصتي وخاصتي تعرفني  كما ان الآب يعرفني وانا اعرف الآب.وانا اضع نفسي عن الخراف.</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Je suis le bon berger, je connais mes brebis et mes brebis me connaissent, 15 comme mon Père me connaît et que je connais mon Père; et je me dessaisis de ma vie pour les brebis.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I am the good shepherd; and I know My sheep, and am known by My own. 15 As the Father knows Me, even so I know the Father; and I lay down My life for the sheep.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76322" name="Group 2"/>
          <p:cNvGraphicFramePr>
            <a:graphicFrameLocks noGrp="1"/>
          </p:cNvGraphicFramePr>
          <p:nvPr/>
        </p:nvGraphicFramePr>
        <p:xfrm>
          <a:off x="34925" y="44450"/>
          <a:ext cx="9074150" cy="554672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ولي خراف أخر ليست من هذه الحظيرة ينبغي ان آتي بتلك ايضا فتسمع صوتي وتكون رعية واحدة وراع واحد.</a:t>
                      </a:r>
                      <a:r>
                        <a:rPr kumimoji="0" lang="en-US"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 )</a:t>
                      </a:r>
                      <a:endParaRPr kumimoji="0" lang="en-CA" sz="3200" b="0" i="0" u="none" strike="noStrike" cap="none" normalizeH="0" baseline="0">
                        <a:ln>
                          <a:noFill/>
                        </a:ln>
                        <a:solidFill>
                          <a:srgbClr val="FF9933"/>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J'ai d'autres brebis qui ne sont pas de cet enclos et celles-là aussi, il faut que je les mène; elles écouteront ma voix et il y aura un seul troupeau et un seul berger. </a:t>
                      </a:r>
                    </a:p>
                    <a:p>
                      <a:pPr marL="0" marR="0" lvl="0" indent="0" algn="l" defTabSz="914400" rtl="0" eaLnBrk="1" fontAlgn="base" latinLnBrk="0" hangingPunct="1">
                        <a:lnSpc>
                          <a:spcPct val="100000"/>
                        </a:lnSpc>
                        <a:spcBef>
                          <a:spcPct val="15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And other sheep I have which are not of this fold; them also I must bring, and they will hear My voice; and there will be one flock and one shepherd.</a:t>
                      </a:r>
                    </a:p>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19844"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13420" name="Group 12"/>
          <p:cNvGraphicFramePr>
            <a:graphicFrameLocks noGrp="1"/>
          </p:cNvGraphicFramePr>
          <p:nvPr/>
        </p:nvGraphicFramePr>
        <p:xfrm>
          <a:off x="250825" y="260350"/>
          <a:ext cx="8642350" cy="4846320"/>
        </p:xfrm>
        <a:graphic>
          <a:graphicData uri="http://schemas.openxmlformats.org/drawingml/2006/table">
            <a:tbl>
              <a:tblPr rtl="1"/>
              <a:tblGrid>
                <a:gridCol w="8642350">
                  <a:extLst>
                    <a:ext uri="{9D8B030D-6E8A-4147-A177-3AD203B41FA5}">
                      <a16:colId xmlns:a16="http://schemas.microsoft.com/office/drawing/2014/main" val="20000"/>
                    </a:ext>
                  </a:extLst>
                </a:gridCol>
              </a:tblGrid>
              <a:tr h="2879725">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Twenty second day of The Month of Hatour</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a:ln>
                            <a:noFill/>
                          </a:ln>
                          <a:solidFill>
                            <a:srgbClr val="FF9900"/>
                          </a:solidFill>
                          <a:effectLst/>
                          <a:latin typeface="Arial" charset="0"/>
                          <a:cs typeface="Arial" charset="0"/>
                        </a:rPr>
                        <a:t>اليوم الثانى والعشرون</a:t>
                      </a:r>
                      <a:r>
                        <a:rPr kumimoji="0" lang="ar-KW" sz="4000" b="0" i="0" u="none" strike="noStrike" cap="none" normalizeH="0" baseline="0">
                          <a:ln>
                            <a:noFill/>
                          </a:ln>
                          <a:solidFill>
                            <a:srgbClr val="FF9900"/>
                          </a:solidFill>
                          <a:effectLst/>
                          <a:latin typeface="Arial" charset="0"/>
                          <a:cs typeface="Arial" charset="0"/>
                        </a:rPr>
                        <a:t> من</a:t>
                      </a:r>
                      <a:r>
                        <a:rPr kumimoji="0" lang="ar-EG" sz="4000" b="0" i="0" u="none" strike="noStrike" cap="none" normalizeH="0" baseline="0">
                          <a:ln>
                            <a:noFill/>
                          </a:ln>
                          <a:solidFill>
                            <a:srgbClr val="FF9900"/>
                          </a:solidFill>
                          <a:effectLst/>
                          <a:latin typeface="Arial" charset="0"/>
                          <a:cs typeface="Arial" charset="0"/>
                        </a:rPr>
                        <a:t> </a:t>
                      </a:r>
                      <a:r>
                        <a:rPr kumimoji="0" lang="ar-KW" sz="4000" b="0" i="0" u="none" strike="noStrike" cap="none" normalizeH="0" baseline="0">
                          <a:ln>
                            <a:noFill/>
                          </a:ln>
                          <a:solidFill>
                            <a:srgbClr val="FF9900"/>
                          </a:solidFill>
                          <a:effectLst/>
                          <a:latin typeface="Arial" charset="0"/>
                          <a:cs typeface="Arial" charset="0"/>
                        </a:rPr>
                        <a:t>شهر </a:t>
                      </a:r>
                      <a:r>
                        <a:rPr kumimoji="0" lang="ar-EG" sz="4000" b="0" i="0" u="none" strike="noStrike" cap="none" normalizeH="0" baseline="0">
                          <a:ln>
                            <a:noFill/>
                          </a:ln>
                          <a:solidFill>
                            <a:srgbClr val="FF9900"/>
                          </a:solidFill>
                          <a:effectLst/>
                          <a:latin typeface="Arial" charset="0"/>
                          <a:cs typeface="Arial" charset="0"/>
                        </a:rPr>
                        <a:t>هاتور</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Vingt-deuxième</a:t>
                      </a:r>
                      <a:r>
                        <a:rPr kumimoji="0" lang="fr-CA" sz="4000" b="1" i="0" u="none" strike="noStrike" cap="none" normalizeH="0" baseline="0">
                          <a:ln>
                            <a:noFill/>
                          </a:ln>
                          <a:solidFill>
                            <a:srgbClr val="FF9900"/>
                          </a:solidFill>
                          <a:effectLst/>
                          <a:latin typeface="Arial" charset="0"/>
                          <a:cs typeface="Arial" charset="0"/>
                        </a:rPr>
                        <a:t> </a:t>
                      </a:r>
                      <a:r>
                        <a:rPr kumimoji="0" lang="fr-CA" sz="4000" b="0" i="0" u="none" strike="noStrike" cap="none" normalizeH="0" baseline="0">
                          <a:ln>
                            <a:noFill/>
                          </a:ln>
                          <a:solidFill>
                            <a:srgbClr val="FF9900"/>
                          </a:solidFill>
                          <a:effectLst/>
                          <a:latin typeface="Arial" charset="0"/>
                          <a:cs typeface="Arial" charset="0"/>
                        </a:rPr>
                        <a:t>jour du mois de</a:t>
                      </a:r>
                      <a:r>
                        <a:rPr kumimoji="0" lang="fr-CA" sz="4000" b="1" i="0" u="none" strike="noStrike" cap="none" normalizeH="0" baseline="0">
                          <a:ln>
                            <a:noFill/>
                          </a:ln>
                          <a:solidFill>
                            <a:srgbClr val="FF9900"/>
                          </a:solidFill>
                          <a:effectLst/>
                          <a:latin typeface="Arial" charset="0"/>
                          <a:cs typeface="Arial" charset="0"/>
                        </a:rPr>
                        <a:t> </a:t>
                      </a:r>
                      <a:r>
                        <a:rPr kumimoji="0" lang="en-US" sz="4000" b="0" i="0" u="none" strike="noStrike" cap="none" normalizeH="0" baseline="0">
                          <a:ln>
                            <a:noFill/>
                          </a:ln>
                          <a:solidFill>
                            <a:srgbClr val="FF9900"/>
                          </a:solidFill>
                          <a:effectLst/>
                          <a:latin typeface="Arial" charset="0"/>
                          <a:cs typeface="Arial" charset="0"/>
                        </a:rPr>
                        <a:t>Hatour</a:t>
                      </a: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2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8387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5583875"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12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14446" name="Group 14"/>
          <p:cNvGraphicFramePr>
            <a:graphicFrameLocks noGrp="1"/>
          </p:cNvGraphicFramePr>
          <p:nvPr/>
        </p:nvGraphicFramePr>
        <p:xfrm>
          <a:off x="34925" y="115888"/>
          <a:ext cx="9074150" cy="646754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عشية </a:t>
                      </a:r>
                      <a:r>
                        <a:rPr kumimoji="0" lang="en-US" sz="3600" b="0" i="0" u="sng" strike="noStrike" cap="none" normalizeH="0" baseline="0" dirty="0">
                          <a:ln>
                            <a:noFill/>
                          </a:ln>
                          <a:solidFill>
                            <a:srgbClr val="FF9933"/>
                          </a:solidFill>
                          <a:effectLst/>
                          <a:latin typeface="Arial" charset="0"/>
                          <a:cs typeface="Times New Roman" pitchFamily="18" charset="0"/>
                        </a:rPr>
                        <a:t>4 : 3,6-7</a:t>
                      </a:r>
                      <a:endParaRPr kumimoji="0" lang="fr-FR" sz="3600" b="0" i="0" u="sng" strike="noStrike" cap="none" normalizeH="0" baseline="0" dirty="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فاعلموا ان الرب قد ميّز تقيّه.الرب يسمع عندما ادعوه. ارفع علينا نور وجهك يا رب.</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جعلت سرورا في قلبي </a:t>
                      </a:r>
                      <a:r>
                        <a:rPr kumimoji="0" lang="en-US"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CA" sz="32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Psaumes 4 : 3,6-7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 Sachez que le Seigneur a mis à part Son fidèle; quand j'appelle le Seigneur, il m'écoute.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6 Fais lever sur nous la lumière de ta face, Seigneur.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7 Tu m'as mis plus de joie au </a:t>
                      </a:r>
                      <a:r>
                        <a:rPr kumimoji="0" lang="fr-FR" sz="2800" b="0" i="0" u="none" strike="noStrike" cap="none" normalizeH="0" baseline="0" dirty="0" err="1">
                          <a:ln>
                            <a:noFill/>
                          </a:ln>
                          <a:solidFill>
                            <a:schemeClr val="bg1"/>
                          </a:solidFill>
                          <a:effectLst/>
                          <a:latin typeface="Arial" charset="0"/>
                          <a:cs typeface="Arial" charset="0"/>
                        </a:rPr>
                        <a:t>coeur</a:t>
                      </a:r>
                      <a:r>
                        <a:rPr kumimoji="0" lang="fr-FR" sz="2800" b="0" i="0" u="none" strike="noStrike" cap="none" normalizeH="0" baseline="0" dirty="0">
                          <a:ln>
                            <a:noFill/>
                          </a:ln>
                          <a:solidFill>
                            <a:schemeClr val="bg1"/>
                          </a:solidFill>
                          <a:effectLst/>
                          <a:latin typeface="Arial" charset="0"/>
                          <a:cs typeface="Arial" charset="0"/>
                        </a:rPr>
                        <a:t>, 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4:3,6-7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But know that the LORD has set apart for Himself him who is godly; the LORD will hear when I call to Him.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LORD, lift up the light of Your countenance upon us.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You have put gladness in my heart. Alleluia</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US" dirty="0"/>
              <a:t>22pv</a:t>
            </a:r>
          </a:p>
        </p:txBody>
      </p:sp>
    </p:spTree>
  </p:cSld>
  <p:clrMapOvr>
    <a:masterClrMapping/>
  </p:clrMapOvr>
</p:sld>
</file>

<file path=ppt/slides/slide12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15470" name="Group 14"/>
          <p:cNvGraphicFramePr>
            <a:graphicFrameLocks noGrp="1"/>
          </p:cNvGraphicFramePr>
          <p:nvPr/>
        </p:nvGraphicFramePr>
        <p:xfrm>
          <a:off x="34925" y="115888"/>
          <a:ext cx="9074150" cy="6705600"/>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a:t>
                      </a:r>
                      <a:r>
                        <a:rPr kumimoji="0" lang="en-US" sz="3600" b="0" i="0" u="sng" strike="noStrike" cap="none" normalizeH="0" baseline="0">
                          <a:ln>
                            <a:noFill/>
                          </a:ln>
                          <a:solidFill>
                            <a:srgbClr val="FF9933"/>
                          </a:solidFill>
                          <a:effectLst/>
                          <a:latin typeface="Arial" charset="0"/>
                          <a:cs typeface="Times New Roman" pitchFamily="18" charset="0"/>
                        </a:rPr>
                        <a:t>10:24-33</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ليس التلميذ افضل من المعلم ولا العبد افضل من سيده. يكفي التلميذ ان يكون كمعلمه والعبد كسيده.</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 كانوا قد لقبوا رب البيت بعلزبول</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Times New Roman" pitchFamily="18" charset="0"/>
                        </a:rPr>
                        <a:t>Matthieu </a:t>
                      </a:r>
                      <a:r>
                        <a:rPr kumimoji="0" lang="en-US" sz="3600" b="0" i="0" u="sng" strike="noStrike" cap="none" normalizeH="0" baseline="0">
                          <a:ln>
                            <a:noFill/>
                          </a:ln>
                          <a:solidFill>
                            <a:srgbClr val="FF9933"/>
                          </a:solidFill>
                          <a:effectLst/>
                          <a:latin typeface="Arial" charset="0"/>
                          <a:cs typeface="Times New Roman" pitchFamily="18" charset="0"/>
                        </a:rPr>
                        <a:t>10:24-33</a:t>
                      </a:r>
                      <a:endParaRPr kumimoji="0" lang="fr-FR" sz="36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Le disciple n'est pas au-dessus de son maître, ni le serviteur au-dessus de son seigneur. 25 Au disciple il suffit d'être comme son maître, et au serviteur d'être comme son seigneur. Puisqu'ils ont traité de Belzébul le maître de maison,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Matthew 10:24-33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24 A disciple is not above his teacher, nor a servant above his master. 25 It is enough for a disciple that he be like his teacher, and a servant like his master. If they have called the master of the house Beelzebub,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22v</a:t>
            </a:r>
          </a:p>
        </p:txBody>
      </p:sp>
    </p:spTree>
  </p:cSld>
  <p:clrMapOvr>
    <a:masterClrMapping/>
  </p:clrMapOvr>
</p:sld>
</file>

<file path=ppt/slides/slide12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16493" name="Group 13"/>
          <p:cNvGraphicFramePr>
            <a:graphicFrameLocks noGrp="1"/>
          </p:cNvGraphicFramePr>
          <p:nvPr/>
        </p:nvGraphicFramePr>
        <p:xfrm>
          <a:off x="107950" y="-26988"/>
          <a:ext cx="9001125" cy="6766560"/>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فكم بالحري اهل بيته.فلا تخافوهم.لان ليس مكتوم لن يستعلن ولا خفي لن يعرف.الذي اقوله لكم في الظلمة قولوه في النور.والذي تسمعونه في الاذن نادوا به على السطوح.</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à combien plus forte raison le diront-ils de ceux de sa maison! 26 Ne les craignez donc pas! Rien n'est voilé qui ne sera dévoilé, rien n'est secret qui ne sera connu.27 Ce que je vous dis dans l'ombre, dites-le au grand jour; ce que vous entendez dans le creux de l'oreille, proclamez-le sur les terrasses.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how much more will they call those of his household! 26 Therefore do not fear them. For there is nothing covered that will not be revealed, and hidden that will not be known. 27 Whatever I tell you in the dark, speak in the light; and what you hear in the ear, preach on the housetops.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17521" name="Group 17"/>
          <p:cNvGraphicFramePr>
            <a:graphicFrameLocks noGrp="1"/>
          </p:cNvGraphicFramePr>
          <p:nvPr/>
        </p:nvGraphicFramePr>
        <p:xfrm>
          <a:off x="107950" y="-26988"/>
          <a:ext cx="9001125" cy="6900672"/>
        </p:xfrm>
        <a:graphic>
          <a:graphicData uri="http://schemas.openxmlformats.org/drawingml/2006/table">
            <a:tbl>
              <a:tblPr rtl="1"/>
              <a:tblGrid>
                <a:gridCol w="4968875">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تخافوا من الذين يقتلون الجسد ولكن النفس لا يقدرون ان يقتلوها.بل خافوا بالحري من الذي يقدر ان يهلك النفس والجسد كليهما في جهنم.أليس عصفوران يباعان بفلس.</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وواحد منهما لا يسقط على الارض بدون ابيكم.</a:t>
                      </a:r>
                      <a:r>
                        <a:rPr kumimoji="0" lang="en-US"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Ne craignez pas ceux qui tuent le corps, mais ne peuvent tuer l'âme; craignez bien plutôt celui qui peut  faire périr âme et corps dans la géhenne. 29 Est-ce que l'on ne vend pas deux moineaux pour un sou? Pourtant, pas un d'entre eux ne tombe à terre indépendamment de votre Père.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28 And do not fear those who kill the body but cannot kill the soul. But rather fear Him who is able to destroy both soul and body in hell. 29 Are not two sparrows sold for a copper coin? And not one of them falls to the ground apart from your Father's will.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18530" name="Group 2"/>
          <p:cNvGraphicFramePr>
            <a:graphicFrameLocks noGrp="1"/>
          </p:cNvGraphicFramePr>
          <p:nvPr/>
        </p:nvGraphicFramePr>
        <p:xfrm>
          <a:off x="107950" y="44450"/>
          <a:ext cx="9001125" cy="6569076"/>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انتم فحتى شعور رؤوسكم جميعها محصاة. فلا تخافوا.انتم افضل من عصافير كثيرة.</a:t>
                      </a:r>
                      <a:r>
                        <a:rPr kumimoji="0" lang="en-US"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Quant à vous, même vos cheveux sont tous comptés. </a:t>
                      </a:r>
                      <a:r>
                        <a:rPr kumimoji="0" lang="fr-FR" sz="2800" b="0" i="0" u="none" strike="noStrike" cap="none" normalizeH="0" baseline="0">
                          <a:ln>
                            <a:noFill/>
                          </a:ln>
                          <a:solidFill>
                            <a:schemeClr val="bg1"/>
                          </a:solidFill>
                          <a:effectLst/>
                          <a:latin typeface="Arial" charset="0"/>
                          <a:cs typeface="Times New Roman" pitchFamily="18" charset="0"/>
                        </a:rPr>
                        <a:t>31</a:t>
                      </a:r>
                      <a:r>
                        <a:rPr kumimoji="0" lang="fr-FR" sz="2800" b="0" i="0" u="none" strike="noStrike" cap="none" normalizeH="0" baseline="0">
                          <a:ln>
                            <a:noFill/>
                          </a:ln>
                          <a:solidFill>
                            <a:schemeClr val="bg1"/>
                          </a:solidFill>
                          <a:effectLst/>
                          <a:latin typeface="Arial" charset="0"/>
                          <a:cs typeface="Arial" charset="0"/>
                        </a:rPr>
                        <a:t>Soyez donc sans crainte:  vous valez mieux, vous, que tous les moineaux.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30 But the very hairs of your head are all numbered. 31 Do not fear therefore; you are of more value than many sparrows.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19567" name="Group 15"/>
          <p:cNvGraphicFramePr>
            <a:graphicFrameLocks noGrp="1"/>
          </p:cNvGraphicFramePr>
          <p:nvPr/>
        </p:nvGraphicFramePr>
        <p:xfrm>
          <a:off x="34925" y="44450"/>
          <a:ext cx="9145588" cy="5929632"/>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فكل من يعترف بي قدام الناس اعترف انا ايضا به قدام ابي الذي في السموات.ولكن من ينكرني قدام الناس انكره انا ايضا قدام ابي الذي في السموات</a:t>
                      </a:r>
                      <a:r>
                        <a:rPr kumimoji="0" lang="ar-SA" sz="2800" b="1" i="0" u="none" strike="noStrike" cap="none" normalizeH="0" baseline="0">
                          <a:ln>
                            <a:noFill/>
                          </a:ln>
                          <a:solidFill>
                            <a:srgbClr val="FF9900"/>
                          </a:solidFill>
                          <a:effectLst/>
                          <a:latin typeface="Arial" charset="0"/>
                          <a:cs typeface="Arial" charset="0"/>
                        </a:rPr>
                        <a:t>( والمجد للـه دائماً)</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Quiconque se déclarera pour moi devant les hommes, je me déclarerai moi aussi pour lui devant mon Père qui est aux cieux; 33 mais quiconque me reniera devant les hommes, je le renierai moi aussi devant mon Père qui est aux cieux.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32 Therefore whoever confesses Me before men, him I will also confess before My Father who is in heaven. 33 But whoever denies Me before men, him I will also deny before My Father who is in heaven.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2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2057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4120579"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12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21602" name="Group 2"/>
          <p:cNvGraphicFramePr>
            <a:graphicFrameLocks noGrp="1"/>
          </p:cNvGraphicFramePr>
          <p:nvPr/>
        </p:nvGraphicFramePr>
        <p:xfrm>
          <a:off x="107950" y="44450"/>
          <a:ext cx="9072563" cy="6338888"/>
        </p:xfrm>
        <a:graphic>
          <a:graphicData uri="http://schemas.openxmlformats.org/drawingml/2006/table">
            <a:tbl>
              <a:tblPr rtl="1"/>
              <a:tblGrid>
                <a:gridCol w="4176713">
                  <a:extLst>
                    <a:ext uri="{9D8B030D-6E8A-4147-A177-3AD203B41FA5}">
                      <a16:colId xmlns:a16="http://schemas.microsoft.com/office/drawing/2014/main" val="20000"/>
                    </a:ext>
                  </a:extLst>
                </a:gridCol>
                <a:gridCol w="4895850">
                  <a:extLst>
                    <a:ext uri="{9D8B030D-6E8A-4147-A177-3AD203B41FA5}">
                      <a16:colId xmlns:a16="http://schemas.microsoft.com/office/drawing/2014/main" val="20001"/>
                    </a:ext>
                  </a:extLst>
                </a:gridCol>
              </a:tblGrid>
              <a:tr h="2089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باكر</a:t>
                      </a:r>
                      <a:r>
                        <a:rPr kumimoji="0" lang="ar-SA" sz="3600" b="0" i="0" u="sng" strike="noStrike" cap="none" normalizeH="0" baseline="0" dirty="0">
                          <a:ln>
                            <a:noFill/>
                          </a:ln>
                          <a:solidFill>
                            <a:srgbClr val="FF9933"/>
                          </a:solidFill>
                          <a:effectLst/>
                          <a:latin typeface="Arial" charset="0"/>
                          <a:cs typeface="Arial" charset="0"/>
                        </a:rPr>
                        <a:t> </a:t>
                      </a:r>
                      <a:r>
                        <a:rPr kumimoji="0" lang="en-US" sz="3200" b="0" i="0" u="sng" strike="noStrike" cap="none" normalizeH="0" baseline="0" dirty="0">
                          <a:ln>
                            <a:noFill/>
                          </a:ln>
                          <a:solidFill>
                            <a:srgbClr val="FF9933"/>
                          </a:solidFill>
                          <a:effectLst/>
                          <a:latin typeface="Arial" charset="0"/>
                          <a:cs typeface="Times New Roman" pitchFamily="18" charset="0"/>
                        </a:rPr>
                        <a:t>113:1-2</a:t>
                      </a:r>
                      <a:endParaRPr kumimoji="0" lang="ar-EG"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سبحوا يا عبيد الرب.</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سبحوا اسم الرب.ليكن اسم الرب مباركا من الآن والى الابد.</a:t>
                      </a:r>
                      <a:r>
                        <a:rPr kumimoji="0" lang="en-US" sz="3200" b="0" i="0" u="none" strike="noStrike" cap="none" normalizeH="0" baseline="0" dirty="0">
                          <a:ln>
                            <a:noFill/>
                          </a:ln>
                          <a:solidFill>
                            <a:schemeClr val="bg1"/>
                          </a:solidFill>
                          <a:effectLst/>
                          <a:latin typeface="Arial" charset="0"/>
                          <a:cs typeface="Arial" charset="0"/>
                        </a:rPr>
                        <a:t>          </a:t>
                      </a:r>
                      <a:r>
                        <a:rPr kumimoji="0" lang="ar-EG" sz="3200" b="0" i="0" u="none" strike="noStrike" cap="none" normalizeH="0" baseline="0" dirty="0">
                          <a:ln>
                            <a:noFill/>
                          </a:ln>
                          <a:solidFill>
                            <a:schemeClr val="bg1"/>
                          </a:solidFill>
                          <a:effectLst/>
                          <a:latin typeface="Arial" charset="0"/>
                          <a:cs typeface="Arial" charset="0"/>
                        </a:rPr>
                        <a:t> </a:t>
                      </a:r>
                      <a:r>
                        <a:rPr kumimoji="0" lang="ar-SA" sz="3600" b="1" i="0" u="none" strike="noStrike" cap="none" normalizeH="0" baseline="0" dirty="0">
                          <a:ln>
                            <a:noFill/>
                          </a:ln>
                          <a:solidFill>
                            <a:schemeClr val="bg1"/>
                          </a:solidFill>
                          <a:effectLst/>
                          <a:latin typeface="Arial" charset="0"/>
                          <a:cs typeface="Arial" charset="0"/>
                        </a:rPr>
                        <a:t>هللويا.</a:t>
                      </a:r>
                      <a:r>
                        <a:rPr kumimoji="0" lang="ar-SA" sz="3600" b="0" i="0" u="none" strike="noStrike" cap="none" normalizeH="0" baseline="0" dirty="0">
                          <a:ln>
                            <a:noFill/>
                          </a:ln>
                          <a:solidFill>
                            <a:schemeClr val="bg1"/>
                          </a:solidFill>
                          <a:effectLst/>
                          <a:latin typeface="Arial" charset="0"/>
                          <a:cs typeface="Arial" charset="0"/>
                        </a:rPr>
                        <a:t> </a:t>
                      </a:r>
                      <a:endParaRPr kumimoji="0" lang="ar-EG" sz="36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 </a:t>
                      </a:r>
                      <a:r>
                        <a:rPr kumimoji="0" lang="en-US" sz="3600" b="0" i="0" u="sng" strike="noStrike" cap="none" normalizeH="0" baseline="0">
                          <a:ln>
                            <a:noFill/>
                          </a:ln>
                          <a:solidFill>
                            <a:srgbClr val="FF9933"/>
                          </a:solidFill>
                          <a:effectLst/>
                          <a:latin typeface="Arial" charset="0"/>
                          <a:cs typeface="Times New Roman" pitchFamily="18" charset="0"/>
                        </a:rPr>
                        <a:t>113:1-2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Serviteurs du Seigneur, louez, louez le nom du Seigneur.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Que le nom du Seigneur soit béni dès maintenant et pour toujours,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Psalms 113:1-2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 Praise the LORD! Praise, O servants of the LORD, praise the name of the LORD!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2 Blessed be the name of the LORD from this time forth and forevermore.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endParaRPr kumimoji="0" lang="en-CA" sz="2800" b="0" i="0" u="none" strike="noStrike" cap="none" normalizeH="0" baseline="0" dirty="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US" dirty="0"/>
              <a:t>22pm</a:t>
            </a:r>
          </a:p>
        </p:txBody>
      </p:sp>
    </p:spTree>
  </p:cSld>
  <p:clrMapOvr>
    <a:masterClrMapping/>
  </p:clrMapOvr>
</p:sld>
</file>

<file path=ppt/slides/slide12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22638" name="Group 14"/>
          <p:cNvGraphicFramePr>
            <a:graphicFrameLocks noGrp="1"/>
          </p:cNvGraphicFramePr>
          <p:nvPr/>
        </p:nvGraphicFramePr>
        <p:xfrm>
          <a:off x="34925" y="115888"/>
          <a:ext cx="9145588" cy="6629527"/>
        </p:xfrm>
        <a:graphic>
          <a:graphicData uri="http://schemas.openxmlformats.org/drawingml/2006/table">
            <a:tbl>
              <a:tblPr rtl="1"/>
              <a:tblGrid>
                <a:gridCol w="4321175">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مرقس </a:t>
                      </a:r>
                      <a:r>
                        <a:rPr kumimoji="0" lang="fr-FR" sz="3600" b="0" i="0" u="sng" strike="noStrike" cap="none" normalizeH="0" baseline="0">
                          <a:ln>
                            <a:noFill/>
                          </a:ln>
                          <a:solidFill>
                            <a:srgbClr val="FF9933"/>
                          </a:solidFill>
                          <a:effectLst/>
                          <a:latin typeface="Arial" charset="0"/>
                          <a:cs typeface="Arial" charset="0"/>
                        </a:rPr>
                        <a:t>8 : 34 - 9 : </a:t>
                      </a:r>
                      <a:r>
                        <a:rPr kumimoji="0" lang="ar-EG" sz="3600" b="0" i="0" u="sng" strike="noStrike" cap="none" normalizeH="0" baseline="0">
                          <a:ln>
                            <a:noFill/>
                          </a:ln>
                          <a:solidFill>
                            <a:srgbClr val="FF9933"/>
                          </a:solidFill>
                          <a:effectLst/>
                          <a:latin typeface="Arial" charset="0"/>
                          <a:cs typeface="Arial" charset="0"/>
                        </a:rPr>
                        <a:t>1</a:t>
                      </a:r>
                    </a:p>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ودعا الجمع مع تلاميذه وقال لهم من اراد ان يأتي ورائي فلينكر نفسه ويحمل صليبه ويتبعني.</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0000"/>
                        </a:lnSpc>
                        <a:spcBef>
                          <a:spcPct val="0"/>
                        </a:spcBef>
                        <a:spcAft>
                          <a:spcPct val="0"/>
                        </a:spcAft>
                        <a:buClrTx/>
                        <a:buSzTx/>
                        <a:buFontTx/>
                        <a:buNone/>
                        <a:tabLst/>
                      </a:pP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275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Times New Roman" pitchFamily="18" charset="0"/>
                        </a:rPr>
                        <a:t>Marc 8 : 34 - 9 : 1</a:t>
                      </a:r>
                      <a:endParaRPr kumimoji="0" lang="en-US" sz="36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Puis il fit venir la foule avec ses disciples et il leur dit: "Si quelqu'un veut venir à ma suite, qu'il se renie lui-même et prenne sa croix, et qu'il me suive.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Mark 8:34-38 &amp; 9:1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When He had called the people to Himself, with His disciples also, He said to them, Whoever desires to come after Me, let him deny himself, and take up his cross, and follow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22m</a:t>
            </a:r>
          </a:p>
        </p:txBody>
      </p:sp>
    </p:spTree>
  </p:cSld>
  <p:clrMapOvr>
    <a:masterClrMapping/>
  </p:clrMapOvr>
</p:sld>
</file>

<file path=ppt/slides/slide12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23650" name="Group 2"/>
          <p:cNvGraphicFramePr>
            <a:graphicFrameLocks noGrp="1"/>
          </p:cNvGraphicFramePr>
          <p:nvPr/>
        </p:nvGraphicFramePr>
        <p:xfrm>
          <a:off x="107950" y="44450"/>
          <a:ext cx="9072563" cy="5975350"/>
        </p:xfrm>
        <a:graphic>
          <a:graphicData uri="http://schemas.openxmlformats.org/drawingml/2006/table">
            <a:tbl>
              <a:tblPr rtl="1"/>
              <a:tblGrid>
                <a:gridCol w="4608513">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 من اراد ان يخلّص نفسه يهلكها.ومن يهلك نفسه من اجلي ومن اجل الانجيل فهو يخلّصها. لانه ماذا ينتفع الانسان لو ربح العالم كله وخسر نفسه. او ماذا يعطي الانسان فداء عن نفسه.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35 En effet, qui veut sauver sa vie, la perdra; mais qui perdra sa vie à cause de moi et de l'Évangile, la sauvera. 36 Et quel avantage l'homme a-t-il à gagner le monde entier, s'il le paie de sa vie? 37 Que pourrait donner l'homme qui ait la valeur de sa vie?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For whoever desires to save his life will lose it, but whoever loses his life for My sake and the gospel's will save it. 36 For what will it profit a man if he gains the whole world, and loses his own soul? 37 Or what will a man give in exchange for his soul?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24674" name="Group 2"/>
          <p:cNvGraphicFramePr>
            <a:graphicFrameLocks noGrp="1"/>
          </p:cNvGraphicFramePr>
          <p:nvPr/>
        </p:nvGraphicFramePr>
        <p:xfrm>
          <a:off x="107950" y="44450"/>
          <a:ext cx="9072563" cy="6244209"/>
        </p:xfrm>
        <a:graphic>
          <a:graphicData uri="http://schemas.openxmlformats.org/drawingml/2006/table">
            <a:tbl>
              <a:tblPr rtl="1"/>
              <a:tblGrid>
                <a:gridCol w="4752975">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من استحى بي وبكلامي في هذا الجيل الفاسق الخاطئ فان ابن الانسان يستحي به متى جاء بمجد ابيه مع الملائكة القديسين</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38 Car si quelqu'un a honte de moi et de mes paroles au milieu de cette génération adultère et pécheresse, le Fils de l'homme aussi aura honte de lui,  quand il viendra dans la gloire de son Père avec les saints anges."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38 For whoever is ashamed of Me and My words in this adulterous and sinful generation, of him the Son of Man also will be ashamed when He comes in the glory of His Father with the holy angels.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25698" name="Group 2"/>
          <p:cNvGraphicFramePr>
            <a:graphicFrameLocks noGrp="1"/>
          </p:cNvGraphicFramePr>
          <p:nvPr/>
        </p:nvGraphicFramePr>
        <p:xfrm>
          <a:off x="34925" y="115888"/>
          <a:ext cx="9001125" cy="5402263"/>
        </p:xfrm>
        <a:graphic>
          <a:graphicData uri="http://schemas.openxmlformats.org/drawingml/2006/table">
            <a:tbl>
              <a:tblPr rtl="1"/>
              <a:tblGrid>
                <a:gridCol w="45354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وقال لهم الحق اقول لكم ان من القيام ههنا قوما لا يذوقون الموت حتى يروا ملكوت الله قد أتى بقوة</a:t>
                      </a:r>
                      <a:r>
                        <a:rPr kumimoji="0" lang="ar-EG" sz="3200" b="0" i="0" u="none" strike="noStrike" cap="none" normalizeH="0" baseline="0">
                          <a:ln>
                            <a:noFill/>
                          </a:ln>
                          <a:solidFill>
                            <a:schemeClr val="bg1"/>
                          </a:solidFill>
                          <a:effectLst/>
                          <a:latin typeface="Arial" charset="0"/>
                          <a:cs typeface="Arial" charset="0"/>
                        </a:rPr>
                        <a:t>     </a:t>
                      </a:r>
                      <a:r>
                        <a:rPr kumimoji="0" lang="ar-EG" sz="3200" b="1" i="0" u="none" strike="noStrike" cap="none" normalizeH="0" baseline="0">
                          <a:ln>
                            <a:noFill/>
                          </a:ln>
                          <a:solidFill>
                            <a:srgbClr val="FF9900"/>
                          </a:solidFill>
                          <a:effectLst/>
                          <a:latin typeface="Arial" charset="0"/>
                          <a:cs typeface="Arial" charset="0"/>
                        </a:rPr>
                        <a:t>( والمجد للـه دائماً )</a:t>
                      </a:r>
                      <a:endParaRPr kumimoji="0" lang="en-CA" sz="32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Et il leur disait: "En vérité, je vous le déclare, parmi ceux qui sont ici, certains ne mourront pas avant de voir le Règne de Dieu venu avec puissance."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1And He said to them, Assuredly, I say to you that there are some standing here who will not taste death till they see the kingdom of God present with power.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2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26722"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4126723"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4126724"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4126725"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2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28781" name="Group 13"/>
          <p:cNvGraphicFramePr>
            <a:graphicFrameLocks noGrp="1"/>
          </p:cNvGraphicFramePr>
          <p:nvPr/>
        </p:nvGraphicFramePr>
        <p:xfrm>
          <a:off x="34925" y="44450"/>
          <a:ext cx="9074150" cy="6690106"/>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رسالة بولس الرسول إلى </a:t>
                      </a:r>
                      <a:r>
                        <a:rPr kumimoji="0" lang="ar-EG" sz="3600" b="0" i="0" u="sng" strike="noStrike" cap="none" normalizeH="0" baseline="0">
                          <a:ln>
                            <a:noFill/>
                          </a:ln>
                          <a:solidFill>
                            <a:srgbClr val="FF9933"/>
                          </a:solidFill>
                          <a:effectLst/>
                          <a:latin typeface="Arial" charset="0"/>
                          <a:cs typeface="Arial" charset="0"/>
                        </a:rPr>
                        <a:t>رومية </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a:t>
                      </a:r>
                      <a:r>
                        <a:rPr kumimoji="0" lang="en-US" sz="3200" b="0" i="0" u="sng" strike="noStrike" cap="none" normalizeH="0" baseline="0">
                          <a:ln>
                            <a:noFill/>
                          </a:ln>
                          <a:solidFill>
                            <a:srgbClr val="FF9933"/>
                          </a:solidFill>
                          <a:effectLst/>
                          <a:latin typeface="Arial" charset="0"/>
                          <a:cs typeface="Times New Roman" pitchFamily="18" charset="0"/>
                        </a:rPr>
                        <a:t>8:14-27</a:t>
                      </a:r>
                      <a:r>
                        <a:rPr kumimoji="0" lang="ar-SA" sz="3600" b="0" i="0" u="sng" strike="noStrike" cap="none" normalizeH="0" baseline="0">
                          <a:ln>
                            <a:noFill/>
                          </a:ln>
                          <a:solidFill>
                            <a:srgbClr val="FF9933"/>
                          </a:solidFill>
                          <a:effectLst/>
                          <a:latin typeface="Arial" charset="0"/>
                          <a:cs typeface="Arial" charset="0"/>
                        </a:rPr>
                        <a:t>)</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كل الذين ينقادون بروح الله فاولئك هم ابناء الله. اذ لم تأخذوا روح العبودية ايضا للخوف بل اخذتم روح التبني الذي به نصرخ يا أبا الآب.</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33"/>
                          </a:solidFill>
                          <a:effectLst/>
                          <a:latin typeface="Arial" charset="0"/>
                          <a:cs typeface="Times New Roman" pitchFamily="18" charset="0"/>
                        </a:rPr>
                        <a:t>Romains 8 : 14 - 27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a:t>
                      </a:r>
                      <a:r>
                        <a:rPr kumimoji="0" lang="fr-FR" sz="2800" b="0" i="0" u="none" strike="noStrike" cap="none" normalizeH="0" baseline="0">
                          <a:ln>
                            <a:noFill/>
                          </a:ln>
                          <a:solidFill>
                            <a:schemeClr val="bg1"/>
                          </a:solidFill>
                          <a:effectLst/>
                          <a:latin typeface="Arial" charset="0"/>
                          <a:cs typeface="Arial" charset="0"/>
                        </a:rPr>
                        <a:t>En effet; ceux-là sont fils de Dieu qui sont conduits par l'Esprit de Dieu:15 vous n'avez pas reçu un esprit qui vous rende esclaves et vous ramène à la peur, mais un Esprit qui fait de vous des fils adoptifs et par lequel nous crions: Abba, Père.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Romans 8:14-27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For as many as are led by the Spirit of God, these are sons of God. 15 For you did not receive the spirit of bondage again to fear, but you received the Spirit of adoption by whom we cry out, Abba, Father.''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22p</a:t>
            </a:r>
          </a:p>
        </p:txBody>
      </p:sp>
    </p:spTree>
  </p:cSld>
  <p:clrMapOvr>
    <a:masterClrMapping/>
  </p:clrMapOvr>
</p:sld>
</file>

<file path=ppt/slides/slide12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29805" name="Group 13"/>
          <p:cNvGraphicFramePr>
            <a:graphicFrameLocks noGrp="1"/>
          </p:cNvGraphicFramePr>
          <p:nvPr/>
        </p:nvGraphicFramePr>
        <p:xfrm>
          <a:off x="34925" y="44450"/>
          <a:ext cx="9145588" cy="6315647"/>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الروح نفسه ايضا يشهد لارواحنا اننا اولاد الله. فان كنا اولادا فاننا ورثة ايضا ورثة الله ووارثون مع المسيح.ان كنا نتألم معه لكي نتمجد ايضا معه</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Cet Esprit lui-même atteste à notre esprit que nous sommes enfants de Dieu. 17 Enfants, et donc héritiers: héritiers de Dieu, cohéritiers de Christ, puisque, ayant part à ses souffrances, nous aurons part aussi à sa gloire.</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The Spirit Himself bears witness with our spirit that we are children of God, 17 and if children, then heirs-- heirs of God and joint heirs with Christ, if indeed we suffer with Him, that we may also be glorified together.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30818" name="Group 2"/>
          <p:cNvGraphicFramePr>
            <a:graphicFrameLocks noGrp="1"/>
          </p:cNvGraphicFramePr>
          <p:nvPr/>
        </p:nvGraphicFramePr>
        <p:xfrm>
          <a:off x="34925" y="44450"/>
          <a:ext cx="9145588" cy="5901754"/>
        </p:xfrm>
        <a:graphic>
          <a:graphicData uri="http://schemas.openxmlformats.org/drawingml/2006/table">
            <a:tbl>
              <a:tblPr rtl="1"/>
              <a:tblGrid>
                <a:gridCol w="4321175">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فاني احسب ان آلام الزمان الحاضر لا تقاس بالمجد العتيد ان يستعلن فينا. لان انتظار الخليقة يتوقع استعلان ابناء الله.</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J'estime en effet que les souffrances du temps présent sont sans proportion avec la gloire qui doit être révélée en nous.19 Car la création attend avec impatience la révélation des fils de Dieu:</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For I consider that the sufferings of this present time are not worthy to be compared with the glory which shall be revealed in us. 19 For the earnest expectation of the creation eagerly waits for the revealing of the sons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31853" name="Group 13"/>
          <p:cNvGraphicFramePr>
            <a:graphicFrameLocks noGrp="1"/>
          </p:cNvGraphicFramePr>
          <p:nvPr/>
        </p:nvGraphicFramePr>
        <p:xfrm>
          <a:off x="34925" y="44450"/>
          <a:ext cx="9145588" cy="6087428"/>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اذ أخضعت الخليقة للبطل</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ليس طوعا بل من اجل الذي اخضعها.على الرجاء. لان الخليقة نفسها ايضا ستعتق من عبودية الفساد الى حرية مجد اولاد الله.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livrée au pouvoir du néant - non de son propre gré, mais par l'autorité de celui qui l'a livrée -, elle garde l'espérance, 21 car elle aussi sera libérée de l'esclavage de la corruption, pour avoir part à la liberté et à la gloire des enfants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For the creation was subjected to futility, not willingly, but because of Him who subjected it in hope; 21 because the creation itself also will be delivered from the bondage of corruption into the glorious liberty of the children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32877" name="Group 13"/>
          <p:cNvGraphicFramePr>
            <a:graphicFrameLocks noGrp="1"/>
          </p:cNvGraphicFramePr>
          <p:nvPr/>
        </p:nvGraphicFramePr>
        <p:xfrm>
          <a:off x="34925" y="44450"/>
          <a:ext cx="9001125" cy="6796405"/>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فاننا نعلم ان كل الخليقة تئن وتتمخض معا الى الآن. وليس هكذا فقط بل نحن الذين لنا باكورة الروح نحن انفسنا ايضا نئن في انفسنا متوقعين التبني فداء اجسادنا.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Nous le savons en effet: la création tout entière gémit maintenant encore dans les douleurs de l'enfantement. 23 Elle n'est pas la seule: nous aussi, qui possédons les prémices de l'Esprit, nous gémissons intérieurement, attendant l'adoption, la délivrance pour notre corps.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For we know that the whole creation groans and labors with birth pangs together until now. 23 Not only that, but we also who have the firstfruits of the Spirit, even we ourselves groan within ourselves, eagerly waiting for the adoption, the redemption of our body.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33890" name="Group 2"/>
          <p:cNvGraphicFramePr>
            <a:graphicFrameLocks noGrp="1"/>
          </p:cNvGraphicFramePr>
          <p:nvPr/>
        </p:nvGraphicFramePr>
        <p:xfrm>
          <a:off x="34925" y="44450"/>
          <a:ext cx="9145588" cy="6769101"/>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لاننا بالرجاء خلصنا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ولكن الرجاء المنظور ليس رجاء.لان ما ينظره احد كيف يرجوه ايضا.ولكن ان كنا نرجو ما لسنا ننظره فاننا نتوقعه بالصبر.وكذلك الروح ايضا يعين ضعفاتنا</a:t>
                      </a:r>
                      <a:r>
                        <a:rPr kumimoji="0" lang="ar-EG" sz="3200" b="0" i="0" u="none" strike="noStrike" cap="none" normalizeH="0" baseline="0">
                          <a:ln>
                            <a:noFill/>
                          </a:ln>
                          <a:solidFill>
                            <a:schemeClr val="bg1"/>
                          </a:solidFill>
                          <a:effectLst/>
                          <a:latin typeface="Arial" charset="0"/>
                          <a:cs typeface="Arial" charset="0"/>
                        </a:rPr>
                        <a:t>.</a:t>
                      </a:r>
                      <a:r>
                        <a:rPr kumimoji="0" lang="en-US"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Car nous avons été sauvés, mais c'est en espérance. Or, voir ce qu'on espère n'est plus espérer: ce que l'on voit, comment l'espérer encore? 25 Mais espérer ce que nous ne voyons pas, c'est l'attendre avec persévérance.26 De même, l'Esprit aussi vient en aide à notre faiblesse,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For we were saved in this hope, but hope that is seen is not hope; for why does one still hope for what he sees? 25 But if we hope for what we do not see, we eagerly wait for it with perseverance. 26 Likewise the Spirit also helps in our weaknesses.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34914" name="Group 2"/>
          <p:cNvGraphicFramePr>
            <a:graphicFrameLocks noGrp="1"/>
          </p:cNvGraphicFramePr>
          <p:nvPr/>
        </p:nvGraphicFramePr>
        <p:xfrm>
          <a:off x="34925" y="44450"/>
          <a:ext cx="9145588" cy="6624638"/>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لاننا لسنا نعلم ما نصلّي لاجله كما ينبغي</a:t>
                      </a:r>
                      <a:r>
                        <a:rPr kumimoji="0" lang="en-US"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ولكن الروح نفسه يشفع فينا بأنّات لا ينطق بها.</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ولكن الذي يفحص القلوب يعلم ما هو اهتمام الروح.لانه بحسب مشيئة الله يشفع في القديسين.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car nous ne savons pas prier comme il faut, mais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l'Esprit lui-même intercède pour nous en gémissements inexprimables 27 et celui qui scrute les coeurs sait quelle est l'intention de l'Esprit: c'est selon Dieu en effet que l'Esprit intercède pour les saints.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For we do not know what we should pray for as we ought,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the Spirit Himself makes intercession for us with groanings which cannot be uttered. 27 Now He who searches the hearts knows what the mind of the Spirit is, because He makes intercession for the saints according to the will of God.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35938"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57958"/>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2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36962"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413696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4136964"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2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39025" name="Group 17"/>
          <p:cNvGraphicFramePr>
            <a:graphicFrameLocks noGrp="1"/>
          </p:cNvGraphicFramePr>
          <p:nvPr/>
        </p:nvGraphicFramePr>
        <p:xfrm>
          <a:off x="34925" y="-26988"/>
          <a:ext cx="9074150" cy="6410326"/>
        </p:xfrm>
        <a:graphic>
          <a:graphicData uri="http://schemas.openxmlformats.org/drawingml/2006/table">
            <a:tbl>
              <a:tblPr rtl="1"/>
              <a:tblGrid>
                <a:gridCol w="5329237">
                  <a:extLst>
                    <a:ext uri="{9D8B030D-6E8A-4147-A177-3AD203B41FA5}">
                      <a16:colId xmlns:a16="http://schemas.microsoft.com/office/drawing/2014/main" val="20000"/>
                    </a:ext>
                  </a:extLst>
                </a:gridCol>
                <a:gridCol w="3744913">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الكاثوليكون من رسالة</a:t>
                      </a:r>
                      <a:r>
                        <a:rPr kumimoji="0" lang="ar-EG" sz="3200" b="0" i="0" u="sng" strike="noStrike" cap="none" normalizeH="0" baseline="0">
                          <a:ln>
                            <a:noFill/>
                          </a:ln>
                          <a:solidFill>
                            <a:srgbClr val="FF9933"/>
                          </a:solidFill>
                          <a:effectLst/>
                          <a:latin typeface="Arial" charset="0"/>
                          <a:cs typeface="Arial" charset="0"/>
                        </a:rPr>
                        <a:t> بطرس</a:t>
                      </a:r>
                      <a:r>
                        <a:rPr kumimoji="0" lang="ar-SA" sz="3200" b="0" i="0" u="sng" strike="noStrike" cap="none" normalizeH="0" baseline="0">
                          <a:ln>
                            <a:noFill/>
                          </a:ln>
                          <a:solidFill>
                            <a:srgbClr val="FF9933"/>
                          </a:solidFill>
                          <a:effectLst/>
                          <a:latin typeface="Arial" charset="0"/>
                          <a:cs typeface="Arial" charset="0"/>
                        </a:rPr>
                        <a:t> الرسول </a:t>
                      </a:r>
                      <a:r>
                        <a:rPr kumimoji="0" lang="ar-EG" sz="3200" b="0" i="0" u="sng" strike="noStrike" cap="none" normalizeH="0" baseline="0">
                          <a:ln>
                            <a:noFill/>
                          </a:ln>
                          <a:solidFill>
                            <a:srgbClr val="FF9933"/>
                          </a:solidFill>
                          <a:effectLst/>
                          <a:latin typeface="Arial" charset="0"/>
                          <a:cs typeface="Arial" charset="0"/>
                        </a:rPr>
                        <a:t>الإولى ( </a:t>
                      </a:r>
                      <a:r>
                        <a:rPr kumimoji="0" lang="fr-FR" sz="3200" b="0" i="0" u="sng" strike="noStrike" cap="none" normalizeH="0" baseline="0">
                          <a:ln>
                            <a:noFill/>
                          </a:ln>
                          <a:solidFill>
                            <a:srgbClr val="FF9933"/>
                          </a:solidFill>
                          <a:effectLst/>
                          <a:latin typeface="Arial" charset="0"/>
                          <a:cs typeface="Times New Roman" pitchFamily="18" charset="0"/>
                        </a:rPr>
                        <a:t>2 :11 - 17</a:t>
                      </a:r>
                      <a:r>
                        <a:rPr kumimoji="0" lang="ar-SA" sz="3200" b="0" i="0" u="sng" strike="noStrike" cap="none" normalizeH="0" baseline="0">
                          <a:ln>
                            <a:noFill/>
                          </a:ln>
                          <a:solidFill>
                            <a:srgbClr val="FF9933"/>
                          </a:solidFill>
                          <a:effectLst/>
                          <a:latin typeface="Arial" charset="0"/>
                          <a:cs typeface="Arial" charset="0"/>
                        </a:rPr>
                        <a:t>)</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ايها الاحباء اطلب اليكم كغرباء ونزلاء ان تمتنعوا عن الشهوات الجسدية التي تحارب النفس</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Times New Roman" pitchFamily="18" charset="0"/>
                        </a:rPr>
                        <a:t>1 Pierre 2 : 11 - 17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Bien-aimés, je vous exhorte, comme des gens de passage et des étrangers, à vous abstenir des convoitises charnelles, qui font la guerre à l'âme.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1 Peter 2:11-17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Beloved, I beg you as sojourners and pilgrims, abstain from fleshly lusts which war against the soul,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22c</a:t>
            </a:r>
          </a:p>
        </p:txBody>
      </p:sp>
    </p:spTree>
  </p:cSld>
  <p:clrMapOvr>
    <a:masterClrMapping/>
  </p:clrMapOvr>
</p:sld>
</file>

<file path=ppt/slides/slide12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40034" name="Group 2"/>
          <p:cNvGraphicFramePr>
            <a:graphicFrameLocks noGrp="1"/>
          </p:cNvGraphicFramePr>
          <p:nvPr/>
        </p:nvGraphicFramePr>
        <p:xfrm>
          <a:off x="34925" y="115888"/>
          <a:ext cx="9074150" cy="612298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وان تكون سيرتكم بين الامم حسنة لكي يكونوا في ما يفترون عليكم كفاعلي شر يمجدون الله في يوم الافتقاد من اجل اعمالكم الحسنة التي يلاحظونها.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Ayez une belle conduite parmi les païens, afin que, sur le point même où ils vous calomnient comme malfaiteurs, ils soient éclairés par vos bonnes oeuvres et glorifient Dieu au jour de sa venue.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having your conduct honorable among the Gentiles, that when they speak against you as evildoers, they may, by your good works which they observe, glorify God in the day of visitation.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41071" name="Group 15"/>
          <p:cNvGraphicFramePr>
            <a:graphicFrameLocks noGrp="1"/>
          </p:cNvGraphicFramePr>
          <p:nvPr/>
        </p:nvGraphicFramePr>
        <p:xfrm>
          <a:off x="34925" y="44450"/>
          <a:ext cx="9074150" cy="6303328"/>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فاخضعوا لكل ترتيب بشري من اجل الرب</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ان كان للملك فكمن هو فوق الكل</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او للولاة فكمرسلين منه للانتقام من فاعلي الشر وللمدح لفاعلي الخير.</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S</a:t>
                      </a:r>
                      <a:r>
                        <a:rPr kumimoji="0" lang="fr-FR" sz="2800" b="0" i="0" u="none" strike="noStrike" cap="none" normalizeH="0" baseline="0">
                          <a:ln>
                            <a:noFill/>
                          </a:ln>
                          <a:solidFill>
                            <a:schemeClr val="bg1"/>
                          </a:solidFill>
                          <a:effectLst/>
                          <a:latin typeface="Arial" charset="0"/>
                          <a:cs typeface="Arial" charset="0"/>
                        </a:rPr>
                        <a:t>oyez soumis à toute institution humaine, à cause du Seigneur; soit au roi, en sa qualité de souverain,14 soit aux gouverneurs, délégués par lui pour punir les malfaiteurs et louer les gens de bien.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Therefore submit yourselves to every ordinance of man for the Lord's sake, whether to the king as supreme, 14 or to governors, as to those who are sent by him for the punishment of evildoers and for the praise of those who do good.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42082" name="Group 2"/>
          <p:cNvGraphicFramePr>
            <a:graphicFrameLocks noGrp="1"/>
          </p:cNvGraphicFramePr>
          <p:nvPr/>
        </p:nvGraphicFramePr>
        <p:xfrm>
          <a:off x="34925" y="44450"/>
          <a:ext cx="9217025" cy="6864096"/>
        </p:xfrm>
        <a:graphic>
          <a:graphicData uri="http://schemas.openxmlformats.org/drawingml/2006/table">
            <a:tbl>
              <a:tblPr rtl="1"/>
              <a:tblGrid>
                <a:gridCol w="5184775">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هكذا هي مشيئة الله ان تفعلوا الخير فتسكّتوا جهالة الناس الاغبياء.</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كاحرار وليس كالذين الحرية عندهم سترة للشر بل كعبيد الله. اكرموا الجميع.احبوا الاخوة.خافوا الله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اكرموا الملك</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Car c'est la volonté de Dieu qu'en faisant le bien vous réduisiez au silence l'ignorance des insensés.16 Comportez-vous en hommes libres, sans utiliser la liberté comme un voile pour votre méchanceté, mais agissez en serviteurs de Dieu.17 Honorez tous les hommes, aimez vos frères, craignez Dieu, honorez le roi.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For this is the will of God, that by doing good you may put to silence the ignorance of foolish men-- 16 as free, yet not using liberty as a cloak for vice, but as bondservants of God. 17 Honor all people. Love the brotherhood. Fear God. Honor the king.</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43106"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44130"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414413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4144132"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4144133"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2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46189" name="Group 13"/>
          <p:cNvGraphicFramePr>
            <a:graphicFrameLocks noGrp="1"/>
          </p:cNvGraphicFramePr>
          <p:nvPr/>
        </p:nvGraphicFramePr>
        <p:xfrm>
          <a:off x="71438" y="115888"/>
          <a:ext cx="9072562" cy="6766560"/>
        </p:xfrm>
        <a:graphic>
          <a:graphicData uri="http://schemas.openxmlformats.org/drawingml/2006/table">
            <a:tbl>
              <a:tblPr rtl="1"/>
              <a:tblGrid>
                <a:gridCol w="5076825">
                  <a:extLst>
                    <a:ext uri="{9D8B030D-6E8A-4147-A177-3AD203B41FA5}">
                      <a16:colId xmlns:a16="http://schemas.microsoft.com/office/drawing/2014/main" val="20000"/>
                    </a:ext>
                  </a:extLst>
                </a:gridCol>
                <a:gridCol w="3995737">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2800" b="0" i="0" u="sng" strike="noStrike" cap="none" normalizeH="0" baseline="0">
                          <a:ln>
                            <a:noFill/>
                          </a:ln>
                          <a:solidFill>
                            <a:srgbClr val="FF9933"/>
                          </a:solidFill>
                          <a:effectLst/>
                          <a:latin typeface="Arial" charset="0"/>
                          <a:cs typeface="Arial" charset="0"/>
                        </a:rPr>
                        <a:t>الإبركسيس فصل من أعمال آبائنا الرسل </a:t>
                      </a:r>
                      <a:r>
                        <a:rPr kumimoji="0" lang="ar-SA" sz="2800" b="0" i="0" u="sng" strike="noStrike" cap="none" normalizeH="0" baseline="0">
                          <a:ln>
                            <a:noFill/>
                          </a:ln>
                          <a:solidFill>
                            <a:srgbClr val="FF9900"/>
                          </a:solidFill>
                          <a:effectLst/>
                          <a:latin typeface="Arial" charset="0"/>
                          <a:cs typeface="Arial" charset="0"/>
                        </a:rPr>
                        <a:t>الأطهار</a:t>
                      </a:r>
                      <a:r>
                        <a:rPr kumimoji="0" lang="ar-EG" sz="2800" b="0" i="0" u="sng" strike="noStrike" cap="none" normalizeH="0" baseline="0">
                          <a:ln>
                            <a:noFill/>
                          </a:ln>
                          <a:solidFill>
                            <a:srgbClr val="FF9933"/>
                          </a:solidFill>
                          <a:effectLst/>
                          <a:latin typeface="Arial" charset="0"/>
                          <a:cs typeface="Arial" charset="0"/>
                        </a:rPr>
                        <a:t> (</a:t>
                      </a:r>
                      <a:r>
                        <a:rPr kumimoji="0" lang="en-US" sz="2800" b="0" i="0" u="sng" strike="noStrike" cap="none" normalizeH="0" baseline="0">
                          <a:ln>
                            <a:noFill/>
                          </a:ln>
                          <a:solidFill>
                            <a:srgbClr val="FF9900"/>
                          </a:solidFill>
                          <a:effectLst/>
                          <a:latin typeface="Arial" charset="0"/>
                          <a:cs typeface="Arial" charset="0"/>
                        </a:rPr>
                        <a:t>19:11-20</a:t>
                      </a:r>
                      <a:r>
                        <a:rPr kumimoji="0" lang="ar-SA" sz="2800" b="0" i="0" u="sng" strike="noStrike" cap="none" normalizeH="0" baseline="0">
                          <a:ln>
                            <a:noFill/>
                          </a:ln>
                          <a:solidFill>
                            <a:srgbClr val="FF9933"/>
                          </a:solidFill>
                          <a:effectLst/>
                          <a:latin typeface="Arial" charset="0"/>
                          <a:cs typeface="Arial" charset="0"/>
                        </a:rPr>
                        <a:t>)</a:t>
                      </a:r>
                      <a:endParaRPr kumimoji="0" lang="en-US" sz="28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الله يصنع على يدي بولس قوات غير المعتادة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حتى كان يؤتى عن جسده بمناديل او مآزر الى المرضى فتزول عنهم الامراض وتخرج الارواح الشريرة منهم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9265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a:t>
                      </a:r>
                      <a:r>
                        <a:rPr kumimoji="0" lang="fr-CA" sz="2800" b="0" i="0" u="sng" strike="noStrike" cap="none" normalizeH="0" baseline="0">
                          <a:ln>
                            <a:noFill/>
                          </a:ln>
                          <a:solidFill>
                            <a:srgbClr val="FF9900"/>
                          </a:solidFill>
                          <a:effectLst/>
                          <a:latin typeface="Arial" charset="0"/>
                          <a:cs typeface="Arial" charset="0"/>
                        </a:rPr>
                        <a:t>e</a:t>
                      </a:r>
                      <a:r>
                        <a:rPr kumimoji="0" lang="en-US" sz="2800" b="0" i="0" u="sng" strike="noStrike" cap="none" normalizeH="0" baseline="0">
                          <a:ln>
                            <a:noFill/>
                          </a:ln>
                          <a:solidFill>
                            <a:srgbClr val="FF9900"/>
                          </a:solidFill>
                          <a:effectLst/>
                          <a:latin typeface="Arial" charset="0"/>
                          <a:cs typeface="Arial" charset="0"/>
                        </a:rPr>
                        <a:t>s 19:11-20 </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a:t>
                      </a:r>
                      <a:r>
                        <a:rPr kumimoji="0" lang="fr-FR" sz="2800" b="0" i="0" u="none" strike="noStrike" cap="none" normalizeH="0" baseline="0">
                          <a:ln>
                            <a:noFill/>
                          </a:ln>
                          <a:solidFill>
                            <a:schemeClr val="bg1"/>
                          </a:solidFill>
                          <a:effectLst/>
                          <a:latin typeface="Arial" charset="0"/>
                          <a:cs typeface="Arial" charset="0"/>
                        </a:rPr>
                        <a:t>Dieu accomplissait par les mains de Paul des miracles peu banals,12 à tel point qu'on prenait, pour les appliquer aux malades, des mouchoirs ou des linges qui avaient touché sa peau. Ces gens étaient alors débarrassés de leurs maladies et les esprits mauvais s'en allaient.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19:11-20</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Now God worked unusual miracles by the hands of Paul, 12 so that even handkerchiefs or aprons were brought from his body to the sick, and the diseases left them and the evil spirits went out of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22a</a:t>
            </a:r>
          </a:p>
        </p:txBody>
      </p:sp>
    </p:spTree>
  </p:cSld>
  <p:clrMapOvr>
    <a:masterClrMapping/>
  </p:clrMapOvr>
</p:sld>
</file>

<file path=ppt/slides/slide12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47202" name="Group 2"/>
          <p:cNvGraphicFramePr>
            <a:graphicFrameLocks noGrp="1"/>
          </p:cNvGraphicFramePr>
          <p:nvPr/>
        </p:nvGraphicFramePr>
        <p:xfrm>
          <a:off x="34925" y="-26988"/>
          <a:ext cx="9145588" cy="6900672"/>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فشرع قوم من اليهود الطوافين المعزمين ان يسمّوا على الذين بهم الارواح الشريرة باسم الرب يسوع قائلين نقسم عليك بيسوع الذي يكرز به بولس. وكان سبعة بنين لسكاوا رجل يهودي رئيس كهنة الذين فعلوا هذا.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Des exorcistes Juifs itinérants entreprirent à leur tour de prononcer, sur ceux qui avaient des esprits mauvais, le nom du Seigneur Jésus; ils disaient: "Je vous conjure par ce Jésus que Paul proclame!" 14 Sept fils d'un grand prêtre Juif, un certain Scéva, s'essayaient à cette pratique.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Then some of the itinerant Jewish exorcists took it upon themselves to call the name of the Lord Jesus over those who had evil spirits, saying, We exorcise you by the Jesus whom Paul preaches.'' 14 Also there were seven sons of Sceva, a Jewish chief priest, who did so.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48226" name="Group 2"/>
          <p:cNvGraphicFramePr>
            <a:graphicFrameLocks noGrp="1"/>
          </p:cNvGraphicFramePr>
          <p:nvPr/>
        </p:nvGraphicFramePr>
        <p:xfrm>
          <a:off x="34925" y="44450"/>
          <a:ext cx="9145588" cy="6766560"/>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فاجاب الروح الشرير وقال اما يسوع فانا اعرفه وبولس انا اعلمه واما انتم فمن انتم.فوثب عليهم الانسان الذي كان فيه الروح الشرير وغلبهم وقوي عليهم حتى هربوا من ذلك البيت عراة ومجرحين</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L'esprit mauvais leur répliqua: "Jésus, je le connais et je sais qui est Paul. Mais vous, qui êtes-vous donc? 16 Et, leur sautant dessus, l'homme qu'habitait l'esprit mauvais prit l'avantage sur eux tous avec une telle violence qu'ils s'échappèrent  de la maison à moitié nus et couverts de plaies.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And the evil spirit answered and said, Jesus I know, and Paul I know; but who are you?'' 16 Then the man in whom the evil spirit was leaped on them, overpowered them, and prevailed against them, so that they fled out of that house naked and wounded.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49250" name="Group 2"/>
          <p:cNvGraphicFramePr>
            <a:graphicFrameLocks noGrp="1"/>
          </p:cNvGraphicFramePr>
          <p:nvPr/>
        </p:nvGraphicFramePr>
        <p:xfrm>
          <a:off x="34925" y="44450"/>
          <a:ext cx="9145588" cy="6158865"/>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وصار هذا معلوما عند جميع اليهود واليونانيين الساكنين في افسس.فوقع خوف على جميعهم وكان اسم الرب يسوع يتعظم. وكان كثيرون من الذين آمنوا يأتون مقرين ومخبرين بافعالهم.</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Toute la population d'Éphèse, Juifs et Grecs, fut au courant de cette aventure; la crainte  les envahit tous et l'on célébrait la grandeur du nom du Seigneur Jésus.18 Une foule de fidèles venaient faire à haute voix l'aveu de leurs pratiques.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This became known both to all Jews and Greeks dwelling in Ephesus; and fear fell on them all, and the name of the Lord Jesus was magnified. 18 And many who had believed came confessing and telling their deeds.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50274" name="Group 2"/>
          <p:cNvGraphicFramePr>
            <a:graphicFrameLocks noGrp="1"/>
          </p:cNvGraphicFramePr>
          <p:nvPr/>
        </p:nvGraphicFramePr>
        <p:xfrm>
          <a:off x="34925" y="44450"/>
          <a:ext cx="9145588" cy="6657023"/>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كثيرون من الذين يستعملون السحر يجمعون الكتب ويحرقونها امام الجميع.وحسبوا اثمانها فوجدوها خمسين الفا من الفضة.  هكذا كانت كلمة الرب تنمو وتقوى بشدة</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Un bon nombre de ceux qui s'étaient adonnés à la magie firent un tas de leurs livres et les brûlèrent en public. Quand on calcula leur valeur, on constata qu'il y en avait pour cinquante mille pièces d'argent. 20 Ainsi, par la force du Seigneur, la Parole croissait et gagnait en puissance.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Also, many of those who had practiced magic brought their books together and burned them in the sight of all. And they counted up the value of them, and it totaled fifty thousand pieces of silver. 20 So the word of the Lord grew mightily and prevailed.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51298"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2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52322"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53346"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2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54370" name="Group 2"/>
          <p:cNvGraphicFramePr>
            <a:graphicFrameLocks noGrp="1"/>
          </p:cNvGraphicFramePr>
          <p:nvPr/>
        </p:nvGraphicFramePr>
        <p:xfrm>
          <a:off x="107950" y="44450"/>
          <a:ext cx="9072563" cy="6364224"/>
        </p:xfrm>
        <a:graphic>
          <a:graphicData uri="http://schemas.openxmlformats.org/drawingml/2006/table">
            <a:tbl>
              <a:tblPr rtl="1"/>
              <a:tblGrid>
                <a:gridCol w="4679950">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Times New Roman" pitchFamily="18" charset="0"/>
                        </a:rPr>
                        <a:t>مزمور </a:t>
                      </a:r>
                      <a:r>
                        <a:rPr kumimoji="0" lang="en-US" sz="3600" b="0" i="0" u="sng" strike="noStrike" cap="none" normalizeH="0" baseline="0" dirty="0">
                          <a:ln>
                            <a:noFill/>
                          </a:ln>
                          <a:solidFill>
                            <a:srgbClr val="FF9933"/>
                          </a:solidFill>
                          <a:effectLst/>
                          <a:latin typeface="Arial" charset="0"/>
                          <a:cs typeface="Times New Roman" pitchFamily="18" charset="0"/>
                        </a:rPr>
                        <a:t>66:12-14</a:t>
                      </a:r>
                      <a:endParaRPr kumimoji="0" lang="ar-EG" sz="28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دخلنا في النار والماء ثم اخرجتنا الى الخصب</a:t>
                      </a:r>
                      <a:r>
                        <a:rPr kumimoji="0" lang="en-US"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 ادخل الى بيتك بمحرقات اوفيك نذوري</a:t>
                      </a:r>
                      <a:r>
                        <a:rPr kumimoji="0" lang="en-US"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 التي نطقت بها شفتاي </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هللويا.</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 </a:t>
                      </a:r>
                      <a:r>
                        <a:rPr kumimoji="0" lang="en-US" sz="3600" b="0" i="0" u="sng" strike="noStrike" cap="none" normalizeH="0" baseline="0" dirty="0">
                          <a:ln>
                            <a:noFill/>
                          </a:ln>
                          <a:solidFill>
                            <a:srgbClr val="FF9933"/>
                          </a:solidFill>
                          <a:effectLst/>
                          <a:latin typeface="Arial" charset="0"/>
                          <a:cs typeface="Times New Roman" pitchFamily="18" charset="0"/>
                        </a:rPr>
                        <a:t>66:12-14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12 Nous sommes entrés dans le feu et dans l'eau, mais tu nous as fait sortir pour 	un banquet.13 J'entre dans ta maison avec des holocaustes; envers toi, j'accomplis	les vœux,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14  Ceux que mes lèvres ont exprimés,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Psalms 66:12-14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12 We went through fire and through water; but You brought us out to rich fulfillment.13 I will go into Your house with burnt offerings; I will pay You my vows,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14 which my lips have uttered.   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US" dirty="0"/>
              <a:t>22pg</a:t>
            </a:r>
          </a:p>
        </p:txBody>
      </p:sp>
    </p:spTree>
  </p:cSld>
  <p:clrMapOvr>
    <a:masterClrMapping/>
  </p:clrMapOvr>
</p:sld>
</file>

<file path=ppt/slides/slide12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55394" name="Group 2"/>
          <p:cNvGraphicFramePr>
            <a:graphicFrameLocks noGrp="1"/>
          </p:cNvGraphicFramePr>
          <p:nvPr/>
        </p:nvGraphicFramePr>
        <p:xfrm>
          <a:off x="34925" y="44450"/>
          <a:ext cx="9145588" cy="6571552"/>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4000" b="0" i="0" u="sng" strike="noStrike" cap="none" normalizeH="0" baseline="0">
                          <a:ln>
                            <a:noFill/>
                          </a:ln>
                          <a:solidFill>
                            <a:srgbClr val="FF9933"/>
                          </a:solidFill>
                          <a:effectLst/>
                          <a:latin typeface="Arial" charset="0"/>
                          <a:cs typeface="Arial" charset="0"/>
                        </a:rPr>
                        <a:t>لوقا </a:t>
                      </a:r>
                      <a:r>
                        <a:rPr kumimoji="0" lang="en-US" sz="4000" b="0" i="0" u="sng" strike="noStrike" cap="none" normalizeH="0" baseline="0">
                          <a:ln>
                            <a:noFill/>
                          </a:ln>
                          <a:solidFill>
                            <a:srgbClr val="FF9933"/>
                          </a:solidFill>
                          <a:effectLst/>
                          <a:latin typeface="Arial" charset="0"/>
                          <a:cs typeface="Arial" charset="0"/>
                        </a:rPr>
                        <a:t>21:12-19</a:t>
                      </a:r>
                      <a:endParaRPr kumimoji="0" lang="ar-EG" sz="40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وقبل هذا كله يلقون ايديهم عليكم ويطردونكم ويسلمونكم الى مجامع وسجون وتساقون امام ملوك وولاة لاجل اسمي.</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4000" b="0" i="0" u="sng" strike="noStrike" cap="none" normalizeH="0" baseline="0">
                          <a:ln>
                            <a:noFill/>
                          </a:ln>
                          <a:solidFill>
                            <a:srgbClr val="FF9933"/>
                          </a:solidFill>
                          <a:effectLst/>
                          <a:latin typeface="Arial" charset="0"/>
                          <a:cs typeface="Arial" charset="0"/>
                        </a:rPr>
                        <a:t>Luc 21:12-19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Mais avant tout cela, on portera la main sur vous et on vous  persécutera; on vous livrera aux synagogues, on vous mettra en prison; on vous traînera devant des rois et des gouverneurs à cause de mon nom.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4000" b="0" i="0" u="sng" strike="noStrike" cap="none" normalizeH="0" baseline="0">
                          <a:ln>
                            <a:noFill/>
                          </a:ln>
                          <a:solidFill>
                            <a:srgbClr val="FF9933"/>
                          </a:solidFill>
                          <a:effectLst/>
                          <a:latin typeface="Arial" charset="0"/>
                          <a:cs typeface="Arial" charset="0"/>
                        </a:rPr>
                        <a:t>Luke 21:12-19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But before all these things, they will lay their hands on you and persecute you, delivering you up to the synagogues and prisons. You will be brought before kings and rulers for My name's sake.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22g</a:t>
            </a:r>
          </a:p>
        </p:txBody>
      </p:sp>
    </p:spTree>
  </p:cSld>
  <p:clrMapOvr>
    <a:masterClrMapping/>
  </p:clrMapOvr>
</p:sld>
</file>

<file path=ppt/slides/slide12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56418" name="Group 2"/>
          <p:cNvGraphicFramePr>
            <a:graphicFrameLocks noGrp="1"/>
          </p:cNvGraphicFramePr>
          <p:nvPr/>
        </p:nvGraphicFramePr>
        <p:xfrm>
          <a:off x="34925" y="115888"/>
          <a:ext cx="9145588" cy="6087428"/>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فيؤول ذلك لكم شهادة. فضعوا في قلوبكم ان لا تهتموا من قبل لكي تحتجوا. لاني انا اعطيكم فما وحكمة لا يقدر جميع معانديكم ان يقاوموها او يناقضوها.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13 </a:t>
                      </a:r>
                      <a:r>
                        <a:rPr kumimoji="0" lang="fr-FR" sz="2800" b="0" i="0" u="none" strike="noStrike" cap="none" normalizeH="0" baseline="0">
                          <a:ln>
                            <a:noFill/>
                          </a:ln>
                          <a:solidFill>
                            <a:schemeClr val="bg1"/>
                          </a:solidFill>
                          <a:effectLst/>
                          <a:latin typeface="Arial" charset="0"/>
                          <a:cs typeface="Arial" charset="0"/>
                        </a:rPr>
                        <a:t>Cela vous donnera une occasion de témoignage.14 Mettez-vous en tête que vous n'avez pas à préparer votre défense.15 Car, moi, je vous donnerai un langage et une sagesse que ne pourront contrarier ni contredire aucun de ceux qui seront contre vous. </a:t>
                      </a:r>
                      <a:endParaRPr kumimoji="0" lang="fr-FR" sz="2800" b="0" i="0" u="none" strike="noStrike" cap="none" normalizeH="0" baseline="0">
                        <a:ln>
                          <a:noFill/>
                        </a:ln>
                        <a:solidFill>
                          <a:schemeClr val="bg1"/>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But it will turn out for you as an occasion for testimony. 14 Therefore settle it in your hearts not to meditate beforehand on what you will answer; 15 for I will give you a mouth and wisdom which all your adversaries will not be able to contradict or resist.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57442" name="Group 2"/>
          <p:cNvGraphicFramePr>
            <a:graphicFrameLocks noGrp="1"/>
          </p:cNvGraphicFramePr>
          <p:nvPr/>
        </p:nvGraphicFramePr>
        <p:xfrm>
          <a:off x="34925" y="44450"/>
          <a:ext cx="9145588" cy="6851904"/>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وسوف تسلمون من الوالدين والاخوة والاقرباء والاصدقاء.ويقتلون منكم. وتكونون مبغضين من الجميع من اجل اسمي.</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ولكن شعرة من رؤوسكم لا تهلك.بصبركم اقتنوا انفسكم.</a:t>
                      </a:r>
                      <a:r>
                        <a:rPr kumimoji="0" lang="en-US"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16 </a:t>
                      </a:r>
                      <a:r>
                        <a:rPr kumimoji="0" lang="fr-FR" sz="2800" b="0" i="0" u="none" strike="noStrike" cap="none" normalizeH="0" baseline="0">
                          <a:ln>
                            <a:noFill/>
                          </a:ln>
                          <a:solidFill>
                            <a:schemeClr val="bg1"/>
                          </a:solidFill>
                          <a:effectLst/>
                          <a:latin typeface="Arial" charset="0"/>
                          <a:cs typeface="Arial" charset="0"/>
                        </a:rPr>
                        <a:t>Vous serez livrés même par vos pères et mères, par vos frères, vos parents et vos amis, et ils feront condamner à mort plusieurs d'entre vous.17 Vous serez haïs de tous à cause de mon nom; </a:t>
                      </a:r>
                      <a:r>
                        <a:rPr kumimoji="0" lang="ar-EG" sz="2800" b="0" i="0" u="none" strike="noStrike" cap="none" normalizeH="0" baseline="0">
                          <a:ln>
                            <a:noFill/>
                          </a:ln>
                          <a:solidFill>
                            <a:schemeClr val="bg1"/>
                          </a:solidFill>
                          <a:effectLst/>
                          <a:latin typeface="Arial" charset="0"/>
                          <a:cs typeface="Arial" charset="0"/>
                        </a:rPr>
                        <a:t>18 </a:t>
                      </a:r>
                      <a:r>
                        <a:rPr kumimoji="0" lang="fr-FR" sz="2800" b="0" i="0" u="none" strike="noStrike" cap="none" normalizeH="0" baseline="0">
                          <a:ln>
                            <a:noFill/>
                          </a:ln>
                          <a:solidFill>
                            <a:schemeClr val="bg1"/>
                          </a:solidFill>
                          <a:effectLst/>
                          <a:latin typeface="Arial" charset="0"/>
                          <a:cs typeface="Arial" charset="0"/>
                        </a:rPr>
                        <a:t>mais pas un cheveu de votre tête ne sera perdu. </a:t>
                      </a:r>
                      <a:r>
                        <a:rPr kumimoji="0" lang="en-US" sz="2800" b="0" i="0" u="none" strike="noStrike" cap="none" normalizeH="0" baseline="0">
                          <a:ln>
                            <a:noFill/>
                          </a:ln>
                          <a:solidFill>
                            <a:schemeClr val="bg1"/>
                          </a:solidFill>
                          <a:effectLst/>
                          <a:latin typeface="Arial" charset="0"/>
                          <a:cs typeface="Arial" charset="0"/>
                        </a:rPr>
                        <a:t>19</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C'est par votre persévérance que vous gagnerez la vie. </a:t>
                      </a:r>
                      <a:endParaRPr kumimoji="0" lang="fr-FR" sz="2800" b="0" i="0" u="none" strike="noStrike" cap="none" normalizeH="0" baseline="0">
                        <a:ln>
                          <a:noFill/>
                        </a:ln>
                        <a:solidFill>
                          <a:schemeClr val="bg1"/>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 </a:t>
                      </a: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You will be betrayed even by parents and brothers, relatives and friends; and they will put some of you to death. 17 And you will be hated by all for My name's sake. 18 But not a hair of your head shall be lost. 19 By your patience possess your souls.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58468"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21901" name="Group 13"/>
          <p:cNvGraphicFramePr>
            <a:graphicFrameLocks noGrp="1"/>
          </p:cNvGraphicFramePr>
          <p:nvPr/>
        </p:nvGraphicFramePr>
        <p:xfrm>
          <a:off x="107950" y="188913"/>
          <a:ext cx="9001125" cy="6431280"/>
        </p:xfrm>
        <a:graphic>
          <a:graphicData uri="http://schemas.openxmlformats.org/drawingml/2006/table">
            <a:tbl>
              <a:tblPr rtl="1"/>
              <a:tblGrid>
                <a:gridCol w="9001125">
                  <a:extLst>
                    <a:ext uri="{9D8B030D-6E8A-4147-A177-3AD203B41FA5}">
                      <a16:colId xmlns:a16="http://schemas.microsoft.com/office/drawing/2014/main" val="20000"/>
                    </a:ext>
                  </a:extLst>
                </a:gridCol>
              </a:tblGrid>
              <a:tr h="2590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Twenty third day of The Month of Hatour</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a:ln>
                            <a:noFill/>
                          </a:ln>
                          <a:solidFill>
                            <a:srgbClr val="FF9900"/>
                          </a:solidFill>
                          <a:effectLst/>
                          <a:latin typeface="Arial" charset="0"/>
                          <a:cs typeface="Arial" charset="0"/>
                        </a:rPr>
                        <a:t>(28</a:t>
                      </a:r>
                      <a:r>
                        <a:rPr kumimoji="0" lang="en-US" sz="4000" b="1" i="0" u="none" strike="noStrike" cap="none" normalizeH="0" baseline="30000">
                          <a:ln>
                            <a:noFill/>
                          </a:ln>
                          <a:solidFill>
                            <a:srgbClr val="FF9900"/>
                          </a:solidFill>
                          <a:effectLst/>
                          <a:latin typeface="Arial" charset="0"/>
                          <a:cs typeface="Arial" charset="0"/>
                        </a:rPr>
                        <a:t>th</a:t>
                      </a:r>
                      <a:r>
                        <a:rPr kumimoji="0" lang="en-US" sz="4000" b="1" i="0" u="none" strike="noStrike" cap="none" normalizeH="0" baseline="0">
                          <a:ln>
                            <a:noFill/>
                          </a:ln>
                          <a:solidFill>
                            <a:srgbClr val="FF9900"/>
                          </a:solidFill>
                          <a:effectLst/>
                          <a:latin typeface="Arial" charset="0"/>
                          <a:cs typeface="Arial" charset="0"/>
                        </a:rPr>
                        <a:t> of Hatour)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a:ln>
                            <a:noFill/>
                          </a:ln>
                          <a:solidFill>
                            <a:srgbClr val="FF9900"/>
                          </a:solidFill>
                          <a:effectLst/>
                          <a:latin typeface="Arial" charset="0"/>
                          <a:cs typeface="Arial" charset="0"/>
                        </a:rPr>
                        <a:t>اليوم الثالث والعشرون</a:t>
                      </a:r>
                      <a:r>
                        <a:rPr kumimoji="0" lang="ar-KW" sz="4000" b="0" i="0" u="none" strike="noStrike" cap="none" normalizeH="0" baseline="0">
                          <a:ln>
                            <a:noFill/>
                          </a:ln>
                          <a:solidFill>
                            <a:srgbClr val="FF9900"/>
                          </a:solidFill>
                          <a:effectLst/>
                          <a:latin typeface="Arial" charset="0"/>
                          <a:cs typeface="Arial" charset="0"/>
                        </a:rPr>
                        <a:t> من</a:t>
                      </a:r>
                      <a:r>
                        <a:rPr kumimoji="0" lang="ar-EG" sz="4000" b="0" i="0" u="none" strike="noStrike" cap="none" normalizeH="0" baseline="0">
                          <a:ln>
                            <a:noFill/>
                          </a:ln>
                          <a:solidFill>
                            <a:srgbClr val="FF9900"/>
                          </a:solidFill>
                          <a:effectLst/>
                          <a:latin typeface="Arial" charset="0"/>
                          <a:cs typeface="Arial" charset="0"/>
                        </a:rPr>
                        <a:t> </a:t>
                      </a:r>
                      <a:r>
                        <a:rPr kumimoji="0" lang="ar-KW" sz="4000" b="0" i="0" u="none" strike="noStrike" cap="none" normalizeH="0" baseline="0">
                          <a:ln>
                            <a:noFill/>
                          </a:ln>
                          <a:solidFill>
                            <a:srgbClr val="FF9900"/>
                          </a:solidFill>
                          <a:effectLst/>
                          <a:latin typeface="Arial" charset="0"/>
                          <a:cs typeface="Arial" charset="0"/>
                        </a:rPr>
                        <a:t>شهر </a:t>
                      </a:r>
                      <a:r>
                        <a:rPr kumimoji="0" lang="ar-EG" sz="4000" b="0" i="0" u="none" strike="noStrike" cap="none" normalizeH="0" baseline="0">
                          <a:ln>
                            <a:noFill/>
                          </a:ln>
                          <a:solidFill>
                            <a:srgbClr val="FF9900"/>
                          </a:solidFill>
                          <a:effectLst/>
                          <a:latin typeface="Arial" charset="0"/>
                          <a:cs typeface="Arial" charset="0"/>
                        </a:rPr>
                        <a:t>هاتور</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r>
                        <a:rPr kumimoji="0" lang="ar-EG" sz="4000" b="1" i="0" u="none" strike="noStrike" cap="none" normalizeH="0" baseline="0">
                          <a:ln>
                            <a:noFill/>
                          </a:ln>
                          <a:solidFill>
                            <a:srgbClr val="FF9900"/>
                          </a:solidFill>
                          <a:effectLst/>
                          <a:latin typeface="Arial" charset="0"/>
                          <a:cs typeface="Arial" charset="0"/>
                        </a:rPr>
                        <a:t>( الثامن والعشرون من هاتور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Vingt troisième  jour du mois de Hatour</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1"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Vingt-huitième</a:t>
                      </a:r>
                      <a:r>
                        <a:rPr kumimoji="0" lang="fr-CA" sz="4000" b="1" i="0" u="none" strike="noStrike" cap="none" normalizeH="0" baseline="0">
                          <a:ln>
                            <a:noFill/>
                          </a:ln>
                          <a:solidFill>
                            <a:srgbClr val="FF9900"/>
                          </a:solidFill>
                          <a:effectLst/>
                          <a:latin typeface="Arial" charset="0"/>
                          <a:cs typeface="Arial" charset="0"/>
                        </a:rPr>
                        <a:t> </a:t>
                      </a:r>
                      <a:r>
                        <a:rPr kumimoji="0" lang="fr-CA" sz="4000" b="0" i="0" u="none" strike="noStrike" cap="none" normalizeH="0" baseline="0">
                          <a:ln>
                            <a:noFill/>
                          </a:ln>
                          <a:solidFill>
                            <a:srgbClr val="FF9900"/>
                          </a:solidFill>
                          <a:effectLst/>
                          <a:latin typeface="Arial" charset="0"/>
                          <a:cs typeface="Arial" charset="0"/>
                        </a:rPr>
                        <a:t>de Hatour</a:t>
                      </a:r>
                      <a:r>
                        <a:rPr kumimoji="0" lang="fr-CA" sz="4000" b="1" i="0" u="none" strike="noStrike" cap="none" normalizeH="0" baseline="0">
                          <a:ln>
                            <a:noFill/>
                          </a:ln>
                          <a:solidFill>
                            <a:srgbClr val="FF9900"/>
                          </a:solidFill>
                          <a:effectLst/>
                          <a:latin typeface="Arial" charset="0"/>
                          <a:cs typeface="Arial" charset="0"/>
                        </a:rPr>
                        <a:t>)</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2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2291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3622915"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12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78370" name="Group 2"/>
          <p:cNvGraphicFramePr>
            <a:graphicFrameLocks noGrp="1"/>
          </p:cNvGraphicFramePr>
          <p:nvPr/>
        </p:nvGraphicFramePr>
        <p:xfrm>
          <a:off x="107950" y="115888"/>
          <a:ext cx="8928100" cy="6441314"/>
        </p:xfrm>
        <a:graphic>
          <a:graphicData uri="http://schemas.openxmlformats.org/drawingml/2006/table">
            <a:tbl>
              <a:tblPr rtl="1"/>
              <a:tblGrid>
                <a:gridCol w="439261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عشية </a:t>
                      </a:r>
                      <a:r>
                        <a:rPr kumimoji="0" lang="en-US" sz="3600" b="0" i="0" u="sng" strike="noStrike" cap="none" normalizeH="0" baseline="0" dirty="0">
                          <a:ln>
                            <a:noFill/>
                          </a:ln>
                          <a:solidFill>
                            <a:srgbClr val="FF9933"/>
                          </a:solidFill>
                          <a:effectLst/>
                          <a:latin typeface="Arial" charset="0"/>
                          <a:cs typeface="Times New Roman" pitchFamily="18" charset="0"/>
                        </a:rPr>
                        <a:t>89:19-21</a:t>
                      </a:r>
                      <a:endParaRPr kumimoji="0" lang="fr-FR" sz="3600" b="0" i="0" u="sng" strike="noStrike" cap="none" normalizeH="0" baseline="0" dirty="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رفعت مختارا من بين الشعب.وجدت داود عبدي</a:t>
                      </a:r>
                      <a:r>
                        <a:rPr kumimoji="0" lang="ar-EG"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بدهن قدسي مسحته.</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الذي تثبت يدي معه.</a:t>
                      </a:r>
                      <a:r>
                        <a:rPr kumimoji="0" lang="ar-EG"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CA" sz="32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Psalms 89:19-21</a:t>
                      </a:r>
                      <a:endParaRPr kumimoji="0" lang="fr-FR" sz="3600" b="0" i="0" u="sng" strike="noStrike" cap="none" normalizeH="0" baseline="0" dirty="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19 J'ai exalté un jeune homme de mon peuple.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20 J'ai trouvé David mon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serviteur. Je l'ai sacré avec mon huile sainte.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21 Solide, ma main sera</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près de lui,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89:19-21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I have exalted one chosen from the people.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I have found My servant David; with My holy oil I have anointed him,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With whom My hand shall be established.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US" dirty="0"/>
              <a:t>23pv</a:t>
            </a:r>
          </a:p>
        </p:txBody>
      </p:sp>
    </p:spTree>
  </p:cSld>
  <p:clrMapOvr>
    <a:masterClrMapping/>
  </p:clrMapOvr>
</p:sld>
</file>

<file path=ppt/slides/slide12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79394" name="Group 2"/>
          <p:cNvGraphicFramePr>
            <a:graphicFrameLocks noGrp="1"/>
          </p:cNvGraphicFramePr>
          <p:nvPr/>
        </p:nvGraphicFramePr>
        <p:xfrm>
          <a:off x="34925" y="-26988"/>
          <a:ext cx="9074150" cy="6851904"/>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94310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a:t>
                      </a:r>
                      <a:r>
                        <a:rPr kumimoji="0" lang="fr-FR" sz="3600" b="0" i="0" u="sng" strike="noStrike" cap="none" normalizeH="0" baseline="0">
                          <a:ln>
                            <a:noFill/>
                          </a:ln>
                          <a:solidFill>
                            <a:srgbClr val="FF9933"/>
                          </a:solidFill>
                          <a:effectLst/>
                          <a:latin typeface="Arial" charset="0"/>
                          <a:cs typeface="Times New Roman" pitchFamily="18" charset="0"/>
                        </a:rPr>
                        <a:t>10 : 34 - 42</a:t>
                      </a:r>
                      <a:r>
                        <a:rPr kumimoji="0" lang="ar-EG" sz="3600" b="0" i="0" u="sng" strike="noStrike" cap="none" normalizeH="0" baseline="0">
                          <a:ln>
                            <a:noFill/>
                          </a:ln>
                          <a:solidFill>
                            <a:srgbClr val="FF9933"/>
                          </a:solidFill>
                          <a:effectLst/>
                          <a:latin typeface="Arial" charset="0"/>
                          <a:cs typeface="Arial" charset="0"/>
                        </a:rPr>
                        <a:t> </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تظنوا اني جئت لألقي سلاما على الارض.ما جئت لألقي سلاما بل سيفا.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فاني جئت لأفرّق الانسان ضد ابيه والابنة ضد امها والكنة ضد حماتها.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40275">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Times New Roman" pitchFamily="18" charset="0"/>
                        </a:rPr>
                        <a:t>Matthieu 10 : 34 - 42</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N'allez pas croire que je sois venu apporter la paix sur la terre; je ne suis pas venu apporter la paix, mais bien le glaive. 35 Oui, je suis venu séparer l'homme de son père, la fille de sa mère, la belle-fille de sa belle-mère: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Matthew 10:34-42</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34 Do not think that I came to bring peace on earth. I did not come to bring peace but a sword. 35 For I have come to "set a man against his father, a daughter against her mother, and a daughter-in-law against her mother-in-law';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23v</a:t>
            </a:r>
          </a:p>
        </p:txBody>
      </p:sp>
    </p:spTree>
  </p:cSld>
  <p:clrMapOvr>
    <a:masterClrMapping/>
  </p:clrMapOvr>
</p:sld>
</file>

<file path=ppt/slides/slide12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80418" name="Group 2"/>
          <p:cNvGraphicFramePr>
            <a:graphicFrameLocks noGrp="1"/>
          </p:cNvGraphicFramePr>
          <p:nvPr/>
        </p:nvGraphicFramePr>
        <p:xfrm>
          <a:off x="107950" y="44450"/>
          <a:ext cx="9001125" cy="6467793"/>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واعداء الانسان اهل بيته.من احب ابا او اما اكثر مني فلا يستحقني.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ومن احب ابنا او ابنة اكثر مني فلا يستحقني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ومن لا ياخذ صليبه ويتبعني فلا يستحقني.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36 on aura pour ennemis les gens de sa  maison. Qui aime son père ou sa mère plus que moi n'est pas digne de moi; 37 qui aime son fils ou sa fille plus que moi n'est pas digne de moi. 38 Qui ne se charge pas de sa croix et ne me suit pas n'est pas digne de moi.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36 and "a man's enemies will be those of his own household.' 37 He who loves father or mother more than Me is not worthy of Me. And he who loves son or daughter more than Me is not worthy of Me. 38 And he who does not take his cross and follow after Me is not worthy of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81442" name="Group 2"/>
          <p:cNvGraphicFramePr>
            <a:graphicFrameLocks noGrp="1"/>
          </p:cNvGraphicFramePr>
          <p:nvPr/>
        </p:nvGraphicFramePr>
        <p:xfrm>
          <a:off x="107950" y="44450"/>
          <a:ext cx="8856663" cy="6638481"/>
        </p:xfrm>
        <a:graphic>
          <a:graphicData uri="http://schemas.openxmlformats.org/drawingml/2006/table">
            <a:tbl>
              <a:tblPr rtl="1"/>
              <a:tblGrid>
                <a:gridCol w="4464050">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وجد حياته يضيعها.ومن اضاع حياته من اجلي يجدها. من يقبلكم يقبلني ومن يقبلني يقبل الذي ارسلني.</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EG" sz="3600" b="0" i="0" u="sng"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39 Qui aura sauvé sa vie la perdra et qui perdra sa vie à cause de moi l'assurera. 40 Qui vous accueille m'accueille moi-même, et qui m'accueille, accueille Celui qui m'a envoyé.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39 He who finds his life will lose it, and he who loses his life for My sake will find it. 40 He who receives you receives Me, and he who receives Me receives Him who sent Me.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Times New Roman" pitchFamily="18"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82466" name="Group 2"/>
          <p:cNvGraphicFramePr>
            <a:graphicFrameLocks noGrp="1"/>
          </p:cNvGraphicFramePr>
          <p:nvPr/>
        </p:nvGraphicFramePr>
        <p:xfrm>
          <a:off x="34925" y="115888"/>
          <a:ext cx="9074150" cy="6624003"/>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من يقبل نبيا باسم نبي فأجر نبي ياخذ.</a:t>
                      </a:r>
                      <a:r>
                        <a:rPr kumimoji="0" lang="ar-EG" sz="3600" b="0" i="0" u="none" strike="noStrike" cap="none" normalizeH="0" baseline="0">
                          <a:ln>
                            <a:noFill/>
                          </a:ln>
                          <a:solidFill>
                            <a:schemeClr val="bg1"/>
                          </a:solidFill>
                          <a:effectLst/>
                          <a:latin typeface="Arial" charset="0"/>
                          <a:cs typeface="Arial" charset="0"/>
                        </a:rPr>
                        <a:t> </a:t>
                      </a:r>
                      <a:r>
                        <a:rPr kumimoji="0" lang="ar-SA" sz="3600" b="0" i="0" u="none" strike="noStrike" cap="none" normalizeH="0" baseline="0">
                          <a:ln>
                            <a:noFill/>
                          </a:ln>
                          <a:solidFill>
                            <a:schemeClr val="bg1"/>
                          </a:solidFill>
                          <a:effectLst/>
                          <a:latin typeface="Arial" charset="0"/>
                          <a:cs typeface="Arial" charset="0"/>
                        </a:rPr>
                        <a:t>ومن يقبل بارا باسم بار فأجر بار ياخذ. </a:t>
                      </a:r>
                      <a:endParaRPr kumimoji="0" lang="ar-EG" sz="40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EG" sz="4000" b="0" i="0" u="sng"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037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41 Qui accueille un prophète en sa qualité de prophète recevra une récompense de prophète, et qui accueille un juste en sa qualité de juste recevra une récompense de juste. </a:t>
                      </a:r>
                      <a:endParaRPr kumimoji="0" lang="fr-FR" sz="3200" b="0" i="0" u="sng" strike="noStrike" cap="none" normalizeH="0" baseline="0">
                        <a:ln>
                          <a:noFill/>
                        </a:ln>
                        <a:solidFill>
                          <a:schemeClr val="bg1"/>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41 He who receives a prophet in the name of a prophet shall receive a prophet's reward. And he who receives a righteous man in the name of a righteous man shall receive a righteous man's reward.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83490" name="Group 2"/>
          <p:cNvGraphicFramePr>
            <a:graphicFrameLocks noGrp="1"/>
          </p:cNvGraphicFramePr>
          <p:nvPr/>
        </p:nvGraphicFramePr>
        <p:xfrm>
          <a:off x="34925" y="44450"/>
          <a:ext cx="9074150" cy="597852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سقى احد هؤلاء الصغار كاس ماء بارد فقط باسم تلميذ فالحق اقول لكم انه لا يضيع اجره</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42 Quiconque donnera à boire, ne serait-ce qu'un verre d'eau fraîche, à l'un de ces petits en sa qualité de disciple, en vérité, je vous le déclare, il ne perdra pas sa récompense." </a:t>
                      </a:r>
                      <a:endParaRPr kumimoji="0" lang="fr-FR" sz="3200" b="0" i="0" u="sng"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42 “And whoever gives one of these little ones only a cup of cold water in the name of a disciple, assuredly, I say to you, he shall by no means lose his reward.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2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8451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5184515"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12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85538" name="Group 2"/>
          <p:cNvGraphicFramePr>
            <a:graphicFrameLocks noGrp="1"/>
          </p:cNvGraphicFramePr>
          <p:nvPr/>
        </p:nvGraphicFramePr>
        <p:xfrm>
          <a:off x="107950" y="44450"/>
          <a:ext cx="9001125" cy="6606413"/>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باكر</a:t>
                      </a:r>
                      <a:r>
                        <a:rPr kumimoji="0" lang="ar-SA" sz="3600" b="0" i="0" u="sng" strike="noStrike" cap="none" normalizeH="0" baseline="0" dirty="0">
                          <a:ln>
                            <a:noFill/>
                          </a:ln>
                          <a:solidFill>
                            <a:srgbClr val="FF9933"/>
                          </a:solidFill>
                          <a:effectLst/>
                          <a:latin typeface="Arial" charset="0"/>
                          <a:cs typeface="Arial" charset="0"/>
                        </a:rPr>
                        <a:t> 132:9,10,17</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كهنتك يلبسون البر واتقياؤك يهتفون.</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من اجل داود عبدك لا ترد وجه مسيحك. رتبت سراجا لمسيحي.</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وعليه يزهر اكليله </a:t>
                      </a:r>
                      <a:r>
                        <a:rPr kumimoji="0" lang="ar-EG" sz="3200" b="0" i="0" u="none" strike="noStrike" cap="none" normalizeH="0" baseline="0" dirty="0">
                          <a:ln>
                            <a:noFill/>
                          </a:ln>
                          <a:solidFill>
                            <a:schemeClr val="bg1"/>
                          </a:solidFill>
                          <a:effectLst/>
                          <a:latin typeface="Arial" charset="0"/>
                          <a:cs typeface="Arial" charset="0"/>
                        </a:rPr>
                        <a:t>. </a:t>
                      </a:r>
                      <a:r>
                        <a:rPr kumimoji="0" lang="ar-SA" sz="3600" b="1" i="0" u="none" strike="noStrike" cap="none" normalizeH="0" baseline="0" dirty="0">
                          <a:ln>
                            <a:noFill/>
                          </a:ln>
                          <a:solidFill>
                            <a:schemeClr val="bg1"/>
                          </a:solidFill>
                          <a:effectLst/>
                          <a:latin typeface="Arial" charset="0"/>
                          <a:cs typeface="Arial" charset="0"/>
                        </a:rPr>
                        <a:t>هللويا.</a:t>
                      </a:r>
                      <a:r>
                        <a:rPr kumimoji="0" lang="ar-SA" sz="3600" b="0" i="0" u="none" strike="noStrike" cap="none" normalizeH="0" baseline="0" dirty="0">
                          <a:ln>
                            <a:noFill/>
                          </a:ln>
                          <a:solidFill>
                            <a:schemeClr val="bg1"/>
                          </a:solidFill>
                          <a:effectLst/>
                          <a:latin typeface="Arial" charset="0"/>
                          <a:cs typeface="Arial" charset="0"/>
                        </a:rPr>
                        <a:t> </a:t>
                      </a:r>
                      <a:endParaRPr kumimoji="0" lang="ar-EG" sz="36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 </a:t>
                      </a:r>
                      <a:r>
                        <a:rPr kumimoji="0" lang="en-US" sz="3200" b="0" i="0" u="sng" strike="noStrike" cap="none" normalizeH="0" baseline="0" dirty="0">
                          <a:ln>
                            <a:noFill/>
                          </a:ln>
                          <a:solidFill>
                            <a:srgbClr val="FF9933"/>
                          </a:solidFill>
                          <a:effectLst/>
                          <a:latin typeface="Arial" charset="0"/>
                          <a:cs typeface="Times New Roman" pitchFamily="18" charset="0"/>
                        </a:rPr>
                        <a:t>132:9,10,17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9 Que tes prêtres soient vêtus de justice,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que tes fidèles crient leur joie, 10 à cause de David ton serviteur.17 Je préparerai une lampe pour mon messie, 18 et sur lui son diadème fleurira,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Psalms132:9-10,17-18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Let Your priests be clothed with righteousness, and let Your saints shout for joy.10 For Your servant David's sake,17 I will prepare a lamp for My Anointed. 18 but upon Himself His crown shall flourish. 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US" dirty="0"/>
              <a:t>23pm</a:t>
            </a:r>
          </a:p>
        </p:txBody>
      </p:sp>
    </p:spTree>
  </p:cSld>
  <p:clrMapOvr>
    <a:masterClrMapping/>
  </p:clrMapOvr>
</p:sld>
</file>

<file path=ppt/slides/slide12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86562" name="Group 2"/>
          <p:cNvGraphicFramePr>
            <a:graphicFrameLocks noGrp="1"/>
          </p:cNvGraphicFramePr>
          <p:nvPr/>
        </p:nvGraphicFramePr>
        <p:xfrm>
          <a:off x="107950" y="44450"/>
          <a:ext cx="9072563" cy="6840347"/>
        </p:xfrm>
        <a:graphic>
          <a:graphicData uri="http://schemas.openxmlformats.org/drawingml/2006/table">
            <a:tbl>
              <a:tblPr rtl="1"/>
              <a:tblGrid>
                <a:gridCol w="4679950">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6 :17 -23 </a:t>
                      </a:r>
                      <a:r>
                        <a:rPr kumimoji="0" lang="ar-SA" sz="2800" b="0" i="0" u="none" strike="noStrike" cap="none" normalizeH="0" baseline="0">
                          <a:ln>
                            <a:noFill/>
                          </a:ln>
                          <a:solidFill>
                            <a:schemeClr val="tx1"/>
                          </a:solidFill>
                          <a:effectLst/>
                          <a:latin typeface="Arial" charset="0"/>
                          <a:cs typeface="Arial" charset="0"/>
                        </a:rPr>
                        <a:t> </a:t>
                      </a:r>
                      <a:endParaRPr kumimoji="0" lang="ar-EG" sz="2800" b="0" i="0" u="none" strike="noStrike" cap="none" normalizeH="0" baseline="0">
                        <a:ln>
                          <a:noFill/>
                        </a:ln>
                        <a:solidFill>
                          <a:schemeClr val="tx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ونزل معهم ووقف في موضع سهل هو وجمع من تلاميذه وجمهور كثير من الشعب من جميع اليهودية واورشليم وساحل صور وصيدا الذين جاءوا ليسمعوه ويشفوا من امراضهم.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40275">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Luc 6 : 17 - 23</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t>
                      </a:r>
                      <a:r>
                        <a:rPr kumimoji="0" lang="fr-FR" sz="2800" b="0" i="0" u="none" strike="noStrike" cap="none" normalizeH="0" baseline="0">
                          <a:ln>
                            <a:noFill/>
                          </a:ln>
                          <a:solidFill>
                            <a:schemeClr val="bg1"/>
                          </a:solidFill>
                          <a:effectLst/>
                          <a:latin typeface="Arial" charset="0"/>
                          <a:cs typeface="Arial" charset="0"/>
                        </a:rPr>
                        <a:t>Descendant avec eux, il s'arrêta sur un endroit plat avec une grande foule de ses disciples et une grande multitude du peuple de toute la Judée, de </a:t>
                      </a:r>
                      <a:r>
                        <a:rPr kumimoji="0" lang="fr-FR" sz="2600" b="0" i="0" u="none" strike="noStrike" cap="none" normalizeH="0" baseline="0">
                          <a:ln>
                            <a:noFill/>
                          </a:ln>
                          <a:solidFill>
                            <a:schemeClr val="bg1"/>
                          </a:solidFill>
                          <a:effectLst/>
                          <a:latin typeface="Arial" charset="0"/>
                          <a:cs typeface="Arial" charset="0"/>
                        </a:rPr>
                        <a:t>Jérusalem </a:t>
                      </a:r>
                      <a:r>
                        <a:rPr kumimoji="0" lang="fr-FR" sz="2800" b="0" i="0" u="none" strike="noStrike" cap="none" normalizeH="0" baseline="0">
                          <a:ln>
                            <a:noFill/>
                          </a:ln>
                          <a:solidFill>
                            <a:schemeClr val="bg1"/>
                          </a:solidFill>
                          <a:effectLst/>
                          <a:latin typeface="Arial" charset="0"/>
                          <a:cs typeface="Arial" charset="0"/>
                        </a:rPr>
                        <a:t>et du littoral de Tyr et de Sidon; ils étaient venus pour l'entendre et se faire guérir de leurs maladies;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Luke 6:17-23</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And He came down with them and stood on a level place with a crowd of His disciples and a great multitude of people from all Judea and Jerusalem, and from the seacoast of Tyre and Sidon, who came to hear Him and be healed of their diseases,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23m</a:t>
            </a:r>
          </a:p>
        </p:txBody>
      </p:sp>
    </p:spTree>
  </p:cSld>
  <p:clrMapOvr>
    <a:masterClrMapping/>
  </p:clrMapOvr>
</p:sld>
</file>

<file path=ppt/slides/slide12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87586" name="Group 2"/>
          <p:cNvGraphicFramePr>
            <a:graphicFrameLocks noGrp="1"/>
          </p:cNvGraphicFramePr>
          <p:nvPr/>
        </p:nvGraphicFramePr>
        <p:xfrm>
          <a:off x="107950" y="44450"/>
          <a:ext cx="9072563" cy="6796405"/>
        </p:xfrm>
        <a:graphic>
          <a:graphicData uri="http://schemas.openxmlformats.org/drawingml/2006/table">
            <a:tbl>
              <a:tblPr rtl="1"/>
              <a:tblGrid>
                <a:gridCol w="4248150">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والمعذبون من ارواح نجسة.وكانوا يبرأون.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وكل الجمع طلبوا ان يلمسوه لان قوة كانت تخرج منه وتشفي الجميع</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ورفع عينيه الى تلاميذه وقال طوباكم ايها المساكين لان لكم ملكوت الله.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ceux qui étaient affligés d'esprits impurs étaient guéris;19 et toute la foule cherchait à le toucher, parce qu'une force sortait de lui et les guérissait tous. 20 Alors, levant les yeux sur ses disciples, Jésus dit: "Heureux, vous les pauvres: le Royaume de Dieu est à vous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as well as those who were tormented with unclean spirits. And they were healed. 19 And the whole multitude sought to touch Him, for power went out from Him and healed them all. 20 Then He lifted up His eyes toward His disciples, and said: Blessed are you poor, for yours is the kingdom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88610" name="Group 2"/>
          <p:cNvGraphicFramePr>
            <a:graphicFrameLocks noGrp="1"/>
          </p:cNvGraphicFramePr>
          <p:nvPr/>
        </p:nvGraphicFramePr>
        <p:xfrm>
          <a:off x="107950" y="44450"/>
          <a:ext cx="9001125" cy="6441123"/>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طوباكم ايها الجياع الآن لانكم تشبعون.طوباكم ايها الباكون الآن لانكم ستضحكون.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طوباكم اذا ابغضكم الناس واذا افرزوكم وعيّروكم واخرجوا اسمكم كشرير من اجل ابن الانسان.</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21 Heureux, vous qui avez faim maintenant: vous serez rassasiés. Heureux, vous qui pleurez maintenant: vous rirez. 22 Heureux êtes-vous lorsque les hommes vous haïssent, lorsqu'ils vous rejettent, et qu'ils insultent et proscrivent votre nom comme infâme, à cause du Fils de l'homme.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Blessed are you who hunger now, for you shall be filled. Blessed are you who weep now, for you shall laugh. 22 Blessed are you when men hate you, and when they exclude you, and revile you, and cast out your name as evil, for the Son of Man's sake.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89634" name="Group 2"/>
          <p:cNvGraphicFramePr>
            <a:graphicFrameLocks noGrp="1"/>
          </p:cNvGraphicFramePr>
          <p:nvPr/>
        </p:nvGraphicFramePr>
        <p:xfrm>
          <a:off x="34925" y="115888"/>
          <a:ext cx="9001125" cy="5402263"/>
        </p:xfrm>
        <a:graphic>
          <a:graphicData uri="http://schemas.openxmlformats.org/drawingml/2006/table">
            <a:tbl>
              <a:tblPr rtl="1"/>
              <a:tblGrid>
                <a:gridCol w="4968875">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افرحوا في ذلك اليوم وتهللوا.فهوذا اجركم عظيم في السماء.لان آباءهم هكذا كانوا يفعلون بالانبياء.</a:t>
                      </a:r>
                      <a:r>
                        <a:rPr kumimoji="0" lang="ar-EG" sz="3200" b="0" i="0" u="none" strike="noStrike" cap="none" normalizeH="0" baseline="0">
                          <a:ln>
                            <a:noFill/>
                          </a:ln>
                          <a:solidFill>
                            <a:schemeClr val="bg1"/>
                          </a:solidFill>
                          <a:effectLst/>
                          <a:latin typeface="Arial" charset="0"/>
                          <a:cs typeface="Arial" charset="0"/>
                        </a:rPr>
                        <a:t> </a:t>
                      </a:r>
                      <a:r>
                        <a:rPr kumimoji="0" lang="ar-EG" sz="3200" b="1" i="0" u="none" strike="noStrike" cap="none" normalizeH="0" baseline="0">
                          <a:ln>
                            <a:noFill/>
                          </a:ln>
                          <a:solidFill>
                            <a:srgbClr val="FF9900"/>
                          </a:solidFill>
                          <a:effectLst/>
                          <a:latin typeface="Arial" charset="0"/>
                          <a:cs typeface="Arial" charset="0"/>
                        </a:rPr>
                        <a:t>( والمجد للـه دائماً )</a:t>
                      </a:r>
                      <a:endParaRPr kumimoji="0" lang="en-CA" sz="32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Réjouissez-vous ce jour-là et bondissez de joie, car voici, votre récompense est grande dans le ciel; c'est en effet de la même manière que leurs pères traitaient les prophètes.</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Rejoice in that day and leap for joy! For indeed your reward is great in heaven, for in like manner their fathers did to the prophets.</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2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90658"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5190659"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5190660"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5190661"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2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92706" name="Group 2"/>
          <p:cNvGraphicFramePr>
            <a:graphicFrameLocks noGrp="1"/>
          </p:cNvGraphicFramePr>
          <p:nvPr/>
        </p:nvGraphicFramePr>
        <p:xfrm>
          <a:off x="34925" y="44450"/>
          <a:ext cx="9001125" cy="6299962"/>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رسالة بولس الرسول إلى العبرانيين</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a:t>
                      </a:r>
                      <a:r>
                        <a:rPr kumimoji="0" lang="fr-FR" sz="3600" b="0" i="0" u="sng" strike="noStrike" cap="none" normalizeH="0" baseline="0">
                          <a:ln>
                            <a:noFill/>
                          </a:ln>
                          <a:solidFill>
                            <a:srgbClr val="FF9933"/>
                          </a:solidFill>
                          <a:effectLst/>
                          <a:latin typeface="Arial" charset="0"/>
                          <a:cs typeface="Arial" charset="0"/>
                        </a:rPr>
                        <a:t>7:18 - 8:1-13</a:t>
                      </a:r>
                      <a:r>
                        <a:rPr kumimoji="0" lang="ar-SA" sz="3600" b="0" i="0" u="sng" strike="noStrike" cap="none" normalizeH="0" baseline="0">
                          <a:ln>
                            <a:noFill/>
                          </a:ln>
                          <a:solidFill>
                            <a:srgbClr val="FF9933"/>
                          </a:solidFill>
                          <a:effectLst/>
                          <a:latin typeface="Arial" charset="0"/>
                          <a:cs typeface="Arial" charset="0"/>
                        </a:rPr>
                        <a:t> )</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فانه يصير ابطال الوصية السابقة من اجل ضعفها وعدم نفعها.</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33"/>
                          </a:solidFill>
                          <a:effectLst/>
                          <a:latin typeface="Arial" charset="0"/>
                          <a:cs typeface="Arial" charset="0"/>
                        </a:rPr>
                        <a:t>Hébreux 7:18 - 8:1-13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De fait, on a là, d'une part, l'abrogation du précepte antérieur en raison de sa déficience et de son manque d'utilité,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Hebrews7:18-28 &amp; 8:1-13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or on the one hand there is an annulling of the former commandment because of its weakness and unprofitableness,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23p</a:t>
            </a:r>
          </a:p>
        </p:txBody>
      </p:sp>
    </p:spTree>
  </p:cSld>
  <p:clrMapOvr>
    <a:masterClrMapping/>
  </p:clrMapOvr>
</p:sld>
</file>

<file path=ppt/slides/slide12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93730" name="Group 2"/>
          <p:cNvGraphicFramePr>
            <a:graphicFrameLocks noGrp="1"/>
          </p:cNvGraphicFramePr>
          <p:nvPr/>
        </p:nvGraphicFramePr>
        <p:xfrm>
          <a:off x="34925" y="115888"/>
          <a:ext cx="8929688" cy="6218238"/>
        </p:xfrm>
        <a:graphic>
          <a:graphicData uri="http://schemas.openxmlformats.org/drawingml/2006/table">
            <a:tbl>
              <a:tblPr rtl="1"/>
              <a:tblGrid>
                <a:gridCol w="45370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اذ الناموس لم يكمل شيئا.ولكن يصير ادخال رجاء افضل به نقترب الى الله.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car la loi n'a rien mené à l'accomplissement, et, d'autre part, l'introduction d'une espérance meilleure, par laquelle nous approchons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for the law made nothing perfect; on the other hand, there is the bringing in of a better hope, through which we draw near to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94754" name="Group 2"/>
          <p:cNvGraphicFramePr>
            <a:graphicFrameLocks noGrp="1"/>
          </p:cNvGraphicFramePr>
          <p:nvPr/>
        </p:nvGraphicFramePr>
        <p:xfrm>
          <a:off x="34925" y="44450"/>
          <a:ext cx="9145588" cy="6796405"/>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وعلى قدر ما انه ليس بدون قسم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 اولئك بدون قسم قد صاروا كهنة واما هذا فبقسم من القائل له اقسم الرب ولن يندم انت كاهن الى الابد على رتبة ملكي صادق.</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Et dans la mesure où cela ne s'est pas réalisé sans prestation de serment -21 car s'il n'y a pas eu prestation de serment pour le sacerdoce des autres, pour lui il y a eu le serment prononcé par celui qui a dit à son intention: Le Seigneur l'a juré et il ne reviendra pas sur cela: Tu es prêtre pour l'éternité -, dans cette mesure,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And inasmuch as He was not made priest without an oath 21 (for they have become priests without an oath, but He with an oath by Him who said to Him: The Lord has sworn and will not relent, "You are a priest forever according to the order of Melchizedek' ''),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95778" name="Group 2"/>
          <p:cNvGraphicFramePr>
            <a:graphicFrameLocks noGrp="1"/>
          </p:cNvGraphicFramePr>
          <p:nvPr/>
        </p:nvGraphicFramePr>
        <p:xfrm>
          <a:off x="34925" y="44450"/>
          <a:ext cx="9001125" cy="6369685"/>
        </p:xfrm>
        <a:graphic>
          <a:graphicData uri="http://schemas.openxmlformats.org/drawingml/2006/table">
            <a:tbl>
              <a:tblPr rtl="1"/>
              <a:tblGrid>
                <a:gridCol w="4464050">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على قدر ذلك قد صار يسوع ضامنا لعهد افضل</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واولئك قد صاروا كهنة كثيرين من اجل منعهم بالموت عن البقاء. واما هذا فمن اجل انه يبقى الى الابد له كهنوت لا يزول.</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c'est d'une meilleure alliance que Jésus est devenu le garant.23 De plus, les autres sont nombreux à être devenus prêtres, puisque la mort les empêchait de rester; 24 mais lui, puisqu'il demeure pour l'éternité, possède un sacerdoce exclusif.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by so much more Jesus has become a surety of a better covenant. 23 Also there were many priests, because they were prevented by death from continuing. 24 But He, because He continues forever, has an unchangeable priesthood.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96802" name="Group 2"/>
          <p:cNvGraphicFramePr>
            <a:graphicFrameLocks noGrp="1"/>
          </p:cNvGraphicFramePr>
          <p:nvPr/>
        </p:nvGraphicFramePr>
        <p:xfrm>
          <a:off x="34925" y="44450"/>
          <a:ext cx="9074150" cy="583406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فمن ثم يقدر ان يخلّص ايضا الى التمام الذين يتقدمون به الى الله اذ هو حيّ في كل حين ليشفع فيهم.لانه كان يليق بنا رئيس كهنة مثل هذا قدوس بلا شر</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Et c'est pourquoi il est en mesure de sauver d'une manière définitive ceux qui, par lui, s'approchent de Dieu, puisqu'il est toujours vivant pour intercéder en leur faveur.26 Et tel est bien le grand prêtre qui nous convenait, saint, innocent,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Therefore He is also able to save to the uttermost those who come to God through Him, since He always lives to make intercession for them. 26 For such a High Priest was fitting for us, who is holy, harmless,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97826" name="Group 2"/>
          <p:cNvGraphicFramePr>
            <a:graphicFrameLocks noGrp="1"/>
          </p:cNvGraphicFramePr>
          <p:nvPr/>
        </p:nvGraphicFramePr>
        <p:xfrm>
          <a:off x="34925" y="44450"/>
          <a:ext cx="9074150" cy="659479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دنس قد انفصل عن الخطاة وصار اعلى من السموات</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 ليس له اضطرار كل يوم مثل رؤساء الكهنة ان يقدم ذبائح اولا عن خطايا نفسه ثم عن خطايا الشعب لانه فعل هذا مرة واحدة اذ قدم نفسه.</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immaculé, séparé des pécheurs, élevé au-dessus des cieux. 27 Il n'a pas besoin, comme les autres grands prêtres, d'offrir chaque jour des sacrifices, d'abord pour ses propres péchés, puis pour ceux du peuple. Cela, il l'a fait une fois pour toutes en s'offrant lui-même.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undefiled, separate from sinners, and has become higher than the heavens;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27 who does not need daily, as those high priests, to offer up sacrifices, first for His own sins and then for the people's, for this He did once for all when He offered up Himself.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98850" name="Group 2"/>
          <p:cNvGraphicFramePr>
            <a:graphicFrameLocks noGrp="1"/>
          </p:cNvGraphicFramePr>
          <p:nvPr/>
        </p:nvGraphicFramePr>
        <p:xfrm>
          <a:off x="34925" y="44450"/>
          <a:ext cx="9074150" cy="6192838"/>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 الناموس يقيم اناسا بهم ضعف رؤساء كهنة واما كلمة القسم التي بعد الناموس فتقيم ابنا مكملا الى الابد</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Alors que la loi établit grands prêtres des hommes qui restent déficients, la parole du serment qui intervient après la loi établit un Fils qui, pour l'éternité,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For the law appoints as high priests men who have weakness, but the word of the oath, which came after the law, appoints the Son who has been perfected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99874" name="Group 2"/>
          <p:cNvGraphicFramePr>
            <a:graphicFrameLocks noGrp="1"/>
          </p:cNvGraphicFramePr>
          <p:nvPr/>
        </p:nvGraphicFramePr>
        <p:xfrm>
          <a:off x="34925" y="44450"/>
          <a:ext cx="9001125" cy="6796405"/>
        </p:xfrm>
        <a:graphic>
          <a:graphicData uri="http://schemas.openxmlformats.org/drawingml/2006/table">
            <a:tbl>
              <a:tblPr rtl="1"/>
              <a:tblGrid>
                <a:gridCol w="47513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راس الكلام فهو ان لنا رئيس كهنة مثل هذا قد جلس في يمين عرش العظمة في السموات</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خادما للاقداس والمسكن الحقيقي الذي نصبه الرب لا انسان.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est arrivé au parfait accomplissement. Or, point capital de notre exposé, c'est bien un tel grand prêtre que nous avons, lui qui s'est assis à la droite du trône de la Majesté dans les cieux, 2 comme ministre du vrai sanctuaire et de la véritable tente dressée par le Seigneur et non par un homme.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Now this is the main point of the things we are saying: We have such a High Priest, who is seated at the right hand of the throne of the Majesty in the heavens, 2 a Minister of the sanctuary and of the true tabernacle which the Lord erected, and not man.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00898" name="Group 2"/>
          <p:cNvGraphicFramePr>
            <a:graphicFrameLocks noGrp="1"/>
          </p:cNvGraphicFramePr>
          <p:nvPr/>
        </p:nvGraphicFramePr>
        <p:xfrm>
          <a:off x="34925" y="44450"/>
          <a:ext cx="9074150" cy="662463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كل رئيس كهنة يقام لكي يقدم قرابين وذبائح.فمن ثم يلزم ان يكون لهذا ايضا شيء يقدمه. فانه لو كان على الارض لما كان كاهنا اذ يوجد الكهنة الذين يقدمون قرابين حسب الناموس</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Tout grand prêtre est établi pour offrir des dons et des sacrifices; d'où la nécessité pour lui aussi d'avoir quelque chose à offrir. 4 Si le Christ était sur la terre, il ne serait pas même prêtre, la place étant prise par ceux qui offrent les dons conformément à la loi;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For every high priest is appointed to offer both gifts and sacrifices. Therefore it is necessary that this One also have something to offer. 4 For if He were on earth, He would not be a priest, since there are priests who offer the gifts according to the law;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01922" name="Group 2"/>
          <p:cNvGraphicFramePr>
            <a:graphicFrameLocks noGrp="1"/>
          </p:cNvGraphicFramePr>
          <p:nvPr/>
        </p:nvGraphicFramePr>
        <p:xfrm>
          <a:off x="34925" y="44450"/>
          <a:ext cx="9145588" cy="6624638"/>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الذين يخدمون شبه السماويات وظلها كما اوحي الى موسى وهو مزمع ان يصنع المسكن.لانه قال انظر ان تصنع كل شيء حسب المثال الذي اظهر لك في الجبل.</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mais leur culte, ils le rendent à une image, à une esquisse des réalités célestes, selon l'avertissement divin reçu par Moïse pour construire la tente: Vois, lui est-il dit, tu feras tout d'après le modèle qui t'a été montré sur la montagne.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who serve the copy and shadow of the heavenly things, as Moses was divinely instructed when he was about to make the tabernacle. For He said, See that you make all things according to the pattern shown you on the mountain.''</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02946" name="Group 2"/>
          <p:cNvGraphicFramePr>
            <a:graphicFrameLocks noGrp="1"/>
          </p:cNvGraphicFramePr>
          <p:nvPr/>
        </p:nvGraphicFramePr>
        <p:xfrm>
          <a:off x="34925" y="44450"/>
          <a:ext cx="9145588" cy="6796405"/>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ولكنه الآن قد حصل على خدمة افضل بمقدار ما هو وسيط ايضا لعهد اعظم قد تثبّت على مواعيد افضل</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فانه لو كان ذلك الاول بلا عيب لما طلب موضع لثان.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En réalité, c'est un ministère bien supérieur qui lui revient, car il est médiateur d'une bien meilleure alliance, dont la constitution repose sur de meilleures promesses.7 Si, en effet, cette première alliance avait été sans reproche, il ne serait pas question de la remplacer par une seconde.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But now He has obtained a more excellent ministry, inasmuch as He is also Mediator of a better covenant, which was established on better promises. 7 For if that first covenant had been faultless, then no place would have been sought for a second.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03970" name="Group 2"/>
          <p:cNvGraphicFramePr>
            <a:graphicFrameLocks noGrp="1"/>
          </p:cNvGraphicFramePr>
          <p:nvPr/>
        </p:nvGraphicFramePr>
        <p:xfrm>
          <a:off x="34925" y="44450"/>
          <a:ext cx="9145588" cy="5513388"/>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يقول لهم لائما هوذا ايام تأتي يقول الرب حين اكمّل مع بيت اسرائيل ومع بيت يهوذا عهدا جديدا.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290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En fait, c'est bien un reproche qu'il leur adresse: Voici: des jours viennent, dit le Seigneur, où je conclurai avec la maison d'Israël et avec la maison de Juda une alliance nouvelle,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Because finding fault with them, He says: Behold, the days are coming, says the Lord, when I will make a new covenant with the house of Israel and with the house of Judah--</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04994" name="Group 2"/>
          <p:cNvGraphicFramePr>
            <a:graphicFrameLocks noGrp="1"/>
          </p:cNvGraphicFramePr>
          <p:nvPr/>
        </p:nvGraphicFramePr>
        <p:xfrm>
          <a:off x="34925" y="44450"/>
          <a:ext cx="9074150" cy="6624638"/>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كالعهد الذي عملته مع آبائهم يوم امسكت بيدهم لاخرجهم من ارض مصر لانهم لم يثبتوا في عهدي وانا اهملتهم يقول الرب.</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non pas comme l'alliance que je fis avec leurs pères le jour où je les pris par la main pour les mener hors du pays d'Égypte. Parce qu'eux-mêmes ne se sont pas maintenus dans mon alliance, moi aussi je les ai délaissés, dit le Seigneur.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not according to the covenant that I made with their fathers in the day when I took them by the hand to lead them out of the land of Egypt; because they did not continue in My covenant, and I disregarded them, says the Lord.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06018" name="Group 2"/>
          <p:cNvGraphicFramePr>
            <a:graphicFrameLocks noGrp="1"/>
          </p:cNvGraphicFramePr>
          <p:nvPr/>
        </p:nvGraphicFramePr>
        <p:xfrm>
          <a:off x="34925" y="115888"/>
          <a:ext cx="9074150" cy="603408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لان هذا هو العهد الذي اعهده مع بيت اسرائيل بعد تلك الايام يقول الرب اجعل نواميسي في اذهانهم واكتبها على قلوبهم وانا اكون لهم الها وهم يكونون لي شعبا.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338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Car voici l'alliance par laquelle je m'allierai avec la maison d'Israël après ces jours-là, dit le Seigneur: en donnant mes lois, c'est dans leur pensée et dans leurs coeurs que je les inscrirai. Je deviendrai leur Dieu, ils deviendront mon peuple.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For this is the covenant that I will make with the house of Israel after those days, says the Lord: I will put My laws in their mind and write them on their hearts; and I will be their God, and they shall be My people.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07042" name="Group 2"/>
          <p:cNvGraphicFramePr>
            <a:graphicFrameLocks noGrp="1"/>
          </p:cNvGraphicFramePr>
          <p:nvPr/>
        </p:nvGraphicFramePr>
        <p:xfrm>
          <a:off x="34925" y="115888"/>
          <a:ext cx="9001125" cy="5761038"/>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يعلّمون كل واحد قريبه وكل واحد اخاه قائلا اعرف الرب لان الجميع سيعرفونني من صغيرهم الى كبيرهم.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Chacun d'eux n'aura plus à enseigner son compatriote ni son frère en disant: Connais le Seigneur! car tous me connaîtront, du plus petit jusqu'au plus grand,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None of them shall teach his neighbor, and none his brother, saying, "Know the Lord,' for all shall know Me, from the least of them to the greatest of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08066" name="Group 2"/>
          <p:cNvGraphicFramePr>
            <a:graphicFrameLocks noGrp="1"/>
          </p:cNvGraphicFramePr>
          <p:nvPr/>
        </p:nvGraphicFramePr>
        <p:xfrm>
          <a:off x="34925" y="115888"/>
          <a:ext cx="9001125" cy="6115368"/>
        </p:xfrm>
        <a:graphic>
          <a:graphicData uri="http://schemas.openxmlformats.org/drawingml/2006/table">
            <a:tbl>
              <a:tblPr rtl="1"/>
              <a:tblGrid>
                <a:gridCol w="45354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لاني اكون صفوحا عن آثامهم ولا اذكر خطاياهم وتعدياتهم في ما بعد.فاذ قال جديدا عتق الاول.واما ما عتّق وشاخ فهو قريب من </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الاضمحلال</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5608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parce que je serai indulgent pour leurs fautes et de leurs péchés, je ne me souviendrai plus.13 En parlant d'une alliance nouvelle, il a rendu ancienne la première; or, ce qui devient ancien et qui vieillit est près de disparaître.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For I will be merciful to their unrighteousness, and their sins and their lawless deeds I will remember no more.'' 13 In that He says, A new covenant,'' He has made the first obsolete. Now what is becoming obsolete and growing old is ready to vanish away.</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09090"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57958"/>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2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10114"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521011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5210116"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2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12162" name="Group 2"/>
          <p:cNvGraphicFramePr>
            <a:graphicFrameLocks noGrp="1"/>
          </p:cNvGraphicFramePr>
          <p:nvPr/>
        </p:nvGraphicFramePr>
        <p:xfrm>
          <a:off x="34925" y="-26988"/>
          <a:ext cx="9001125" cy="5976938"/>
        </p:xfrm>
        <a:graphic>
          <a:graphicData uri="http://schemas.openxmlformats.org/drawingml/2006/table">
            <a:tbl>
              <a:tblPr rtl="1"/>
              <a:tblGrid>
                <a:gridCol w="5184775">
                  <a:extLst>
                    <a:ext uri="{9D8B030D-6E8A-4147-A177-3AD203B41FA5}">
                      <a16:colId xmlns:a16="http://schemas.microsoft.com/office/drawing/2014/main" val="20000"/>
                    </a:ext>
                  </a:extLst>
                </a:gridCol>
                <a:gridCol w="3816350">
                  <a:extLst>
                    <a:ext uri="{9D8B030D-6E8A-4147-A177-3AD203B41FA5}">
                      <a16:colId xmlns:a16="http://schemas.microsoft.com/office/drawing/2014/main" val="20001"/>
                    </a:ext>
                  </a:extLst>
                </a:gridCol>
              </a:tblGrid>
              <a:tr h="1727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الكاثوليكون من رسالة </a:t>
                      </a:r>
                      <a:r>
                        <a:rPr kumimoji="0" lang="ar-EG" sz="3600" b="0" i="0" u="sng" strike="noStrike" cap="none" normalizeH="0" baseline="0">
                          <a:ln>
                            <a:noFill/>
                          </a:ln>
                          <a:solidFill>
                            <a:srgbClr val="FF9933"/>
                          </a:solidFill>
                          <a:effectLst/>
                          <a:latin typeface="Arial" charset="0"/>
                          <a:cs typeface="Arial" charset="0"/>
                        </a:rPr>
                        <a:t>يوحنا</a:t>
                      </a:r>
                      <a:r>
                        <a:rPr kumimoji="0" lang="ar-SA" sz="3600" b="0" i="0" u="sng" strike="noStrike" cap="none" normalizeH="0" baseline="0">
                          <a:ln>
                            <a:noFill/>
                          </a:ln>
                          <a:solidFill>
                            <a:srgbClr val="FF9933"/>
                          </a:solidFill>
                          <a:effectLst/>
                          <a:latin typeface="Arial" charset="0"/>
                          <a:cs typeface="Arial" charset="0"/>
                        </a:rPr>
                        <a:t> الرسول الثا</a:t>
                      </a:r>
                      <a:r>
                        <a:rPr kumimoji="0" lang="ar-EG" sz="3600" b="0" i="0" u="sng" strike="noStrike" cap="none" normalizeH="0" baseline="0">
                          <a:ln>
                            <a:noFill/>
                          </a:ln>
                          <a:solidFill>
                            <a:srgbClr val="FF9933"/>
                          </a:solidFill>
                          <a:effectLst/>
                          <a:latin typeface="Arial" charset="0"/>
                          <a:cs typeface="Arial" charset="0"/>
                        </a:rPr>
                        <a:t>لثة (</a:t>
                      </a:r>
                      <a:r>
                        <a:rPr kumimoji="0" lang="en-US" sz="3600" b="0" i="0" u="sng" strike="noStrike" cap="none" normalizeH="0" baseline="0">
                          <a:ln>
                            <a:noFill/>
                          </a:ln>
                          <a:solidFill>
                            <a:srgbClr val="FF9933"/>
                          </a:solidFill>
                          <a:effectLst/>
                          <a:latin typeface="Arial" charset="0"/>
                          <a:cs typeface="Times New Roman" pitchFamily="18" charset="0"/>
                        </a:rPr>
                        <a:t>1: 1- 14</a:t>
                      </a:r>
                      <a:r>
                        <a:rPr kumimoji="0" lang="ar-SA" sz="3600" b="0" i="0" u="sng" strike="noStrike" cap="none" normalizeH="0" baseline="0">
                          <a:ln>
                            <a:noFill/>
                          </a:ln>
                          <a:solidFill>
                            <a:srgbClr val="FF9933"/>
                          </a:solidFill>
                          <a:effectLst/>
                          <a:latin typeface="Arial" charset="0"/>
                          <a:cs typeface="Arial" charset="0"/>
                        </a:rPr>
                        <a:t> )</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الشيخ الى غايس الحبيب الذي انا احبه بالحق</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ايها الحبيب في كل شيء اروم ان تكون ناجحا وصحيحا كما ان نفسك ناجحة.</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3 Jean 1:1 - 14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L'Ancien, à Gaïus, très aimé, que j'aime dans la lumière de la vérité.2 Cher ami, je souhaite que tu te portes bien à tous égards, et que ta santé soit bonne; qu'il en aille comme pour ton âme qui, elle, se porte bien.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3 John 1:1-14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1The elder, To the beloved Gaius, whom I love in truth: 2 Beloved, I pray that you may prosper in all things and be in health, just as your soul prospers.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23c</a:t>
            </a:r>
          </a:p>
        </p:txBody>
      </p:sp>
    </p:spTree>
  </p:cSld>
  <p:clrMapOvr>
    <a:masterClrMapping/>
  </p:clrMapOvr>
</p:sld>
</file>

<file path=ppt/slides/slide12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13186" name="Group 2"/>
          <p:cNvGraphicFramePr>
            <a:graphicFrameLocks noGrp="1"/>
          </p:cNvGraphicFramePr>
          <p:nvPr/>
        </p:nvGraphicFramePr>
        <p:xfrm>
          <a:off x="34925" y="115888"/>
          <a:ext cx="9074150" cy="5762626"/>
        </p:xfrm>
        <a:graphic>
          <a:graphicData uri="http://schemas.openxmlformats.org/drawingml/2006/table">
            <a:tbl>
              <a:tblPr rtl="1"/>
              <a:tblGrid>
                <a:gridCol w="5184775">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لاني فرحت جدا اذ حضر اخوة وشهدوا بالحق الذي فيك كما انك تسلك بالحق.</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J'ai, en effet, éprouvé une très grande joie, car des frères arrivés ici rendent témoignage à la vérité qui transparaît dans ta vie: toi, tu marches dans la lumière de la vérité.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For I rejoiced greatly when brethren came and testified of the truth that is in you, just as you walk in the truth.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14210" name="Group 2"/>
          <p:cNvGraphicFramePr>
            <a:graphicFrameLocks noGrp="1"/>
          </p:cNvGraphicFramePr>
          <p:nvPr/>
        </p:nvGraphicFramePr>
        <p:xfrm>
          <a:off x="34925" y="44450"/>
          <a:ext cx="9074150" cy="5618163"/>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ليس لي فرح اعظم من هذا ان اسمع عن اولادي انهم يسلكون بالحق</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ايها الحبيب انت تفعل بالامانة كل ما تصنعه الى الاخوة والى الغرباء</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Ma plus grande joie, c'est d'apprendre que mes enfants marchent dans la lumière de la vérité. 5 Cher ami, tu agis selon ta foi dans les soins que tu prends pour les frères, et cela pour des étrangers.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I have no greater joy than to hear that my children walk in truth. 5 Beloved, you do faithfully whatever you do for the brethren and for strangers,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15234" name="Group 2"/>
          <p:cNvGraphicFramePr>
            <a:graphicFrameLocks noGrp="1"/>
          </p:cNvGraphicFramePr>
          <p:nvPr/>
        </p:nvGraphicFramePr>
        <p:xfrm>
          <a:off x="34925" y="115888"/>
          <a:ext cx="9074150" cy="540226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الذين شهدوا بمحبتك امام الكنيسة.الذين تفعل حسنا اذا شيعتهم كما يحق للّه.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Ils ont rendu devant l'Église témoignage à ta charité. Tu agiras bien en pourvoyant à leur mission d'une manière digne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who have borne witness of your love before the church. If you send them forward on their journey in a manner worthy of God, you will do well,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16258" name="Group 2"/>
          <p:cNvGraphicFramePr>
            <a:graphicFrameLocks noGrp="1"/>
          </p:cNvGraphicFramePr>
          <p:nvPr/>
        </p:nvGraphicFramePr>
        <p:xfrm>
          <a:off x="34925" y="44450"/>
          <a:ext cx="9001125" cy="6796405"/>
        </p:xfrm>
        <a:graphic>
          <a:graphicData uri="http://schemas.openxmlformats.org/drawingml/2006/table">
            <a:tbl>
              <a:tblPr rtl="1"/>
              <a:tblGrid>
                <a:gridCol w="45354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لانهم من اجل اسمه خرجوا وهم لا يأخذون شيئا من الامم.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فنحن ينبغي لنا ان نقبل امثال هؤلاء لكي نكون عاملين معهم بالحق</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كتبت الى الكنيسة ولكن ديوتريفس الذي يحب ان يكون الاول بينهم لا يقبلنا.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Car c'est pour le Nom qu'ils se sont mis en route, sans rien recevoir des païens. 8 Nous donc, nous devons venir en aide à ces hommes, afin de nous montrer coopérateurs de la vérité.9 J'ai écrit un mot à l'Église. Mais Diotréphès, qui aime à tout régenter, ne nous reconnaît pas.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because they went forth for His name's sake, taking nothing from the Gentiles. 8 We therefore ought to receive such, that we may become fellow workers for the truth. 9 I wrote to the church, but Diotrephes, who loves to have the preeminence among them, does not receive 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17282" name="Group 2"/>
          <p:cNvGraphicFramePr>
            <a:graphicFrameLocks noGrp="1"/>
          </p:cNvGraphicFramePr>
          <p:nvPr/>
        </p:nvGraphicFramePr>
        <p:xfrm>
          <a:off x="34925" y="44450"/>
          <a:ext cx="9074150" cy="5942965"/>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اجل ذلك اذا جئت فسأذكّره باعماله التي يعملها هاذرا علينا باقوال خبيثة.واذ هو غير مكتف بهذه لا يقبل الاخوة ويمنع ايضا الذين يريدون ويطردهم من الكنيسة.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Aussi, lorsque je viendrai, je dénoncerai ses procédés, lui qui se répand contre nous en paroles mauvaises: et non content de cela, il refuse lui-même de recevoir les frères, et ceux qui voudraient les recevoir, il les en empêche et les chasse de l'Église.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Therefore, if I come, I will call to mind his deeds which he does, prating against us with malicious words. And not content with that, he himself does not receive the brethren, and forbids those who wish to, putting them out of the church.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18306" name="Group 2"/>
          <p:cNvGraphicFramePr>
            <a:graphicFrameLocks noGrp="1"/>
          </p:cNvGraphicFramePr>
          <p:nvPr/>
        </p:nvGraphicFramePr>
        <p:xfrm>
          <a:off x="34925" y="-26988"/>
          <a:ext cx="9074150" cy="6867843"/>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ايها الحبيب لا تتمثل بالشر بل بالخير لان من يصنع الخير هو من الله ومن يصنع الشر فلم يبصر الله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ديمتريوس مشهود له من الجميع ومن الحق نفسه ونحن ايضا نشهد وانتم تعلمون ان شهادتنا هي صادقة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Cher ami, ne prends pas exemple sur le mal mais sur le bien. Celui qui fait le bien est de Dieu, celui qui fait le mal ne voit pas Dieu. 12 Quant à Démétrius, tout le monde lui rend bon témoignage. La vérité elle-même témoigne pour lui. Mais nous aussi, nous lui rendons témoignage, et tu sais que notre témoignage est vrai.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Beloved, do not imitate what is evil, but what is good. He who does good is of God, but he who does evil has not seen God. 12 Demetrius has a good testimony from all, and from the truth itself. And we also bear witness, and you know that our testimony is true.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19330" name="Group 2"/>
          <p:cNvGraphicFramePr>
            <a:graphicFrameLocks noGrp="1"/>
          </p:cNvGraphicFramePr>
          <p:nvPr/>
        </p:nvGraphicFramePr>
        <p:xfrm>
          <a:off x="34925" y="44450"/>
          <a:ext cx="9074150" cy="5834063"/>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لي كثير لاكتبه لكنني لست اريد ان اكتب اليك بحبر وقلم</a:t>
                      </a:r>
                      <a:r>
                        <a:rPr kumimoji="0" lang="en-US" sz="3200" b="0" i="0" u="none" strike="noStrike" cap="none" normalizeH="0" baseline="0">
                          <a:ln>
                            <a:noFill/>
                          </a:ln>
                          <a:solidFill>
                            <a:schemeClr val="bg1"/>
                          </a:solidFill>
                          <a:effectLst/>
                          <a:latin typeface="Arial" charset="0"/>
                          <a:cs typeface="Arial" charset="0"/>
                        </a:rPr>
                        <a:t>.</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ولكنني ارجو ان اراك عن قريب فنتكلم فما لفم</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J'aurais bien des choses à t'écrire, mais je ne veux pas le faire avec l'encre et la plume; </a:t>
                      </a:r>
                      <a:r>
                        <a:rPr kumimoji="0" lang="en-US" sz="2800" b="0" i="0" u="none" strike="noStrike" cap="none" normalizeH="0" baseline="0">
                          <a:ln>
                            <a:noFill/>
                          </a:ln>
                          <a:solidFill>
                            <a:schemeClr val="bg1"/>
                          </a:solidFill>
                          <a:effectLst/>
                          <a:latin typeface="Arial" charset="0"/>
                          <a:cs typeface="Arial" charset="0"/>
                        </a:rPr>
                        <a:t>14 </a:t>
                      </a:r>
                      <a:r>
                        <a:rPr kumimoji="0" lang="fr-FR" sz="2800" b="0" i="0" u="none" strike="noStrike" cap="none" normalizeH="0" baseline="0">
                          <a:ln>
                            <a:noFill/>
                          </a:ln>
                          <a:solidFill>
                            <a:schemeClr val="bg1"/>
                          </a:solidFill>
                          <a:effectLst/>
                          <a:latin typeface="Arial" charset="0"/>
                          <a:cs typeface="Arial" charset="0"/>
                        </a:rPr>
                        <a:t>car j'espère te revoir prochainement, et nous nous entretiendrons de vive voix. La paix soit avec toi! Les amis te saluent. salue aussi les amis, chacun en particulier.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I had many things to write, but I do not wish to write to you with pen and ink; 14 but I hope to see you shortly, and we shall speak face to face. Peace to you. Our friends greet you. Greet the friends by name.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0354"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1378"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522137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5221380"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5221381"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2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23426" name="Group 2"/>
          <p:cNvGraphicFramePr>
            <a:graphicFrameLocks noGrp="1"/>
          </p:cNvGraphicFramePr>
          <p:nvPr/>
        </p:nvGraphicFramePr>
        <p:xfrm>
          <a:off x="71438" y="115888"/>
          <a:ext cx="8964612" cy="6842760"/>
        </p:xfrm>
        <a:graphic>
          <a:graphicData uri="http://schemas.openxmlformats.org/drawingml/2006/table">
            <a:tbl>
              <a:tblPr rtl="1"/>
              <a:tblGrid>
                <a:gridCol w="4608512">
                  <a:extLst>
                    <a:ext uri="{9D8B030D-6E8A-4147-A177-3AD203B41FA5}">
                      <a16:colId xmlns:a16="http://schemas.microsoft.com/office/drawing/2014/main" val="20000"/>
                    </a:ext>
                  </a:extLst>
                </a:gridCol>
                <a:gridCol w="435610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28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2800" b="0" i="0" u="sng" strike="noStrike" cap="none" normalizeH="0" baseline="0">
                          <a:ln>
                            <a:noFill/>
                          </a:ln>
                          <a:solidFill>
                            <a:srgbClr val="FF9933"/>
                          </a:solidFill>
                          <a:effectLst/>
                          <a:latin typeface="Arial" charset="0"/>
                          <a:cs typeface="Arial" charset="0"/>
                        </a:rPr>
                        <a:t> (</a:t>
                      </a:r>
                      <a:r>
                        <a:rPr kumimoji="0" lang="en-US" sz="2800" b="0" i="0" u="sng" strike="noStrike" cap="none" normalizeH="0" baseline="0">
                          <a:ln>
                            <a:noFill/>
                          </a:ln>
                          <a:solidFill>
                            <a:srgbClr val="FF9900"/>
                          </a:solidFill>
                          <a:effectLst/>
                          <a:latin typeface="Arial" charset="0"/>
                          <a:cs typeface="Arial" charset="0"/>
                        </a:rPr>
                        <a:t>15:36 - 16:1-5</a:t>
                      </a:r>
                      <a:r>
                        <a:rPr kumimoji="0" lang="ar-SA" sz="2800" b="0" i="0" u="sng" strike="noStrike" cap="none" normalizeH="0" baseline="0">
                          <a:ln>
                            <a:noFill/>
                          </a:ln>
                          <a:solidFill>
                            <a:srgbClr val="FF9933"/>
                          </a:solidFill>
                          <a:effectLst/>
                          <a:latin typeface="Arial" charset="0"/>
                          <a:cs typeface="Arial" charset="0"/>
                        </a:rPr>
                        <a:t>)</a:t>
                      </a:r>
                      <a:endParaRPr kumimoji="0" lang="en-US" sz="28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بعد ايام قال بولس لبرنابا لنرجع ونفتقد اخوتنا في كل مدينة نادينا فيها بكلمة الرب كيف هم.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فاشار برنابا ان يأخذا معهما ايضا يوحنا الذي يدعى مرقس</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92650">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a:t>
                      </a:r>
                      <a:r>
                        <a:rPr kumimoji="0" lang="fr-CA" sz="2800" b="0" i="0" u="sng" strike="noStrike" cap="none" normalizeH="0" baseline="0">
                          <a:ln>
                            <a:noFill/>
                          </a:ln>
                          <a:solidFill>
                            <a:srgbClr val="FF9900"/>
                          </a:solidFill>
                          <a:effectLst/>
                          <a:latin typeface="Arial" charset="0"/>
                          <a:cs typeface="Arial" charset="0"/>
                        </a:rPr>
                        <a:t>e</a:t>
                      </a:r>
                      <a:r>
                        <a:rPr kumimoji="0" lang="en-US" sz="2800" b="0" i="0" u="sng" strike="noStrike" cap="none" normalizeH="0" baseline="0">
                          <a:ln>
                            <a:noFill/>
                          </a:ln>
                          <a:solidFill>
                            <a:srgbClr val="FF9900"/>
                          </a:solidFill>
                          <a:effectLst/>
                          <a:latin typeface="Arial" charset="0"/>
                          <a:cs typeface="Arial" charset="0"/>
                        </a:rPr>
                        <a:t>s</a:t>
                      </a:r>
                      <a:r>
                        <a:rPr kumimoji="0" lang="en-US" sz="2400" b="0" i="0" u="sng" strike="noStrike" cap="none" normalizeH="0" baseline="0">
                          <a:ln>
                            <a:noFill/>
                          </a:ln>
                          <a:solidFill>
                            <a:srgbClr val="FF9933"/>
                          </a:solidFill>
                          <a:effectLst/>
                          <a:latin typeface="Arial" charset="0"/>
                          <a:cs typeface="Times New Roman" pitchFamily="18" charset="0"/>
                        </a:rPr>
                        <a:t> </a:t>
                      </a:r>
                      <a:r>
                        <a:rPr kumimoji="0" lang="en-US" sz="2800" b="0" i="0" u="sng" strike="noStrike" cap="none" normalizeH="0" baseline="0">
                          <a:ln>
                            <a:noFill/>
                          </a:ln>
                          <a:solidFill>
                            <a:srgbClr val="FF9900"/>
                          </a:solidFill>
                          <a:effectLst/>
                          <a:latin typeface="Arial" charset="0"/>
                          <a:cs typeface="Arial" charset="0"/>
                        </a:rPr>
                        <a:t>15:36 - 16:1-5</a:t>
                      </a:r>
                      <a:endParaRPr kumimoji="0" lang="en-US" sz="24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a:t>
                      </a:r>
                      <a:r>
                        <a:rPr kumimoji="0" lang="fr-FR" sz="2800" b="0" i="0" u="none" strike="noStrike" cap="none" normalizeH="0" baseline="0">
                          <a:ln>
                            <a:noFill/>
                          </a:ln>
                          <a:solidFill>
                            <a:schemeClr val="bg1"/>
                          </a:solidFill>
                          <a:effectLst/>
                          <a:latin typeface="Arial" charset="0"/>
                          <a:cs typeface="Arial" charset="0"/>
                        </a:rPr>
                        <a:t>Après un certain temps, Paul dit à Barnabas: "Retournons donc visiter les frères dans chacune des villes où nous avons annoncé la parole du Seigneur. Nous verrons où ils en sont." Barnabas voulait emmener aussi avec eux Jean appelé Marc.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95000"/>
                        </a:lnSpc>
                        <a:spcBef>
                          <a:spcPct val="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15:36-41 &amp; 16:1-5</a:t>
                      </a: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Then after some days Paul said to Barnabas, Let us now go back and visit our brethren in every city where we have preached the word of the Lord, and see how they are doing.'' 37 Now Barnabas was determined to take with them John called Mark.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23a</a:t>
            </a:r>
          </a:p>
        </p:txBody>
      </p:sp>
    </p:spTree>
  </p:cSld>
  <p:clrMapOvr>
    <a:masterClrMapping/>
  </p:clrMapOvr>
</p:sld>
</file>

<file path=ppt/slides/slide12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24450" name="Group 2"/>
          <p:cNvGraphicFramePr>
            <a:graphicFrameLocks noGrp="1"/>
          </p:cNvGraphicFramePr>
          <p:nvPr/>
        </p:nvGraphicFramePr>
        <p:xfrm>
          <a:off x="34925" y="44450"/>
          <a:ext cx="9074150" cy="676656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بولس فكان يستحسن ان الذي فارقهما من بمفيلية ولم يذهب معهما للعمل لا يأخذانه معهما. فحصل بينهما مشاجرة حتى فارق احدهما الآخر</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وبرنابا اخذ مرقس وسافر في البحر الى قبرس.</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38 Mais Paul n'était pas d'avis de reprendre comme compagnon un homme qui les avait quittés en Pamphylie et n'avait donc pas partagé leur travail. 39 Leur désaccord s'aggrava tellement qu'ils partirent chacun de leur côté. Barnabas prit Marc avec lui et s'embarqua pour Chypre,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38 But Paul insisted that they should not take with them the one who had departed from them in Pamphylia, and had not gone with them to the work. 39 Then the contention became so sharp that they parted from one another. And so Barnabas took Mark and sailed to Cyprus;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25474" name="Group 2"/>
          <p:cNvGraphicFramePr>
            <a:graphicFrameLocks noGrp="1"/>
          </p:cNvGraphicFramePr>
          <p:nvPr/>
        </p:nvGraphicFramePr>
        <p:xfrm>
          <a:off x="34925" y="115888"/>
          <a:ext cx="9001125" cy="5901754"/>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بولس فاختار سيلا وخرج مستودعا من الاخوة الى نعمة الله.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فاجتاز في سورية وكيليكية يشدد الكنائس</a:t>
                      </a:r>
                      <a:r>
                        <a:rPr kumimoji="0" lang="ar-EG" sz="3200" b="0" i="0" u="none" strike="noStrike" cap="none" normalizeH="0" baseline="0">
                          <a:ln>
                            <a:noFill/>
                          </a:ln>
                          <a:solidFill>
                            <a:schemeClr val="bg1"/>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40 tandis que Paul s'adjoignait Silas et s'en allait, remis par les frères à la grâce du Seigneur. 41Parcourant la Syrie et la Cilicie, Paul affermissait les Églises et il parvint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40 but Paul chose Silas and departed, being commended by the brethren to the grace of God. 41 And he went through Syria and Cilicia, strengthening the churches.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26498" name="Group 2"/>
          <p:cNvGraphicFramePr>
            <a:graphicFrameLocks noGrp="1"/>
          </p:cNvGraphicFramePr>
          <p:nvPr/>
        </p:nvGraphicFramePr>
        <p:xfrm>
          <a:off x="34925" y="44450"/>
          <a:ext cx="9074150" cy="5913120"/>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وصل الى دربة ولسترة واذا تلميذ كان هناك اسمه تيموثاوس ابن امرأة يهودية مؤمنة ولكن اباه يوناني.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وكان مشهودا له من الاخوة الذين في لسترة وايقونية</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1ainsi à Derbé et à Lystre. Il y avait là un disciple nommé Timothée, fils d'une Juive devenue croyante et d'un père qui était Grec. 2 Sa réputation était bonne parmi les frères de Lystre et d'Iconium.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Then he came to Derbe and Lystra. And behold, a certain disciple was there, named Timothy, the son of a certain Jewish woman who believed, but his father was Greek. 2 He was well spoken of by the brethren who were at Lystra and Iconium.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27522" name="Group 2"/>
          <p:cNvGraphicFramePr>
            <a:graphicFrameLocks noGrp="1"/>
          </p:cNvGraphicFramePr>
          <p:nvPr/>
        </p:nvGraphicFramePr>
        <p:xfrm>
          <a:off x="34925" y="44450"/>
          <a:ext cx="9074150" cy="5762626"/>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فاراد بولس ان يخرج هذا معه فاخذه وختنه من اجل اليهود الذين في تلك الاماكن لان الجميع كانوا يعرفون اباه انه يوناني.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Paul désirait l'emmener avec lui; il le prit donc et le circoncit à cause des Juifs qui se trouvaient dans ces parages. Ils savaient tous, en effet, que son père était grec.</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Paul wanted to have him go on with him. And he took him and circumcised him because of the Jews who were in that region, for they all knew that his father was Greek.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28546" name="Group 2"/>
          <p:cNvGraphicFramePr>
            <a:graphicFrameLocks noGrp="1"/>
          </p:cNvGraphicFramePr>
          <p:nvPr/>
        </p:nvGraphicFramePr>
        <p:xfrm>
          <a:off x="34925" y="44450"/>
          <a:ext cx="9074150" cy="633984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واذ كانوا يجتازون في المدن كانوا يسلمونهم القضايا التي حكم بها الرسل والمشايخ الذين في اورشليم ليحفظوها.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فكانت الكنائس تتشدد في الايمان وتزداد في العدد كل يوم</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Dans les villes où ils passaient, Paul et Silas transmettaient les décisions qu'avaient prises les apôtres et les anciens de Jérusalem et ils demandaient de s'y conformer. 5 Les Églises devenaient plus fortes dans la foi et croissaient en nombre de jour en jour.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as they went through the cities, they delivered to them the decrees to keep, which were determined by the apostles and elders at Jerusalem. 5 So the churches were strengthened in the faith, and increased in number daily.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9570"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3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30594"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31618"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3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32642" name="Group 2"/>
          <p:cNvGraphicFramePr>
            <a:graphicFrameLocks noGrp="1"/>
          </p:cNvGraphicFramePr>
          <p:nvPr/>
        </p:nvGraphicFramePr>
        <p:xfrm>
          <a:off x="107950" y="44450"/>
          <a:ext cx="9001125" cy="6388608"/>
        </p:xfrm>
        <a:graphic>
          <a:graphicData uri="http://schemas.openxmlformats.org/drawingml/2006/table">
            <a:tbl>
              <a:tblPr rtl="1"/>
              <a:tblGrid>
                <a:gridCol w="4321175">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مزمور </a:t>
                      </a:r>
                      <a:r>
                        <a:rPr kumimoji="0" lang="en-US" sz="3600" b="0" i="0" u="sng" strike="noStrike" cap="none" normalizeH="0" baseline="0">
                          <a:ln>
                            <a:noFill/>
                          </a:ln>
                          <a:solidFill>
                            <a:srgbClr val="FF9933"/>
                          </a:solidFill>
                          <a:effectLst/>
                          <a:latin typeface="Arial" charset="0"/>
                          <a:cs typeface="Arial" charset="0"/>
                        </a:rPr>
                        <a:t>99 : 6 - 7</a:t>
                      </a:r>
                      <a:endParaRPr kumimoji="0" lang="ar-EG" sz="28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موسى وهرون بين كهنته وصموئيل بين الذين يدعون باسمه.دعوا الرب‏ وهو استجاب لهم.</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بعمود السحاب كلمهم.</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هللويا.</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Arial" charset="0"/>
                        </a:rPr>
                        <a:t>Psaume </a:t>
                      </a:r>
                      <a:r>
                        <a:rPr kumimoji="0" lang="en-US" sz="3200" b="0" i="0" u="sng" strike="noStrike" cap="none" normalizeH="0" baseline="0">
                          <a:ln>
                            <a:noFill/>
                          </a:ln>
                          <a:solidFill>
                            <a:srgbClr val="FF9933"/>
                          </a:solidFill>
                          <a:effectLst/>
                          <a:latin typeface="Arial" charset="0"/>
                          <a:cs typeface="Arial" charset="0"/>
                        </a:rPr>
                        <a:t>99 : 6 - 7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Moïse et Aaron parmi ses prêtres, et Samuel parmi ceux qui invoquaient son nom, faisaient appel au Seigneur, et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il leur répondait. Dans la colonne de nuée, il leur parlait,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dirty="0">
                          <a:ln>
                            <a:noFill/>
                          </a:ln>
                          <a:solidFill>
                            <a:srgbClr val="FF9933"/>
                          </a:solidFill>
                          <a:effectLst/>
                          <a:latin typeface="Arial" charset="0"/>
                          <a:cs typeface="Arial" charset="0"/>
                        </a:rPr>
                        <a:t>Psalms 99:6-7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6 Moses and Aaron were among His priests, and Samuel was among those who called upon His name; they called upon the LORD, and He answered them.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7 He spoke to them in the cloudy pillar.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US" dirty="0"/>
              <a:t>23pg</a:t>
            </a:r>
          </a:p>
        </p:txBody>
      </p:sp>
    </p:spTree>
  </p:cSld>
  <p:clrMapOvr>
    <a:masterClrMapping/>
  </p:clrMapOvr>
</p:sld>
</file>

<file path=ppt/slides/slide13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33666" name="Group 2"/>
          <p:cNvGraphicFramePr>
            <a:graphicFrameLocks noGrp="1"/>
          </p:cNvGraphicFramePr>
          <p:nvPr/>
        </p:nvGraphicFramePr>
        <p:xfrm>
          <a:off x="34925" y="44450"/>
          <a:ext cx="9001125" cy="6194426"/>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4000" b="0" i="0" u="sng" strike="noStrike" cap="none" normalizeH="0" baseline="0">
                          <a:ln>
                            <a:noFill/>
                          </a:ln>
                          <a:solidFill>
                            <a:srgbClr val="FF9933"/>
                          </a:solidFill>
                          <a:effectLst/>
                          <a:latin typeface="Arial" charset="0"/>
                          <a:cs typeface="Arial" charset="0"/>
                        </a:rPr>
                        <a:t>يوحنا </a:t>
                      </a:r>
                      <a:r>
                        <a:rPr kumimoji="0" lang="fr-FR" sz="4000" b="0" i="0" u="sng" strike="noStrike" cap="none" normalizeH="0" baseline="0">
                          <a:ln>
                            <a:noFill/>
                          </a:ln>
                          <a:solidFill>
                            <a:srgbClr val="FF9933"/>
                          </a:solidFill>
                          <a:effectLst/>
                          <a:latin typeface="Arial" charset="0"/>
                          <a:cs typeface="Arial" charset="0"/>
                        </a:rPr>
                        <a:t>16 : 20 - 33</a:t>
                      </a:r>
                      <a:endParaRPr kumimoji="0" lang="ar-EG" sz="40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الحق الحق اقول لكم انكم ستبكون وتنوحون والعالم يفرح.</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انتم </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ستحزنون ولكن حزنكم يتحول الى فرح.</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4000" b="0" i="0" u="sng" strike="noStrike" cap="none" normalizeH="0" baseline="0">
                          <a:ln>
                            <a:noFill/>
                          </a:ln>
                          <a:solidFill>
                            <a:srgbClr val="FF9933"/>
                          </a:solidFill>
                          <a:effectLst/>
                          <a:latin typeface="Arial" charset="0"/>
                          <a:cs typeface="Arial" charset="0"/>
                        </a:rPr>
                        <a:t>Jean 16 : 20 - 33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En vérité, en vérité, je vous le dis, vous allez gémir et vous lamenter tandis que le monde se réjouira; vous serez affligés mais votre affliction tournera en joie.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4000" b="0" i="0" u="sng" strike="noStrike" cap="none" normalizeH="0" baseline="0">
                          <a:ln>
                            <a:noFill/>
                          </a:ln>
                          <a:solidFill>
                            <a:srgbClr val="FF9933"/>
                          </a:solidFill>
                          <a:effectLst/>
                          <a:latin typeface="Arial" charset="0"/>
                          <a:cs typeface="Arial" charset="0"/>
                        </a:rPr>
                        <a:t>John 16:20-33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Most assuredly, I say to you that you will weep and lament, but the world will rejoice; and you will be sorrowful, but your sorrow will be turned into joy.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23g</a:t>
            </a:r>
          </a:p>
        </p:txBody>
      </p:sp>
    </p:spTree>
  </p:cSld>
  <p:clrMapOvr>
    <a:masterClrMapping/>
  </p:clrMapOvr>
</p:sld>
</file>

<file path=ppt/slides/slide13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34690" name="Group 2"/>
          <p:cNvGraphicFramePr>
            <a:graphicFrameLocks noGrp="1"/>
          </p:cNvGraphicFramePr>
          <p:nvPr/>
        </p:nvGraphicFramePr>
        <p:xfrm>
          <a:off x="34925" y="115888"/>
          <a:ext cx="9001125" cy="5727065"/>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المرأة وهي تلد تحزن لان ساعتها قد جاءت.ولكن متى ولدت الطفل لا تعود تذكر الشدة لسبب الفرح لانه قد ولد انسان في العالم.</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21 Lorsque la femme enfante, elle est dans l'affliction puisque son heure est venue; mais lorsqu'elle a donn</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le jour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l'enfant, elle ne se souvient plus de son accablement, elle est toute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la joie d'avoir mis un homme au monde.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A woman, when she is in labor, has sorrow because her hour has come; but as soon as she has given birth to the child, she no longer remembers the anguish, for joy that a human being has been born into the world.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35714" name="Group 2"/>
          <p:cNvGraphicFramePr>
            <a:graphicFrameLocks noGrp="1"/>
          </p:cNvGraphicFramePr>
          <p:nvPr/>
        </p:nvGraphicFramePr>
        <p:xfrm>
          <a:off x="34925" y="44450"/>
          <a:ext cx="9001125" cy="6766560"/>
        </p:xfrm>
        <a:graphic>
          <a:graphicData uri="http://schemas.openxmlformats.org/drawingml/2006/table">
            <a:tbl>
              <a:tblPr rtl="1"/>
              <a:tblGrid>
                <a:gridCol w="4895850">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فانتم كذلك عندكم الآن حزن.ولكني سأراكم ايضا فتفرح قلوبكم ولا ينزع احد فرحكم منكم.وفي ذلك اليوم لا تسألونني شيئا.الحق الحق اقول لكم ان كل ما طلبتم من الآب باسمي يعطيكم.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C'est ainsi que vous êtes maintenant dans l'affliction; mais je vous verrai à nouveau, votre coeur alors se réjouira, et cette joie, nul ne vous la ravira. 23  Ainsi, ce jour-là, vous ne m'interrogerez plus sur rien. En vérité, en vérité, je vous le dis, si vous demandez quelque chose à mon Père en mon nom,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Therefore you now have sorrow; but I will see you again and your heart will rejoice, and your joy no one will take from you. 23 And in that day you will ask Me nothing. Most assuredly, I say to you, whatever you ask the Father in My name He will give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36738" name="Group 2"/>
          <p:cNvGraphicFramePr>
            <a:graphicFrameLocks noGrp="1"/>
          </p:cNvGraphicFramePr>
          <p:nvPr/>
        </p:nvGraphicFramePr>
        <p:xfrm>
          <a:off x="34925" y="44450"/>
          <a:ext cx="9074150" cy="684276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الى الآن لم تطلبوا شيئا باسمي.اطلبوا تأخذوا ليكون فرحكم كاملا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قد كلمتكم بهذا بامثال ولكن تأتي ساعة حين لا اكلمكم ايضا بامثال بل اخبركم عن الآب علانية.</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il vous le donnera. Jusqu'ici vous n'avez rien demandé en mon nom: demandez et vous recevrez, pour que votre joie soit parfaite. 25 Je vous ai dit tout cela de façon énigmatique, mais l'heure vient où je ne vous parlerai plus de cette manière, mais où je vous annoncerai ouvertement ce qui concerne le Père.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Until now you have asked nothing in My name. Ask, and you will receive, that your joy may be full. 25 These things I have spoken to you in figurative language; but the time is coming when I will no longer speak to you in figurative language, but I will tell you plainly about the Father.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37762" name="Group 2"/>
          <p:cNvGraphicFramePr>
            <a:graphicFrameLocks noGrp="1"/>
          </p:cNvGraphicFramePr>
          <p:nvPr/>
        </p:nvGraphicFramePr>
        <p:xfrm>
          <a:off x="34925" y="44450"/>
          <a:ext cx="9074150" cy="5804218"/>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 ذلك اليوم تطلبون باسمي.ولست اقول لكم اني انا اسأل الآب من اجلكم.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 الآب نفسه يحبكم لانكم قد احببتموني وآمنتم اني من عند الله خرجت.</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Ce jour-là, vous demanderez en mon nom et cependant je ne vous dis pas que je prierai le Père pour vous,</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27 car le Père lui-même vous aime parce que vous m'avez aimé et que vous avez cru que je suis sorti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In that day you will ask in My name, and I do not say to you that I shall pray the Father for you; 27 for the Father Himself loves you, because you have loved Me, and have believed that I came forth from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38786" name="Group 2"/>
          <p:cNvGraphicFramePr>
            <a:graphicFrameLocks noGrp="1"/>
          </p:cNvGraphicFramePr>
          <p:nvPr/>
        </p:nvGraphicFramePr>
        <p:xfrm>
          <a:off x="34925" y="44450"/>
          <a:ext cx="9074150" cy="5804218"/>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خرجت من عند الآب وقد أتيت الى العالم وايضا اترك العالم واذهب الى الآب</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قال له تلاميذه هوذا الآن تتكلم علانية ولست تقول مثلا واحدا.</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Je suis sorti du Père et je suis venu dans le monde; tandis qu'à présent je quitte le monde et je vais au Père. 29 Ses disciples lui dirent: "Voici que maintenant tu parles ouvertement et que tu abandonnes tout langage énigmatique;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I came forth from the Father and have come into the world. Again, I leave the world and go to the Father.'' 29 His disciples said to Him, See, now You are speaking plainly, and using no figure of speech!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39810" name="Group 2"/>
          <p:cNvGraphicFramePr>
            <a:graphicFrameLocks noGrp="1"/>
          </p:cNvGraphicFramePr>
          <p:nvPr/>
        </p:nvGraphicFramePr>
        <p:xfrm>
          <a:off x="34925" y="44450"/>
          <a:ext cx="9001125" cy="5689601"/>
        </p:xfrm>
        <a:graphic>
          <a:graphicData uri="http://schemas.openxmlformats.org/drawingml/2006/table">
            <a:tbl>
              <a:tblPr rtl="1"/>
              <a:tblGrid>
                <a:gridCol w="47513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الآن نعلم انك عالم بكل شيء ولست تحتاج ان يسألك احد.لهذا نؤمن انك من الله خرجت. اجابهم يسوع الآن تؤمنون.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maintenant nous savons que toi, tu sais toutes choses et que tu n'as nul besoin que quelqu'un t'interroge. C'est bien pourquoi nous croyons que tu es sorti de Dieu. 31 Jésus leur répondit: "Croyez-vous, à présent?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Now we are sure that You know all things, and have no need that anyone should question You. By this we believe that You came forth from God.'' 31 Jesus answered them, Do you now believe?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40834" name="Group 2"/>
          <p:cNvGraphicFramePr>
            <a:graphicFrameLocks noGrp="1"/>
          </p:cNvGraphicFramePr>
          <p:nvPr/>
        </p:nvGraphicFramePr>
        <p:xfrm>
          <a:off x="34925" y="115888"/>
          <a:ext cx="9001125" cy="5618163"/>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هوذا تأتي ساعة وقد أتت الآن تتفرقون فيها كل واحد الى خاصته وتتركونني وحدي.وانا لست وحدي لان الآب معي.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Voici que l'heure vient, et maintenant elle est là, où vous serez dispersés, chacun allant de son côté, et vous me laisserez seul. Mais je ne suis pas seul, le Père est avec moi.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Indeed the hour is coming, yes, has now come, that you will be scattered, each to his own, and will leave Me alone. And yet I am not alone, because the Father is with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41858" name="Group 2"/>
          <p:cNvGraphicFramePr>
            <a:graphicFrameLocks noGrp="1"/>
          </p:cNvGraphicFramePr>
          <p:nvPr/>
        </p:nvGraphicFramePr>
        <p:xfrm>
          <a:off x="34925" y="44450"/>
          <a:ext cx="9074150" cy="5473701"/>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قد كلمتكم بهذا ليكون لكم فيّ سلام.في العالم سيكون لكم ضيق.ولكن ثقوا.انا قد غلبت العالم</a:t>
                      </a:r>
                      <a:r>
                        <a:rPr kumimoji="0" lang="ar-EG"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a:t>
                      </a:r>
                      <a:r>
                        <a:rPr kumimoji="0" lang="fr-FR" sz="2800" b="0" i="0" u="none" strike="noStrike" cap="none" normalizeH="0" baseline="0">
                          <a:ln>
                            <a:noFill/>
                          </a:ln>
                          <a:solidFill>
                            <a:schemeClr val="bg1"/>
                          </a:solidFill>
                          <a:effectLst/>
                          <a:latin typeface="Arial" charset="0"/>
                          <a:cs typeface="Arial" charset="0"/>
                        </a:rPr>
                        <a:t>Je vous ai dit cela pour qu'en moi vous ayez la paix. En ce monde vous êtes dans la détresse, mais prenez courage, j'ai vaincu le monde.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 </a:t>
                      </a: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These things I have spoken to you, that in Me you may have peace. In the world you will have tribulation; but be of good cheer, I have overcome the world.''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7428"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59498" name="Group 10"/>
          <p:cNvGraphicFramePr>
            <a:graphicFrameLocks noGrp="1"/>
          </p:cNvGraphicFramePr>
          <p:nvPr/>
        </p:nvGraphicFramePr>
        <p:xfrm>
          <a:off x="539750" y="533400"/>
          <a:ext cx="8424863" cy="5224272"/>
        </p:xfrm>
        <a:graphic>
          <a:graphicData uri="http://schemas.openxmlformats.org/drawingml/2006/table">
            <a:tbl>
              <a:tblPr rtl="1"/>
              <a:tblGrid>
                <a:gridCol w="8424863">
                  <a:extLst>
                    <a:ext uri="{9D8B030D-6E8A-4147-A177-3AD203B41FA5}">
                      <a16:colId xmlns:a16="http://schemas.microsoft.com/office/drawing/2014/main" val="20000"/>
                    </a:ext>
                  </a:extLst>
                </a:gridCol>
              </a:tblGrid>
              <a:tr h="26066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Twenty Fourth day of The Month of</a:t>
                      </a:r>
                      <a:r>
                        <a:rPr kumimoji="0" lang="en-US" sz="3200" b="0" i="0" u="none" strike="noStrike" cap="none" normalizeH="0" baseline="0">
                          <a:ln>
                            <a:noFill/>
                          </a:ln>
                          <a:solidFill>
                            <a:srgbClr val="FF9900"/>
                          </a:solidFill>
                          <a:effectLst/>
                          <a:latin typeface="Arial" charset="0"/>
                          <a:cs typeface="Arial" charset="0"/>
                        </a:rPr>
                        <a:t> </a:t>
                      </a:r>
                      <a:r>
                        <a:rPr kumimoji="0" lang="en-US" sz="4000" b="0" i="0" u="none" strike="noStrike" cap="none" normalizeH="0" baseline="0">
                          <a:ln>
                            <a:noFill/>
                          </a:ln>
                          <a:solidFill>
                            <a:srgbClr val="FF9900"/>
                          </a:solidFill>
                          <a:effectLst/>
                          <a:latin typeface="Arial" charset="0"/>
                          <a:cs typeface="Arial" charset="0"/>
                        </a:rPr>
                        <a:t>Hatour </a:t>
                      </a:r>
                      <a:endParaRPr kumimoji="0" lang="en-US" sz="32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الرابع والعشرون من شهر هاتور</a:t>
                      </a:r>
                      <a:endParaRPr kumimoji="0" lang="ar-EG" sz="32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32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Vingt Quatrième du mois de</a:t>
                      </a:r>
                      <a:r>
                        <a:rPr kumimoji="0" lang="en-US" sz="4000" b="0" i="0" u="none" strike="noStrike" cap="none" normalizeH="0" baseline="0">
                          <a:ln>
                            <a:noFill/>
                          </a:ln>
                          <a:solidFill>
                            <a:srgbClr val="FF9900"/>
                          </a:solidFill>
                          <a:effectLst/>
                          <a:latin typeface="Arial" charset="0"/>
                          <a:cs typeface="Arial" charset="0"/>
                        </a:rPr>
                        <a:t> Hatour</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32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3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6051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4160515"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13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61568" name="Group 32"/>
          <p:cNvGraphicFramePr>
            <a:graphicFrameLocks noGrp="1"/>
          </p:cNvGraphicFramePr>
          <p:nvPr/>
        </p:nvGraphicFramePr>
        <p:xfrm>
          <a:off x="34925" y="76200"/>
          <a:ext cx="9001125" cy="6162676"/>
        </p:xfrm>
        <a:graphic>
          <a:graphicData uri="http://schemas.openxmlformats.org/drawingml/2006/table">
            <a:tbl>
              <a:tblPr rtl="1"/>
              <a:tblGrid>
                <a:gridCol w="45354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9129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عشية  </a:t>
                      </a:r>
                      <a:r>
                        <a:rPr kumimoji="0" lang="en-US" sz="3600" b="0" i="0" u="sng" strike="noStrike" cap="none" normalizeH="0" baseline="0">
                          <a:ln>
                            <a:noFill/>
                          </a:ln>
                          <a:solidFill>
                            <a:srgbClr val="FF9933"/>
                          </a:solidFill>
                          <a:effectLst/>
                          <a:latin typeface="Arial" charset="0"/>
                          <a:cs typeface="Arial" charset="0"/>
                        </a:rPr>
                        <a:t>97:7-8</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اسجدوا له يا جميع الآلهة.سمعت صهيون ففرحت وابتهجت بنات يهوذا من اجل احكامك يا رب.	</a:t>
                      </a:r>
                      <a:r>
                        <a:rPr kumimoji="0" lang="ar-SA" sz="3200" b="1" i="0" u="none" strike="noStrike" cap="none" normalizeH="0" baseline="0">
                          <a:ln>
                            <a:noFill/>
                          </a:ln>
                          <a:solidFill>
                            <a:schemeClr val="bg1"/>
                          </a:solidFill>
                          <a:effectLst/>
                          <a:latin typeface="Arial" charset="0"/>
                          <a:cs typeface="Arial" charset="0"/>
                        </a:rPr>
                        <a:t>هللويا.</a:t>
                      </a:r>
                      <a:endParaRPr kumimoji="0" lang="en-CA" sz="32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97:7-8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a:t>
                      </a:r>
                      <a:r>
                        <a:rPr kumimoji="0" lang="fr-FR" sz="2800" b="0" i="0" u="none" strike="noStrike" cap="none" normalizeH="0" baseline="0">
                          <a:ln>
                            <a:noFill/>
                          </a:ln>
                          <a:solidFill>
                            <a:schemeClr val="bg1"/>
                          </a:solidFill>
                          <a:effectLst/>
                          <a:latin typeface="Arial" charset="0"/>
                          <a:cs typeface="Arial" charset="0"/>
                        </a:rPr>
                        <a:t>Prosternez-vous devant Dieu, vous tous ses anges,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Sion l'a entendu, elle se réjouit; les villes de Judée exultent à cause de tes jugements, Seigneur,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Psalms 97:7-8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7 Worship Him, all you gods.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8 Zion hears and is glad, and the daughters of Judah rejoice because of Your judgments, O LORD. Alleluia</a:t>
                      </a:r>
                      <a:endParaRPr kumimoji="0" lang="en-CA"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US" dirty="0"/>
              <a:t>24pv</a:t>
            </a:r>
          </a:p>
        </p:txBody>
      </p:sp>
    </p:spTree>
  </p:cSld>
  <p:clrMapOvr>
    <a:masterClrMapping/>
  </p:clrMapOvr>
</p:sld>
</file>

<file path=ppt/slides/slide13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62588" name="Group 28"/>
          <p:cNvGraphicFramePr>
            <a:graphicFrameLocks noGrp="1"/>
          </p:cNvGraphicFramePr>
          <p:nvPr/>
        </p:nvGraphicFramePr>
        <p:xfrm>
          <a:off x="34925" y="-26988"/>
          <a:ext cx="9074150" cy="6049963"/>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a:t>
                      </a:r>
                      <a:r>
                        <a:rPr kumimoji="0" lang="fr-FR" sz="3200" b="0" i="0" u="sng" strike="noStrike" cap="none" normalizeH="0" baseline="0">
                          <a:ln>
                            <a:noFill/>
                          </a:ln>
                          <a:solidFill>
                            <a:srgbClr val="FF9933"/>
                          </a:solidFill>
                          <a:effectLst/>
                          <a:latin typeface="Arial" charset="0"/>
                          <a:cs typeface="Arial" charset="0"/>
                        </a:rPr>
                        <a:t>11:25-30</a:t>
                      </a:r>
                      <a:r>
                        <a:rPr kumimoji="0" lang="ar-EG" sz="3600" b="0" i="0" u="sng" strike="noStrike" cap="none" normalizeH="0" baseline="0">
                          <a:ln>
                            <a:noFill/>
                          </a:ln>
                          <a:solidFill>
                            <a:srgbClr val="FF9933"/>
                          </a:solidFill>
                          <a:effectLst/>
                          <a:latin typeface="Arial" charset="0"/>
                          <a:cs typeface="Arial" charset="0"/>
                        </a:rPr>
                        <a:t> ) </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 ذلك الوقت اجاب يسوع وقال احمدك ايها الآب رب السماء والارض لانك اخفيت هذه عن الحكماء والفهماء واعلنتها للاطفال.</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Matthieu 11:25-30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En ce temps-là, Jésus prit la parole et dit: "Je te loue, Père, Seigneur du ciel et de la terre, d'avoir caché cela aux sages et aux intelligents et de l'avoir révélé aux tout-petits.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Matthew 11:25-30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At that time Jesus answered and said, I thank You, Father, Lord of heaven and earth, that You have hidden these things from the wise and prudent and have revealed them to babes.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24v</a:t>
            </a:r>
          </a:p>
        </p:txBody>
      </p:sp>
    </p:spTree>
  </p:cSld>
  <p:clrMapOvr>
    <a:masterClrMapping/>
  </p:clrMapOvr>
</p:sld>
</file>

<file path=ppt/slides/slide13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63608" name="Group 24"/>
          <p:cNvGraphicFramePr>
            <a:graphicFrameLocks noGrp="1"/>
          </p:cNvGraphicFramePr>
          <p:nvPr/>
        </p:nvGraphicFramePr>
        <p:xfrm>
          <a:off x="107950" y="44450"/>
          <a:ext cx="9001125" cy="5913120"/>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نعم ايها الآب لان هكذا صارت المسرة امامك. كل شيء قد دفع اليّ من ابي.وليس احد يعرف الابن الا الآب.ولا احد يعرف الآب الا الابن ومن اراد الابن ان يعلن له.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Oui, Père, c'est ainsi que tu en as disposé dans ta bienveillance. 27 Tout m'a été remis par mon Père. Nul ne connaît le Fils si ce n'est le Père, et nul ne connaît le Père si ce n'est le Fils, et celui à qui le Fils veut bien le révéler.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Even so, Father, for so it seemed good in Your sight. 27 All things have been delivered to Me by My Father, and no one knows the Son except the Father. Nor does anyone know the Father except the Son, and the one to whom the Son wills to reveal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66683" name="Group 27"/>
          <p:cNvGraphicFramePr>
            <a:graphicFrameLocks noGrp="1"/>
          </p:cNvGraphicFramePr>
          <p:nvPr/>
        </p:nvGraphicFramePr>
        <p:xfrm>
          <a:off x="34925" y="44450"/>
          <a:ext cx="9074150" cy="6778752"/>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تعالوا اليّ يا جميع المتعبين والثقيلي الاحمال وانا اريحكم. احملوا نيري عليكم وتعلموا مني.لاني وديع ومتواضع القلب.فتجدوا راحة لنفوسكم. لان نيري هين وحملي خفيف</a:t>
                      </a:r>
                      <a:r>
                        <a:rPr kumimoji="0" lang="en-US" sz="32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rgbClr val="FF9900"/>
                          </a:solidFill>
                          <a:effectLst/>
                          <a:latin typeface="Arial" charset="0"/>
                          <a:cs typeface="Arial" charset="0"/>
                        </a:rPr>
                        <a:t>(والمجد للـه دائماً).</a:t>
                      </a:r>
                      <a:endParaRPr kumimoji="0" lang="en-CA" sz="2800" b="1" i="0" u="none" strike="noStrike" cap="none" normalizeH="0" baseline="0" dirty="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28 Venez à moi, vous tous qui peinez sous le poids du fardeau, et moi je vous donnerai le repos. Prenez sur vous mon joug et mettez-vous à mon école, car je suis doux et humble de </a:t>
                      </a:r>
                      <a:r>
                        <a:rPr kumimoji="0" lang="fr-FR" sz="2800" b="0" i="0" u="none" strike="noStrike" cap="none" normalizeH="0" baseline="0" dirty="0" err="1">
                          <a:ln>
                            <a:noFill/>
                          </a:ln>
                          <a:solidFill>
                            <a:schemeClr val="bg1"/>
                          </a:solidFill>
                          <a:effectLst/>
                          <a:latin typeface="Arial" charset="0"/>
                          <a:cs typeface="Arial" charset="0"/>
                        </a:rPr>
                        <a:t>coeur</a:t>
                      </a:r>
                      <a:r>
                        <a:rPr kumimoji="0" lang="fr-FR" sz="2800" b="0" i="0" u="none" strike="noStrike" cap="none" normalizeH="0" baseline="0" dirty="0">
                          <a:ln>
                            <a:noFill/>
                          </a:ln>
                          <a:solidFill>
                            <a:schemeClr val="bg1"/>
                          </a:solidFill>
                          <a:effectLst/>
                          <a:latin typeface="Arial" charset="0"/>
                          <a:cs typeface="Arial" charset="0"/>
                        </a:rPr>
                        <a:t>, et vous trouverez le repos de vos âmes. Oui, mon joug est facile à porter et mon fardeau léger.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dirty="0">
                          <a:ln>
                            <a:noFill/>
                          </a:ln>
                          <a:solidFill>
                            <a:srgbClr val="FF9900"/>
                          </a:solidFill>
                          <a:effectLst/>
                          <a:latin typeface="Arial" charset="0"/>
                          <a:cs typeface="Arial" charset="0"/>
                        </a:rPr>
                        <a:t>(Gloire à Dieu éternellement.)</a:t>
                      </a:r>
                      <a:endParaRPr kumimoji="0" lang="en-US" sz="2400" b="1" i="0" u="none" strike="noStrike" cap="none" normalizeH="0" baseline="0" dirty="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Come to Me, all you who labor and are heavy laden, and I will give you rest. 29 Take My yoke upon you and learn from Me, for I am gentle and lowly in heart, and you will find rest for your souls. 30 For My yoke is easy and My burden is light.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3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6768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4167683"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13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68729" name="Group 25"/>
          <p:cNvGraphicFramePr>
            <a:graphicFrameLocks noGrp="1"/>
          </p:cNvGraphicFramePr>
          <p:nvPr/>
        </p:nvGraphicFramePr>
        <p:xfrm>
          <a:off x="107950" y="44450"/>
          <a:ext cx="9001125" cy="5978526"/>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dirty="0">
                          <a:ln>
                            <a:noFill/>
                          </a:ln>
                          <a:solidFill>
                            <a:srgbClr val="FF9933"/>
                          </a:solidFill>
                          <a:effectLst/>
                          <a:latin typeface="Arial" charset="0"/>
                          <a:cs typeface="Arial" charset="0"/>
                        </a:rPr>
                        <a:t>مز</a:t>
                      </a:r>
                      <a:r>
                        <a:rPr kumimoji="0" lang="ar-EG" sz="3200" b="0" i="0" u="sng" strike="noStrike" cap="none" normalizeH="0" baseline="0" dirty="0">
                          <a:ln>
                            <a:noFill/>
                          </a:ln>
                          <a:solidFill>
                            <a:srgbClr val="FF9933"/>
                          </a:solidFill>
                          <a:effectLst/>
                          <a:latin typeface="Arial" charset="0"/>
                          <a:cs typeface="Arial" charset="0"/>
                        </a:rPr>
                        <a:t>مور</a:t>
                      </a:r>
                      <a:r>
                        <a:rPr kumimoji="0" lang="en-US" sz="3200" b="0" i="0" u="sng" strike="noStrike" cap="none" normalizeH="0" baseline="0" dirty="0">
                          <a:ln>
                            <a:noFill/>
                          </a:ln>
                          <a:solidFill>
                            <a:srgbClr val="FF9933"/>
                          </a:solidFill>
                          <a:effectLst/>
                          <a:latin typeface="Arial" charset="0"/>
                          <a:cs typeface="Arial" charset="0"/>
                        </a:rPr>
                        <a:t> </a:t>
                      </a:r>
                      <a:r>
                        <a:rPr kumimoji="0" lang="ar-EG" sz="3200" b="0" i="0" u="sng" strike="noStrike" cap="none" normalizeH="0" baseline="0" dirty="0">
                          <a:ln>
                            <a:noFill/>
                          </a:ln>
                          <a:solidFill>
                            <a:srgbClr val="FF9933"/>
                          </a:solidFill>
                          <a:effectLst/>
                          <a:latin typeface="Arial" charset="0"/>
                          <a:cs typeface="Arial" charset="0"/>
                        </a:rPr>
                        <a:t>باكر </a:t>
                      </a:r>
                      <a:r>
                        <a:rPr kumimoji="0" lang="en-US" sz="3200" b="0" i="0" u="sng" strike="noStrike" cap="none" normalizeH="0" baseline="0" dirty="0">
                          <a:ln>
                            <a:noFill/>
                          </a:ln>
                          <a:solidFill>
                            <a:srgbClr val="FF9933"/>
                          </a:solidFill>
                          <a:effectLst/>
                          <a:latin typeface="Arial" charset="0"/>
                          <a:cs typeface="Arial" charset="0"/>
                        </a:rPr>
                        <a:t>38:1-2</a:t>
                      </a:r>
                      <a:r>
                        <a:rPr kumimoji="0" lang="ar-EG" sz="3200" b="0" i="0" u="sng" strike="noStrike" cap="none" normalizeH="0" baseline="0" dirty="0">
                          <a:ln>
                            <a:noFill/>
                          </a:ln>
                          <a:solidFill>
                            <a:srgbClr val="FF9933"/>
                          </a:solidFill>
                          <a:effectLst/>
                          <a:latin typeface="Arial" charset="0"/>
                          <a:cs typeface="Arial" charset="0"/>
                        </a:rPr>
                        <a:t>1</a:t>
                      </a:r>
                      <a:endParaRPr kumimoji="0" lang="ar-EG" sz="28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احمدك من كل قلبي</a:t>
                      </a:r>
                      <a:r>
                        <a:rPr kumimoji="0" lang="ar-EG" sz="3200" b="0" i="0" u="none" strike="noStrike" cap="none" normalizeH="0" baseline="0" dirty="0">
                          <a:ln>
                            <a:noFill/>
                          </a:ln>
                          <a:solidFill>
                            <a:schemeClr val="bg1"/>
                          </a:solidFill>
                          <a:effectLst/>
                          <a:latin typeface="Arial" charset="0"/>
                          <a:cs typeface="Arial" charset="0"/>
                        </a:rPr>
                        <a:t>.</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قدام الآلهة ارنم لك</a:t>
                      </a:r>
                      <a:r>
                        <a:rPr kumimoji="0" lang="ar-EG"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اسجد في هيكل قدسك</a:t>
                      </a:r>
                      <a:endParaRPr kumimoji="0" lang="en-US" sz="32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1" i="0" u="none" strike="noStrike" cap="none" normalizeH="0" baseline="0" dirty="0">
                          <a:ln>
                            <a:noFill/>
                          </a:ln>
                          <a:solidFill>
                            <a:schemeClr val="bg1"/>
                          </a:solidFill>
                          <a:effectLst/>
                          <a:latin typeface="Arial" charset="0"/>
                          <a:cs typeface="Arial" charset="0"/>
                        </a:rPr>
                        <a:t>هللويا.</a:t>
                      </a:r>
                      <a:endParaRPr kumimoji="0" lang="en-US" sz="2800" b="1"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a:t>
                      </a:r>
                      <a:r>
                        <a:rPr kumimoji="0" lang="ar-EG" sz="3200" b="0" i="0" u="sng" strike="noStrike" cap="none" normalizeH="0" baseline="0" dirty="0">
                          <a:ln>
                            <a:noFill/>
                          </a:ln>
                          <a:solidFill>
                            <a:srgbClr val="FF9933"/>
                          </a:solidFill>
                          <a:effectLst/>
                          <a:latin typeface="Arial" charset="0"/>
                          <a:cs typeface="Times New Roman" pitchFamily="18" charset="0"/>
                        </a:rPr>
                        <a:t> </a:t>
                      </a:r>
                      <a:r>
                        <a:rPr kumimoji="0" lang="en-US" sz="3200" b="0" i="0" u="sng" strike="noStrike" cap="none" normalizeH="0" baseline="0" dirty="0">
                          <a:ln>
                            <a:noFill/>
                          </a:ln>
                          <a:solidFill>
                            <a:srgbClr val="FF9933"/>
                          </a:solidFill>
                          <a:effectLst/>
                          <a:latin typeface="Arial" charset="0"/>
                          <a:cs typeface="Times New Roman" pitchFamily="18" charset="0"/>
                        </a:rPr>
                        <a:t>138:1-2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 Je te célèbre, mon Dieu, de tout mon cœur. Car tu as écouté toutes mes paroles.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 Je me prosterne devant ton saint autel,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endParaRPr kumimoji="0" lang="fr-CA" sz="28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138:1-2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I will praise You with my whole heart; before the gods I will sing praises to You.</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I will worship toward Your holy temple.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US" dirty="0"/>
              <a:t>24pm</a:t>
            </a:r>
          </a:p>
        </p:txBody>
      </p:sp>
    </p:spTree>
  </p:cSld>
  <p:clrMapOvr>
    <a:masterClrMapping/>
  </p:clrMapOvr>
</p:sld>
</file>

<file path=ppt/slides/slide13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69769" name="Group 41"/>
          <p:cNvGraphicFramePr>
            <a:graphicFrameLocks noGrp="1"/>
          </p:cNvGraphicFramePr>
          <p:nvPr/>
        </p:nvGraphicFramePr>
        <p:xfrm>
          <a:off x="34925" y="44450"/>
          <a:ext cx="9001125" cy="6486970"/>
        </p:xfrm>
        <a:graphic>
          <a:graphicData uri="http://schemas.openxmlformats.org/drawingml/2006/table">
            <a:tbl>
              <a:tblPr rtl="1"/>
              <a:tblGrid>
                <a:gridCol w="467995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متى ( 12 : 1 – 8 )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 ذلك الوقت ذهب يسوع في السبت بين الزروع.فجاع تلاميذه وابتدأوا يقطفون سنابل ويأكلون.</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Mathieu 12 : 1 - 8</a:t>
                      </a:r>
                      <a:r>
                        <a:rPr kumimoji="0" lang="fr-FR"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En ce temps-là, un jour de sabbat, Jésus vint passer à travers des champs de blé; ses disciples eurent faim et se mirent à arracher des épis et à les manger.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Matthew 12:1-8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At that time Jesus went through the grainfields on the Sabbath. And His disciples were hungry, and began to pluck heads of grain and to eat.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24m</a:t>
            </a:r>
          </a:p>
        </p:txBody>
      </p:sp>
    </p:spTree>
  </p:cSld>
  <p:clrMapOvr>
    <a:masterClrMapping/>
  </p:clrMapOvr>
</p:sld>
</file>

<file path=ppt/slides/slide13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70780" name="Group 28"/>
          <p:cNvGraphicFramePr>
            <a:graphicFrameLocks noGrp="1"/>
          </p:cNvGraphicFramePr>
          <p:nvPr/>
        </p:nvGraphicFramePr>
        <p:xfrm>
          <a:off x="34925" y="44450"/>
          <a:ext cx="9074150" cy="6158865"/>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فالفريسيون لما نظروا قالوا له هوذا تلاميذك يفعلون ما لا يحل فعله في السبت. فقال لهم أما قرأتم ما فعله داود حين جاع هو والذين معه.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Voyant cela, les Pharisiens lui dirent: "Vois tes disciples qui font ce qu'il n'est pas permis de faire pendant le sabbat.  3 Il leur répondit: "N'avez-vous pas lu ce que fit David, lorsqu'il eut faim, lui et ses compagnons,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And when the Pharisees saw it, they said to Him, Look, Your disciples are doing what is not lawful to do on the Sabbath!'' 3 But He said to them, Have you not read what David did when he was hungry, he and those who were with him:</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71803" name="Group 27"/>
          <p:cNvGraphicFramePr>
            <a:graphicFrameLocks noGrp="1"/>
          </p:cNvGraphicFramePr>
          <p:nvPr/>
        </p:nvGraphicFramePr>
        <p:xfrm>
          <a:off x="34925" y="44450"/>
          <a:ext cx="9074150" cy="6766560"/>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كيف دخل بيت الله واكل خبز التقدمة الذي لم يحل اكله له ولا للذين معه بل للكهنة فقط.او ما قرأتم في التوراة ان الكهنة في السبت في الهيكل يدنسون السبت وهم ابرياء.</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comment il est entré dans la maison de Dieu et comment ils ont mangé les pains de l'offrande, que ni lui, ni ses compagnons n'avaient le droit de manger, mais seulement les prêtres? 5 Ou n'avez-vous pas lu dans la Loi que, le jour du sabbat, dans le temple, les prêtres profanent le sabbat sans être en faute?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how he entered the house of God and ate the showbread which was not lawful for him to eat, nor for those who were with him, but only for the priests? 5 Or have you not read in the law that on the Sabbath the priests in the temple profane the Sabbath, and are blameless?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73851" name="Group 27"/>
          <p:cNvGraphicFramePr>
            <a:graphicFrameLocks noGrp="1"/>
          </p:cNvGraphicFramePr>
          <p:nvPr/>
        </p:nvGraphicFramePr>
        <p:xfrm>
          <a:off x="34925" y="115888"/>
          <a:ext cx="9074150" cy="6352032"/>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اقول لكم ان ههنا اعظم من الهيكل.فلو علمتم ما هو</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اني اريد رحمة لا ذبيحة.لما حكمتم على الابرياء.  فان ابن الانسان هو رب السبت ايضا</a:t>
                      </a:r>
                      <a:r>
                        <a:rPr kumimoji="0" lang="ar-EG" sz="3200" b="0" i="0" u="none" strike="noStrike" cap="none" normalizeH="0" baseline="0">
                          <a:ln>
                            <a:noFill/>
                          </a:ln>
                          <a:solidFill>
                            <a:schemeClr val="bg1"/>
                          </a:solidFill>
                          <a:effectLst/>
                          <a:latin typeface="Arial" charset="0"/>
                          <a:cs typeface="Arial" charset="0"/>
                        </a:rPr>
                        <a:t>       </a:t>
                      </a:r>
                      <a:r>
                        <a:rPr kumimoji="0" lang="ar-EG" sz="2800" b="1" i="0" u="none" strike="noStrike" cap="none" normalizeH="0" baseline="0">
                          <a:ln>
                            <a:noFill/>
                          </a:ln>
                          <a:solidFill>
                            <a:srgbClr val="FF9900"/>
                          </a:solidFill>
                          <a:effectLst/>
                          <a:latin typeface="Arial" charset="0"/>
                          <a:cs typeface="Arial" charset="0"/>
                        </a:rPr>
                        <a:t>( والمجد للـه دائماً ) </a:t>
                      </a:r>
                      <a:endParaRPr kumimoji="0" lang="ar-SA" sz="28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6 </a:t>
                      </a:r>
                      <a:r>
                        <a:rPr kumimoji="0" lang="fr-FR" sz="2800" b="0" i="0" u="none" strike="noStrike" cap="none" normalizeH="0" baseline="0">
                          <a:ln>
                            <a:noFill/>
                          </a:ln>
                          <a:solidFill>
                            <a:schemeClr val="bg1"/>
                          </a:solidFill>
                          <a:effectLst/>
                          <a:latin typeface="Arial" charset="0"/>
                          <a:cs typeface="Arial" charset="0"/>
                        </a:rPr>
                        <a:t>Or, je vous le déclare, il y a ici plus grand que le temple. Si vous aviez compris ce que signifie: C'est la miséricorde que je veux, non le sacrifice, vous n'auriez pas condamné ces hommes qui ne sont pas en faute. Car il est maître du sabbat, le Fils de l'homme.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Yet I say to you that in this place there is One greater than the temple. 7 But if you had known what this means, "I desire mercy and not sacrifice,' you would not have condemned the guiltless. 8 For the Son of Man is Lord even of the Sabbath.</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3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74850"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4174851"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4174852"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4174853"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3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76935" name="Group 39"/>
          <p:cNvGraphicFramePr>
            <a:graphicFrameLocks noGrp="1"/>
          </p:cNvGraphicFramePr>
          <p:nvPr/>
        </p:nvGraphicFramePr>
        <p:xfrm>
          <a:off x="34925" y="115888"/>
          <a:ext cx="9074150" cy="662457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00225">
                <a:tc gridSpan="2">
                  <a:txBody>
                    <a:bodyPr/>
                    <a:lstStyle/>
                    <a:p>
                      <a:pPr marL="111125" marR="0" lvl="0" indent="-111125" algn="r" defTabSz="914400" rtl="1" eaLnBrk="1" fontAlgn="base" latinLnBrk="0" hangingPunct="1">
                        <a:lnSpc>
                          <a:spcPct val="95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بولس الرسول </a:t>
                      </a:r>
                      <a:r>
                        <a:rPr kumimoji="0" lang="ar-EG" sz="3200" b="0" i="0" u="sng" strike="noStrike" cap="none" normalizeH="0" baseline="0">
                          <a:ln>
                            <a:noFill/>
                          </a:ln>
                          <a:solidFill>
                            <a:srgbClr val="FF9900"/>
                          </a:solidFill>
                          <a:effectLst/>
                          <a:latin typeface="Arial" charset="0"/>
                          <a:cs typeface="Arial" charset="0"/>
                        </a:rPr>
                        <a:t>الثانية</a:t>
                      </a:r>
                      <a:r>
                        <a:rPr kumimoji="0" lang="ar-SA" sz="3200" b="0" i="0" u="sng" strike="noStrike" cap="none" normalizeH="0" baseline="0">
                          <a:ln>
                            <a:noFill/>
                          </a:ln>
                          <a:solidFill>
                            <a:srgbClr val="FF9900"/>
                          </a:solidFill>
                          <a:effectLst/>
                          <a:latin typeface="Arial" charset="0"/>
                          <a:cs typeface="Arial" charset="0"/>
                        </a:rPr>
                        <a:t> إلى أهل </a:t>
                      </a:r>
                      <a:r>
                        <a:rPr kumimoji="0" lang="ar-EG" sz="3200" b="0" i="0" u="sng" strike="noStrike" cap="none" normalizeH="0" baseline="0">
                          <a:ln>
                            <a:noFill/>
                          </a:ln>
                          <a:solidFill>
                            <a:srgbClr val="FF9900"/>
                          </a:solidFill>
                          <a:effectLst/>
                          <a:latin typeface="Arial" charset="0"/>
                          <a:cs typeface="Arial" charset="0"/>
                        </a:rPr>
                        <a:t>تيموثاوس ( 5 : 17 -6 : 2 )</a:t>
                      </a:r>
                      <a:endParaRPr kumimoji="0" lang="en-CA" sz="3200" b="0" i="0" u="sng" strike="noStrike" cap="none" normalizeH="0" baseline="0">
                        <a:ln>
                          <a:noFill/>
                        </a:ln>
                        <a:solidFill>
                          <a:srgbClr val="FF9900"/>
                        </a:solidFill>
                        <a:effectLst/>
                        <a:latin typeface="Arial" charset="0"/>
                        <a:cs typeface="Arial" charset="0"/>
                      </a:endParaRPr>
                    </a:p>
                    <a:p>
                      <a:pPr marL="111125" marR="0" lvl="0" indent="-111125"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اما الشيوخ المدبرون حسنا فليحسبوا اهلا لكرامة مضاعفة ولا سيما الذين يتعبون في الكلمة والتعليم.لان الكتاب يقول لا تكمّ ثورا دارسا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والفاعل مستحق اجرته</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400" b="0" i="0" u="sng" strike="noStrike" cap="none" normalizeH="0" baseline="0">
                          <a:ln>
                            <a:noFill/>
                          </a:ln>
                          <a:solidFill>
                            <a:srgbClr val="FF9900"/>
                          </a:solidFill>
                          <a:effectLst/>
                          <a:latin typeface="Arial" charset="0"/>
                          <a:cs typeface="Arial" charset="0"/>
                        </a:rPr>
                        <a:t>1 Timothée 5:17 - 6:1-2</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Les anciens qui exercent bien la présidence méritent double honneur, surtout ceux qui peinent au ministère de la parole et à l'enseignement. 18 L'Écriture dit en effet: Tu ne muselleras pas le bœuf qui foule le grain, et encore: L'ouvrier mérite son salaire.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400" b="0" i="0" u="sng" strike="noStrike" cap="none" normalizeH="0" baseline="0">
                          <a:ln>
                            <a:noFill/>
                          </a:ln>
                          <a:solidFill>
                            <a:srgbClr val="FF9900"/>
                          </a:solidFill>
                          <a:effectLst/>
                          <a:latin typeface="Arial" charset="0"/>
                          <a:cs typeface="Arial" charset="0"/>
                        </a:rPr>
                        <a:t>1 Timothy 5:17-25 &amp;  6:1-2 </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Let the elders who rule well be counted worthy of double honor, especially those who labor in the word and doctrine. 18 For the Scripture says, You shall not muzzle an ox while it treads out the grain,'' and, The laborer is worthy of his wages.''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24p</a:t>
            </a:r>
          </a:p>
        </p:txBody>
      </p:sp>
    </p:spTree>
  </p:cSld>
  <p:clrMapOvr>
    <a:masterClrMapping/>
  </p:clrMapOvr>
</p:sld>
</file>

<file path=ppt/slides/slide13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77952" name="Group 32"/>
          <p:cNvGraphicFramePr>
            <a:graphicFrameLocks noGrp="1"/>
          </p:cNvGraphicFramePr>
          <p:nvPr/>
        </p:nvGraphicFramePr>
        <p:xfrm>
          <a:off x="34925" y="44450"/>
          <a:ext cx="9074150" cy="5762626"/>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تقبل شكاية على شيخ الا على شاهدين او ثلاثة شهود. الذين يخطئون وبّخهم امام الجميع لكي يكون عند الباقين خوف.</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N'accepte d'accusation contre un ancien que sur déposition de deux ou trois témoins. 20 Ceux qui pèchent, reprends-les en présence de tous, afin que les autres aussi éprouvent de la crainte.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Do not receive an accusation against an elder except from two or three witnesses. 20 Those who are sinning rebuke in the presence of all, that the rest also may fear.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18905" name="Group 25"/>
          <p:cNvGraphicFramePr>
            <a:graphicFrameLocks noGrp="1"/>
          </p:cNvGraphicFramePr>
          <p:nvPr/>
        </p:nvGraphicFramePr>
        <p:xfrm>
          <a:off x="107950" y="44450"/>
          <a:ext cx="9001125" cy="6339840"/>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اناشدك امام الله والرب يسوع المسيح والملائكة المختارين ان تحفظ هذا بدون غرض ولا تعمل شيئا بمحاباة. لا تضع يدا على احد بالعجلة ولا تشترك في خطايا الآخرين.احفظ نفسك طاهرا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Je t'adjure en présence de Dieu et du Christ Jésus, ainsi que des anges élus, observe ces règles avec impartialité, sans rien faire par favoritisme. 22 N'impose hâtivement les mains à personne, ne participe pas aux péchés d'autrui. Toi-même, garde-toi pur.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I charge you before God and the Lord Jesus Christ and the elect angels that you observe these things without prejudice, doing nothing with partiality. 22 Do not lay hands on anyone hastily, nor share in other people's sins; keep yourself pure.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78983" name="Group 39"/>
          <p:cNvGraphicFramePr>
            <a:graphicFrameLocks noGrp="1"/>
          </p:cNvGraphicFramePr>
          <p:nvPr/>
        </p:nvGraphicFramePr>
        <p:xfrm>
          <a:off x="34925" y="44450"/>
          <a:ext cx="9074150" cy="5913120"/>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تكن في ما بعد شراب ماء بل استعمل خمرا قليلا من اجل معدتك واسقامك الكثيرة</a:t>
                      </a:r>
                      <a:r>
                        <a:rPr kumimoji="0" lang="en-CA"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خطايا بعض الناس واضحة تتقدم الى القضاء</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واما البعض فتتبعهم.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Cesse de ne boire que de l'eau. Prends un peu de vin à cause de ton estomac et de tes fréquentes faiblesses. 24 Il est des hommes dont les péchés sont manifestes avant même qu'on les juge; chez d'autres au contraire, ils ne le deviennent qu'après.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No longer drink only water, but use a little wine for your stomach's sake and your frequent infirmities. 24 Some men's sins are clearly evident, preceding them to judgment, but those of some men follow later.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80002" name="Group 34"/>
          <p:cNvGraphicFramePr>
            <a:graphicFrameLocks noGrp="1"/>
          </p:cNvGraphicFramePr>
          <p:nvPr/>
        </p:nvGraphicFramePr>
        <p:xfrm>
          <a:off x="34925" y="44450"/>
          <a:ext cx="9074150" cy="676656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كذلك ايضا الاعمال الصالحة واضحة والتي هي خلاف ذلك لا يمكن ان تخفىجميع الذين هم عبيد تحت نير فليحسبوا سادتهم مستحقين كل اكرام لئلا يفترى على اسم الله وتعليمه.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Les belles oeuvres, pareillement, sont manifestes; même celles qui ne le sont pas ne peuvent rester cachées. 1 Tous ceux qui sont sous le joug de l'esclavage doivent considérer leurs maîtres comme dignes d'un entier respect, afin que le nom de Dieu et la doctrine ne soient pas blasphémés.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Likewise, the good works of some are clearly evident, and those that are otherwise cannot be hidden. 1 Let as many bondservants as are under the yoke count their own masters worthy of all honor, so that the name of God and His doctrine may not be blasphemed.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81013" name="Group 21"/>
          <p:cNvGraphicFramePr>
            <a:graphicFrameLocks noGrp="1"/>
          </p:cNvGraphicFramePr>
          <p:nvPr/>
        </p:nvGraphicFramePr>
        <p:xfrm>
          <a:off x="34925" y="44450"/>
          <a:ext cx="9074150" cy="6339840"/>
        </p:xfrm>
        <a:graphic>
          <a:graphicData uri="http://schemas.openxmlformats.org/drawingml/2006/table">
            <a:tbl>
              <a:tblPr rtl="1"/>
              <a:tblGrid>
                <a:gridCol w="5113337">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والذين لهم سادة مؤمنون لا يستهينوا بهم لانهم اخوة بل ليخدموهم اكثر لان الذين يتشاركون في الفائدة هم مؤمنون ومحبوبون.علّم وعظ بهذا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Ceux qui ont des maîtres croyants, qu'ils ne leur manquent pas de considération sous prétexte qu'ils sont frères. Au contraire, qu'ils les servent encore mieux, puisque ce sont des croyants et frères bien-aimés qui bénéficient de leurs bons offices. Voilà ce que tu dois enseigner et recommander.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And those who have believing masters, let them not despise them because they are brethren, but rather serve them because those who are benefited are believers and beloved. Teach and exhort these things.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87138"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57958"/>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3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88162"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418816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4188164"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3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90244" name="Group 36"/>
          <p:cNvGraphicFramePr>
            <a:graphicFrameLocks noGrp="1"/>
          </p:cNvGraphicFramePr>
          <p:nvPr/>
        </p:nvGraphicFramePr>
        <p:xfrm>
          <a:off x="34925" y="44450"/>
          <a:ext cx="9074150" cy="6526467"/>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00"/>
                          </a:solidFill>
                          <a:effectLst/>
                          <a:latin typeface="Arial" charset="0"/>
                          <a:cs typeface="Arial" charset="0"/>
                        </a:rPr>
                        <a:t>الكاثوليكون من رسالة بطرس الرسول الاولى(</a:t>
                      </a:r>
                      <a:r>
                        <a:rPr kumimoji="0" lang="en-US" sz="3200" b="0" i="0" u="sng" strike="noStrike" cap="none" normalizeH="0" baseline="0">
                          <a:ln>
                            <a:noFill/>
                          </a:ln>
                          <a:solidFill>
                            <a:srgbClr val="FF9900"/>
                          </a:solidFill>
                          <a:effectLst/>
                          <a:latin typeface="Arial" charset="0"/>
                          <a:cs typeface="Arial" charset="0"/>
                        </a:rPr>
                        <a:t>5:1-14 </a:t>
                      </a:r>
                      <a:r>
                        <a:rPr kumimoji="0" lang="ar-EG" sz="3200" b="0" i="0" u="sng" strike="noStrike" cap="none" normalizeH="0" baseline="0">
                          <a:ln>
                            <a:noFill/>
                          </a:ln>
                          <a:solidFill>
                            <a:srgbClr val="FF9900"/>
                          </a:solidFill>
                          <a:effectLst/>
                          <a:latin typeface="Arial" charset="0"/>
                          <a:cs typeface="Arial" charset="0"/>
                        </a:rPr>
                        <a:t>)</a:t>
                      </a:r>
                      <a:endParaRPr kumimoji="0" lang="en-US"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اطلب الى الشيوخ الذين بينكم انا الشيخ رفيقهم والشاهد لآلام المسيح وشريك المجد العتيد ان يعلن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ارعوا رعية الله التي بينكم نظّارا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1 Pierre 5:1-14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J'exhorte donc les anciens qui sont parmi vous, moi qui suis ancien avec eux et témoin des souffrances du Christ, moi qui ai part à la gloire qui va être révélée: 2 paissez le troupeau de Dieu qui vous est confié, en veillant sur lui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1 Peter 5:1-14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The elders who are among you I exhort, I who am a fellow elder and a witness of the sufferings of Christ, and also a partaker of the glory that will be revealed: 2 Shepherd the flock of God which is among you, serving as overseers,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24c</a:t>
            </a:r>
          </a:p>
        </p:txBody>
      </p:sp>
    </p:spTree>
  </p:cSld>
  <p:clrMapOvr>
    <a:masterClrMapping/>
  </p:clrMapOvr>
</p:sld>
</file>

<file path=ppt/slides/slide13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91261" name="Group 29"/>
          <p:cNvGraphicFramePr>
            <a:graphicFrameLocks noGrp="1"/>
          </p:cNvGraphicFramePr>
          <p:nvPr/>
        </p:nvGraphicFramePr>
        <p:xfrm>
          <a:off x="34925" y="44450"/>
          <a:ext cx="9074150" cy="6766560"/>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عن اضطرار بل بالاختيار ولا لربح قبيح بل بنشاط. ولا كمن يسود على الانصبة بل صائرين امثلة للرعية  ومتى ظهر رئيس الرعاة تنالون اكليل المجد الذي لا يبلى</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non par contrainte, mais de bon gré, selon Dieu; non par cupidité, mais par dévouement. 3 N'exercez pas un pouvoir autoritaire sur ceux qui vous sont échus en partage, mais devenez les modèles du troupeau. 4 Et quand paraîtra le souverain berger, vous recevrez la couronne de gloire qui ne se flétrit pas.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not by compulsion but willingly, not for dishonest gain but eagerly; 3 nor as being lords over those entrusted to you, but being examples to the flock; 4 and when the Chief Shepherd appears, you will receive the crown of glory that does not fade away.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92287" name="Group 31"/>
          <p:cNvGraphicFramePr>
            <a:graphicFrameLocks noGrp="1"/>
          </p:cNvGraphicFramePr>
          <p:nvPr/>
        </p:nvGraphicFramePr>
        <p:xfrm>
          <a:off x="34925" y="44450"/>
          <a:ext cx="9074150" cy="6540373"/>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كذلك ايها الاحداث اخضعوا للشيوخ وكونوا جميعا خاضعين بعضكم لبعض وتسربلوا بالتواضع لان الله يقاوم المستكبرين واما </a:t>
                      </a:r>
                      <a:r>
                        <a:rPr kumimoji="0" lang="ar-SA" sz="3000" b="0" i="0" u="none" strike="noStrike" cap="none" normalizeH="0" baseline="0">
                          <a:ln>
                            <a:noFill/>
                          </a:ln>
                          <a:solidFill>
                            <a:schemeClr val="bg1"/>
                          </a:solidFill>
                          <a:effectLst/>
                          <a:latin typeface="Arial" charset="0"/>
                          <a:cs typeface="Arial" charset="0"/>
                        </a:rPr>
                        <a:t>المتواضعون</a:t>
                      </a:r>
                      <a:r>
                        <a:rPr kumimoji="0" lang="ar-SA" sz="3200" b="0" i="0" u="none" strike="noStrike" cap="none" normalizeH="0" baseline="0">
                          <a:ln>
                            <a:noFill/>
                          </a:ln>
                          <a:solidFill>
                            <a:schemeClr val="bg1"/>
                          </a:solidFill>
                          <a:effectLst/>
                          <a:latin typeface="Arial" charset="0"/>
                          <a:cs typeface="Arial" charset="0"/>
                        </a:rPr>
                        <a:t> فيعطيهم نعمة. فتواضعوا تحت يد الله القوية لكي يرفعكم في حينه</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De même, jeunes gens, soyez soumis aux anciens. Et tous, dans vos rapports mutuels, revêtez-vous d'humilité, car Dieu s'oppose aux orgueilleux,  mais aux humbles il accorde sa grâce.6 Humiliez-vous donc sous la main puissante de Dieu, afin qu'il vous élève au moment fixé;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Likewise you younger people, submit yourselves to your elders. Yes, all of you be submissive to one another, and be clothed with humility, for God resists the proud, but gives grace to the humble.'' 6 Therefore humble yourselves under the mighty hand of God, that He may exalt you in due time,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93319" name="Group 39"/>
          <p:cNvGraphicFramePr>
            <a:graphicFrameLocks noGrp="1"/>
          </p:cNvGraphicFramePr>
          <p:nvPr/>
        </p:nvGraphicFramePr>
        <p:xfrm>
          <a:off x="34925" y="44450"/>
          <a:ext cx="9074150" cy="684276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ملقين كل همكم عليه لانه هو يعتني بكم اصحوا واسهروا لان ابليس خصمكم كأسد زائر يجول ملتمسا من يبتلعه هو. فقاوموه راسخين في الايمان عالمين ان نفس هذه الآلام تجرى على اخوتكم الذين في العالم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a:t>
                      </a:r>
                      <a:r>
                        <a:rPr kumimoji="0" lang="fr-FR" sz="2800" b="0" i="0" u="none" strike="noStrike" cap="none" normalizeH="0" baseline="0">
                          <a:ln>
                            <a:noFill/>
                          </a:ln>
                          <a:solidFill>
                            <a:schemeClr val="bg1"/>
                          </a:solidFill>
                          <a:effectLst/>
                          <a:latin typeface="Arial" charset="0"/>
                          <a:cs typeface="Arial" charset="0"/>
                        </a:rPr>
                        <a:t>déchargez-vous sur lui de tous vos soucis, car il prend soin de vous. 8 Soyez sobres, veillez! Votre adversaire, le diable, comme un lion rugissant, rôde, cherchant qui dévorer. Résistez-lui, fermes dans la foi, sachant que les mêmes souffrances sont réservées à vos frères, dans le monde.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casting all your care upon Him, for He cares for you. 8 Be sober, be vigilant; because your adversary the devil walks about like a roaring lion, seeking whom he may devour. 9 Resist him, steadfast in the faith, knowing that the same sufferings are experienced by your brotherhood in the world.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94336" name="Group 32"/>
          <p:cNvGraphicFramePr>
            <a:graphicFrameLocks noGrp="1"/>
          </p:cNvGraphicFramePr>
          <p:nvPr/>
        </p:nvGraphicFramePr>
        <p:xfrm>
          <a:off x="34925" y="44450"/>
          <a:ext cx="9074150" cy="6014403"/>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واله كل نعمة الذي دعانا الى مجده الابدي في المسيح يسوع بعدما تألمتم يسيرا هو يكملكم ويثبتكم ويقويكم ويمكنكم  له المجد والسلطان الى ابد الآبدين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آمين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Le Dieu de toute grâce, qui vous a appelés à sa gloire éternelle en Christ, vous rétablira lui-même après que vous aurez souffert un peu de temps; il vous affermira, vous fortifiera, vous rendra inébranlables. 11 A lui la domination pour les siècles! Amen.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But may the God of all grace, who called us to His eternal glory by Christ Jesus, after you have suffered a while, perfect, establish, strengthen, and settle you. 11 To Him be the glory and the dominion forever and ever. Amen.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95355" name="Group 27"/>
          <p:cNvGraphicFramePr>
            <a:graphicFrameLocks noGrp="1"/>
          </p:cNvGraphicFramePr>
          <p:nvPr/>
        </p:nvGraphicFramePr>
        <p:xfrm>
          <a:off x="34925" y="44450"/>
          <a:ext cx="9074150" cy="633984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بيد سلوانس الاخ الامين كما اظن كتبت اليكم بكلمات قليلة واعظا وشاهدا ان هذه هي نعمة الله الحقيقية التي فيها تقومون.  تسلم عليكم التي في بابل المختارة معكم ومرقس ابني.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Je vous ai écrit ces quelques mots par Silvain, que je considère comme un frère fidèle, pour vous exhorter et vous attester que c'est à la véritable grâce de Dieu que vous êtes attachés. 13 La communauté des élus qui est à Babylone vous salue, ainsi que Marc, mon fils.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By Silvanus, our faithful brother as I consider him, I have written to you briefly, exhorting and testifying that this is the true grace of God in which you stand. 13 She who is in Babylon, elect together with you, greets you; and so does Mark my son.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17870" name="Group 14"/>
          <p:cNvGraphicFramePr>
            <a:graphicFrameLocks noGrp="1"/>
          </p:cNvGraphicFramePr>
          <p:nvPr/>
        </p:nvGraphicFramePr>
        <p:xfrm>
          <a:off x="34925" y="44450"/>
          <a:ext cx="9074150" cy="5400676"/>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سلموا بعضكم على بعض بقبلة المحبة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سلام لكم جميعكم الذين في المسيح يسوع.آمين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Saluez-vous les uns les autres d'un baiser fraternel. Paix à vous tous qui êtes en Christ.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Greet one another with a kiss of love. Peace to you all who are in Christ Jesus. Amen.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6354"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7378"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419737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4197380"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4197381"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3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99468" name="Group 44"/>
          <p:cNvGraphicFramePr>
            <a:graphicFrameLocks noGrp="1"/>
          </p:cNvGraphicFramePr>
          <p:nvPr/>
        </p:nvGraphicFramePr>
        <p:xfrm>
          <a:off x="34925" y="44450"/>
          <a:ext cx="9074150" cy="655320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الإبركسيس فصل من أعمال آبائنا الرسل الأطهار</a:t>
                      </a:r>
                      <a:r>
                        <a:rPr kumimoji="0" lang="ar-EG" sz="3200" b="0" i="0" u="sng" strike="noStrike" cap="none" normalizeH="0" baseline="0">
                          <a:ln>
                            <a:noFill/>
                          </a:ln>
                          <a:solidFill>
                            <a:srgbClr val="FF9900"/>
                          </a:solidFill>
                          <a:effectLst/>
                          <a:latin typeface="Arial" charset="0"/>
                          <a:cs typeface="Arial" charset="0"/>
                        </a:rPr>
                        <a:t> </a:t>
                      </a:r>
                      <a:r>
                        <a:rPr kumimoji="0" lang="en-US" sz="3200" b="0" i="0" u="sng" strike="noStrike" cap="none" normalizeH="0" baseline="0">
                          <a:ln>
                            <a:noFill/>
                          </a:ln>
                          <a:solidFill>
                            <a:srgbClr val="FF9900"/>
                          </a:solidFill>
                          <a:effectLst/>
                          <a:latin typeface="Arial" charset="0"/>
                          <a:cs typeface="Arial" charset="0"/>
                        </a:rPr>
                        <a:t>15:6-12</a:t>
                      </a:r>
                      <a:endParaRPr kumimoji="0" lang="ar-EG"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فاجتمع الرسل والمشايخ لينظروا في هذا الامر. فبعدما حصلت مباحثة كثيرة قام بطرس وقال لهم ايها الرجال الاخوة انتم تعلمون انه منذ ايام قديمة اختار الله بيننا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600" b="0" i="0" u="sng" strike="noStrike" cap="none" normalizeH="0" baseline="0">
                          <a:ln>
                            <a:noFill/>
                          </a:ln>
                          <a:solidFill>
                            <a:srgbClr val="FF9900"/>
                          </a:solidFill>
                          <a:effectLst/>
                          <a:latin typeface="Arial" charset="0"/>
                          <a:cs typeface="Arial" charset="0"/>
                        </a:rPr>
                        <a:t>Actes </a:t>
                      </a:r>
                      <a:r>
                        <a:rPr kumimoji="0" lang="en-US" sz="2600" b="0" i="0" u="sng" strike="noStrike" cap="none" normalizeH="0" baseline="0">
                          <a:ln>
                            <a:noFill/>
                          </a:ln>
                          <a:solidFill>
                            <a:srgbClr val="FF9900"/>
                          </a:solidFill>
                          <a:effectLst/>
                          <a:latin typeface="Arial" charset="0"/>
                          <a:cs typeface="Arial" charset="0"/>
                        </a:rPr>
                        <a:t>15:6-12</a:t>
                      </a: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Les apôtres et les anciens se réunirent pour examiner cette affaire. 7 Comme la discussion était devenue vive, Pierre intervint pour déclarer: "Vous le savez, frères, c'est par un choix de Dieu que, dès les premiers jours et chez vous,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600" b="0" i="0" u="sng" strike="noStrike" cap="none" normalizeH="0" baseline="0">
                          <a:ln>
                            <a:noFill/>
                          </a:ln>
                          <a:solidFill>
                            <a:srgbClr val="FF9900"/>
                          </a:solidFill>
                          <a:effectLst/>
                          <a:latin typeface="Arial" charset="0"/>
                          <a:cs typeface="Arial" charset="0"/>
                        </a:rPr>
                        <a:t>Acts 15:6-12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Now the apostles and elders came together to consider this matter. 7 And when there had been much dispute, Peter rose up and said to them: Men and brethren, you know that a good while ago God chose among 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24a</a:t>
            </a:r>
          </a:p>
        </p:txBody>
      </p:sp>
    </p:spTree>
  </p:cSld>
  <p:clrMapOvr>
    <a:masterClrMapping/>
  </p:clrMapOvr>
</p:sld>
</file>

<file path=ppt/slides/slide13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00473" name="Group 25"/>
          <p:cNvGraphicFramePr>
            <a:graphicFrameLocks noGrp="1"/>
          </p:cNvGraphicFramePr>
          <p:nvPr/>
        </p:nvGraphicFramePr>
        <p:xfrm>
          <a:off x="34925" y="44450"/>
          <a:ext cx="9074150" cy="6867843"/>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انه بفمي يسمع الامم كلمة الانجيل ويؤمنون. والله العارف القلوب شهد لهم معطيا لهم الروح القدس كما لنا ايضا. ولم يميّز بيننا وبينهم بشيء اذ طهر بالايمان قلوبهم.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les nations païennes ont entendu de ma bouche la parole de l'Évangile et sont devenues croyantes. 8 Dieu, qui connaît les coeurs, leur a rendu témoignage, quand il leur a donné, comme à nous, l'Esprit Saint. Sans faire la moindre différence entre elles et nous, c'est par la foi qu'il a purifié leurs coeurs.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that by my mouth the Gentiles should hear the word of the gospel and believe. 8 So God, who knows the heart, acknowledged them by giving them the Holy Spirit, just as He did to us, 9 and made no distinction between us and them, purifying their hearts by faith.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01504" name="Group 32"/>
          <p:cNvGraphicFramePr>
            <a:graphicFrameLocks noGrp="1"/>
          </p:cNvGraphicFramePr>
          <p:nvPr/>
        </p:nvGraphicFramePr>
        <p:xfrm>
          <a:off x="34925" y="44450"/>
          <a:ext cx="9074150" cy="6441123"/>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فالآن لماذا تجربون الله بوضع نير على عنق التلاميذ لم يستطع آباؤنا ولا نحن ان نحمله. لكن بنعمة الرب يسوع المسيح نؤمن ان نخلص كما أولئك ايضا.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Dès lors, pourquoi provoquer Dieu en imposant à la nuque des disciples un joug que ni nos pères ni nous-mêmes n'avons été capables de porter? 11 Encore une fois, c'est par la grâce du Seigneur Jésus, nous le croyons, que nous avons été sauvés, exactement comme eux."</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"Now therefore, why do you test God by putting a yoke on the neck of the disciples which neither our fathers nor we were able to bear? 11 But we believe that through the grace of the Lord Jesus Christ we shall be saved in the same manner as they.''</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02513" name="Group 17"/>
          <p:cNvGraphicFramePr>
            <a:graphicFrameLocks noGrp="1"/>
          </p:cNvGraphicFramePr>
          <p:nvPr/>
        </p:nvGraphicFramePr>
        <p:xfrm>
          <a:off x="34925" y="44450"/>
          <a:ext cx="9074150" cy="5905501"/>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فسكت الجمهور كله.وكانوا يسمعون برنابا وبولس يحدثان بجميع ما صنع الله من الآيات والعجائب في الامم بواسطتهم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Il y eut alors un silence dans toute l'assemblée, puis l'on écouta Barnabas et Paul, raconter tous les signes et les prodiges que Dieu, par leur intermédiaire, avait accomplis chez les païens.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Then all the multitude kept silent and listened to Barnabas and Paul declaring how many miracles and wonders God had worked through them among the Gentiles.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06594"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3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07618" name="Rectangle 2"/>
          <p:cNvSpPr>
            <a:spLocks noGrp="1" noChangeArrowheads="1"/>
          </p:cNvSpPr>
          <p:nvPr>
            <p:ph type="title"/>
          </p:nvPr>
        </p:nvSpPr>
        <p:spPr>
          <a:xfrm>
            <a:off x="468313" y="981075"/>
            <a:ext cx="8229600" cy="2016125"/>
          </a:xfrm>
        </p:spPr>
        <p:txBody>
          <a:bodyPr/>
          <a:lstStyle/>
          <a:p>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08642"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3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09731" name="Group 67"/>
          <p:cNvGraphicFramePr>
            <a:graphicFrameLocks noGrp="1"/>
          </p:cNvGraphicFramePr>
          <p:nvPr/>
        </p:nvGraphicFramePr>
        <p:xfrm>
          <a:off x="34925" y="44450"/>
          <a:ext cx="9074150" cy="6815328"/>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2800" b="1" i="0" u="sng" strike="noStrike" cap="none" normalizeH="0" baseline="0" dirty="0">
                          <a:ln>
                            <a:noFill/>
                          </a:ln>
                          <a:solidFill>
                            <a:srgbClr val="FF9900"/>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مزمور </a:t>
                      </a:r>
                      <a:r>
                        <a:rPr kumimoji="0" lang="en-US" sz="3600" b="0" i="0" u="sng" strike="noStrike" cap="none" normalizeH="0" baseline="0" dirty="0">
                          <a:ln>
                            <a:noFill/>
                          </a:ln>
                          <a:solidFill>
                            <a:srgbClr val="FF9933"/>
                          </a:solidFill>
                          <a:effectLst/>
                          <a:latin typeface="Arial" charset="0"/>
                          <a:cs typeface="Arial" charset="0"/>
                        </a:rPr>
                        <a:t>132:9-10,17-18</a:t>
                      </a:r>
                      <a:endParaRPr kumimoji="0" lang="ar-EG"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كهنتك يلبسون البر واتقياؤك يهتفون.  من اجل داود عبدك هناك انبت قرنا لداود.رتبت سراجا لمسيحي. اعداءه البس خزيا وعليه يزهر اكليله</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chemeClr val="bg1"/>
                          </a:solidFill>
                          <a:effectLst/>
                          <a:latin typeface="Arial" charset="0"/>
                          <a:cs typeface="Arial" charset="0"/>
                        </a:rPr>
                        <a:t>هللويا</a:t>
                      </a:r>
                      <a:r>
                        <a:rPr kumimoji="0" lang="ar-EG" sz="2800" b="1" i="0" u="none" strike="noStrike" cap="none" normalizeH="0" baseline="0" dirty="0">
                          <a:ln>
                            <a:noFill/>
                          </a:ln>
                          <a:solidFill>
                            <a:schemeClr val="bg1"/>
                          </a:solidFill>
                          <a:effectLst/>
                          <a:latin typeface="Arial" charset="0"/>
                          <a:cs typeface="Arial" charset="0"/>
                        </a:rPr>
                        <a:t>.</a:t>
                      </a:r>
                      <a:endParaRPr kumimoji="0" lang="en-US" sz="2800" b="1"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dirty="0">
                          <a:ln>
                            <a:noFill/>
                          </a:ln>
                          <a:solidFill>
                            <a:srgbClr val="FF9933"/>
                          </a:solidFill>
                          <a:effectLst/>
                          <a:latin typeface="Arial" charset="0"/>
                          <a:cs typeface="Arial" charset="0"/>
                        </a:rPr>
                        <a:t>Psaume </a:t>
                      </a:r>
                      <a:r>
                        <a:rPr kumimoji="0" lang="en-US" sz="2800" b="0" i="0" u="sng" strike="noStrike" cap="none" normalizeH="0" baseline="0" dirty="0">
                          <a:ln>
                            <a:noFill/>
                          </a:ln>
                          <a:solidFill>
                            <a:srgbClr val="FF9933"/>
                          </a:solidFill>
                          <a:effectLst/>
                          <a:latin typeface="Arial" charset="0"/>
                          <a:cs typeface="Arial" charset="0"/>
                        </a:rPr>
                        <a:t>132:9-10,17-18</a:t>
                      </a:r>
                      <a:endParaRPr kumimoji="0" lang="ar-EG" sz="2800" b="0" i="0" u="sng" strike="noStrike" cap="none" normalizeH="0" baseline="0" dirty="0">
                        <a:ln>
                          <a:noFill/>
                        </a:ln>
                        <a:solidFill>
                          <a:srgbClr val="FF9933"/>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9 Que tes prêtres soient vêtus de </a:t>
                      </a:r>
                      <a:r>
                        <a:rPr kumimoji="0" lang="fr-FR" sz="2800" b="0" i="0" u="none" strike="noStrike" cap="none" normalizeH="0" baseline="0" dirty="0" err="1">
                          <a:ln>
                            <a:noFill/>
                          </a:ln>
                          <a:solidFill>
                            <a:schemeClr val="bg1"/>
                          </a:solidFill>
                          <a:effectLst/>
                          <a:latin typeface="Arial" charset="0"/>
                          <a:cs typeface="Arial" charset="0"/>
                        </a:rPr>
                        <a:t>justice,Que</a:t>
                      </a:r>
                      <a:r>
                        <a:rPr kumimoji="0" lang="fr-FR" sz="2800" b="0" i="0" u="none" strike="noStrike" cap="none" normalizeH="0" baseline="0" dirty="0">
                          <a:ln>
                            <a:noFill/>
                          </a:ln>
                          <a:solidFill>
                            <a:schemeClr val="bg1"/>
                          </a:solidFill>
                          <a:effectLst/>
                          <a:latin typeface="Arial" charset="0"/>
                          <a:cs typeface="Arial" charset="0"/>
                        </a:rPr>
                        <a:t> tes fidèles crient leur joie,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10 A cause de David ton serviteur.</a:t>
                      </a:r>
                      <a:r>
                        <a:rPr kumimoji="0" lang="ar-EG" sz="2800" b="0" i="0" u="none" strike="noStrike" cap="none" normalizeH="0" baseline="0" dirty="0">
                          <a:ln>
                            <a:noFill/>
                          </a:ln>
                          <a:solidFill>
                            <a:schemeClr val="bg1"/>
                          </a:solidFill>
                          <a:effectLst/>
                          <a:latin typeface="Arial" charset="0"/>
                          <a:cs typeface="Arial" charset="0"/>
                        </a:rPr>
                        <a:t> </a:t>
                      </a:r>
                      <a:r>
                        <a:rPr kumimoji="0" lang="fr-FR" sz="2800" b="0" i="0" u="none" strike="noStrike" cap="none" normalizeH="0" baseline="0" dirty="0">
                          <a:ln>
                            <a:noFill/>
                          </a:ln>
                          <a:solidFill>
                            <a:schemeClr val="bg1"/>
                          </a:solidFill>
                          <a:effectLst/>
                          <a:latin typeface="Arial" charset="0"/>
                          <a:cs typeface="Arial" charset="0"/>
                        </a:rPr>
                        <a:t>17 Je préparerai une lampe pour mon messie,18 Et sur lui son diadème fleurira,</a:t>
                      </a:r>
                      <a:endParaRPr kumimoji="0" lang="ar-EG" sz="28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 Alléluia.</a:t>
                      </a:r>
                      <a:endParaRPr kumimoji="0" lang="en-US" sz="28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Psalms 132:9-10,17-18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Let Your priests be clothed with righteousness, and let Your saints shout for joy. 10 For Your servant David's sake, 17 I will prepare a lamp for My Anointed, 18 but upon Himself His crown shall flourish.   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US" dirty="0"/>
              <a:t>24pg</a:t>
            </a:r>
          </a:p>
        </p:txBody>
      </p:sp>
    </p:spTree>
  </p:cSld>
  <p:clrMapOvr>
    <a:masterClrMapping/>
  </p:clrMapOvr>
</p:sld>
</file>

<file path=ppt/slides/slide13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10733" name="Group 45"/>
          <p:cNvGraphicFramePr>
            <a:graphicFrameLocks noGrp="1"/>
          </p:cNvGraphicFramePr>
          <p:nvPr/>
        </p:nvGraphicFramePr>
        <p:xfrm>
          <a:off x="34925" y="44450"/>
          <a:ext cx="9074150" cy="6437567"/>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يوحنا </a:t>
                      </a:r>
                      <a:r>
                        <a:rPr kumimoji="0" lang="en-US" sz="3600" b="0" i="0" u="sng" strike="noStrike" cap="none" normalizeH="0" baseline="0">
                          <a:ln>
                            <a:noFill/>
                          </a:ln>
                          <a:solidFill>
                            <a:srgbClr val="FF9933"/>
                          </a:solidFill>
                          <a:effectLst/>
                          <a:latin typeface="Arial" charset="0"/>
                          <a:cs typeface="Arial" charset="0"/>
                        </a:rPr>
                        <a:t>1:1-17</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 البدء كان الكلمة والكلمة كان عند الله وكان الكلمة الله.هذا كان في البدء عند الله. كل شيء به كان وبغيره لم يكن شيء مما كان.</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Jean 1:1-17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Au commencement était le Verbe, et le Verbe était tourné vers Dieu, et le Verbe était Dieu. 2 Il était au commencement tourné vers Dieu. 3 Tout fut par lui, et rien de ce qui fut, ne fut sans lui.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John 1:1-17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In the beginning was the Word, and the Word was with God, and the Word was God. 2 He was in the beginning with God. 3 All things were made through Him, and without Him nothing was made that was made.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24g</a:t>
            </a:r>
          </a:p>
        </p:txBody>
      </p:sp>
    </p:spTree>
  </p:cSld>
  <p:clrMapOvr>
    <a:masterClrMapping/>
  </p:clrMapOvr>
</p:sld>
</file>

<file path=ppt/slides/slide13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11746" name="Group 34"/>
          <p:cNvGraphicFramePr>
            <a:graphicFrameLocks noGrp="1"/>
          </p:cNvGraphicFramePr>
          <p:nvPr/>
        </p:nvGraphicFramePr>
        <p:xfrm>
          <a:off x="34925" y="115888"/>
          <a:ext cx="9074150" cy="676656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فيه كانت الحياة والحياة كانت نور الناس. والنور يضيء في الظلمة والظلمة لم تدركه كان انسان مرسل من الله اسمه يوحنا. هذا جاء للشهادة ليشهد للنور لكي يؤمن الكل بواسطته.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En lui était la vie et la vie était la lumière des hommes,5 et la lumière brille dans les ténèbres, et les ténèbres ne l'ont point comprise. 6 Il y eut un homme envoyé de Dieu: son nom était Jean. 7 Il vint en témoin, pour rendre témoignage à la lumière, afin que tous croient par lui.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In Him was life, and the life was the light of men. 5 And the light shines in the darkness, and the darkness did not comprehend it. 6 There was a man sent from God, whose name was John. 7 This man came for a witness, to bear witness of the Light, that all through him might believe.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12776" name="Group 40"/>
          <p:cNvGraphicFramePr>
            <a:graphicFrameLocks noGrp="1"/>
          </p:cNvGraphicFramePr>
          <p:nvPr/>
        </p:nvGraphicFramePr>
        <p:xfrm>
          <a:off x="34925" y="115888"/>
          <a:ext cx="9001125" cy="5618163"/>
        </p:xfrm>
        <a:graphic>
          <a:graphicData uri="http://schemas.openxmlformats.org/drawingml/2006/table">
            <a:tbl>
              <a:tblPr rtl="1"/>
              <a:tblGrid>
                <a:gridCol w="4464050">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لم يكن هو النور بل ليشهد للنور.كان النور الحقيقي الذي ينير كل انسان آتيا الى العالم. كان في العالم وكوّن العالم به ولم يعرفه العالم.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Il n'était pas la lumière, mais il devait rendre témoignage à la lumière. Le Verbe était la vraie lumière qui, en venant dans le monde, illumine tout homme. 10 Il était dans le monde, et le monde fut par lui, et le monde ne l'a pas reconnu.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He was not that Light, but was sent to bear witness of that Light. 9 That was the true Light which gives light to every man coming into the world. 10 He was in the world, and the world was made through Him, and the world did not know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13793" name="Group 33"/>
          <p:cNvGraphicFramePr>
            <a:graphicFrameLocks noGrp="1"/>
          </p:cNvGraphicFramePr>
          <p:nvPr/>
        </p:nvGraphicFramePr>
        <p:xfrm>
          <a:off x="34925" y="115888"/>
          <a:ext cx="9074150" cy="6510528"/>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الى خاصته جاء وخاصته لم تقبله.واما كل الذين قبلوه فاعطاهم سلطانا ان يصيروا اولاد الله اي المؤمنون باسمه. الذين ولدوا ليس من دم ولا من مشيئة جسد ولا من مشيئة رجل بل من الله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Il est venu dans son propre bien et les siens ne l'ont pas accueilli. 12 Mais à ceux qui l'ont reçu, à ceux qui croient en son nom, il a donné le pouvoir de devenir enfants de Dieu. 13 Ceux-là ne sont pas nés du sang, ni d'un vouloir de chair, ni d'un vouloir d'homme, mais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He came to His own, and His own did not receive Him. 12 But as many as received Him, to them He gave the right to become children of God, to those who believe in His name: 13 who were born, not of blood, nor of the will of the flesh, nor of the will of man, but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14809" name="Group 25"/>
          <p:cNvGraphicFramePr>
            <a:graphicFrameLocks noGrp="1"/>
          </p:cNvGraphicFramePr>
          <p:nvPr/>
        </p:nvGraphicFramePr>
        <p:xfrm>
          <a:off x="34925" y="115888"/>
          <a:ext cx="9074150" cy="676656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والكلمة صار جسدا وحلّ بيننا ورأينا مجده مجدا كما لوحيد من الآب مملوءا نعمة وحقا.  يوحنا شهد له ونادى قائلا هذا هو الذي قلت عنه ان الذي يأتي بعدي صار قدامي لانه كان قبلي.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Et le Verbe s'est fait chair et il a habité parmi nous et nous avons vu sa gloire, cette gloire que, Fils unique plein de grâce et de vérité, il tient du Père. 15  Jean lui rend témoignage et proclame: "Voici celui dont j'ai dit: après moi vient un homme qui m'a devancé, parce que, avant moi, il était."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And the Word became flesh and dwelt among us, and we beheld His glory, the glory as of the only begotten of the Father, full of grace and truth. 15 John bore witness of Him and cried out, saying, This was He of whom I said, "He who comes after me is preferred before me, for He was before me.'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15832" name="Group 24"/>
          <p:cNvGraphicFramePr>
            <a:graphicFrameLocks noGrp="1"/>
          </p:cNvGraphicFramePr>
          <p:nvPr/>
        </p:nvGraphicFramePr>
        <p:xfrm>
          <a:off x="107950" y="44450"/>
          <a:ext cx="9001125" cy="5473701"/>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ملئه نحن جميعا اخذنا.ونعمة فوق نعمة.  لان الناموس بموسى اعطي.اما النعمة والحق فبيسوع المسيح صارا.</a:t>
                      </a:r>
                      <a:r>
                        <a:rPr kumimoji="0" lang="ar-EG" sz="3600" b="0" i="0" u="none" strike="noStrike" cap="none" normalizeH="0" baseline="0">
                          <a:ln>
                            <a:noFill/>
                          </a:ln>
                          <a:solidFill>
                            <a:srgbClr val="FF9933"/>
                          </a:solidFill>
                          <a:effectLst/>
                          <a:latin typeface="Arial" charset="0"/>
                          <a:cs typeface="Arial" charset="0"/>
                        </a:rPr>
                        <a:t>(والمجد للـه دائماً)</a:t>
                      </a:r>
                      <a:endParaRPr kumimoji="0" lang="en-CA" sz="36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De sa plénitude en effet, tous, nous avons reçu, et grâce sur grâce. 17 Si la Loi fut donnée par Moïse, la grâce et la vérité sont venues par Jésus Christ.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And of His fullness we have all received, and grace for grace. 17 For the law was given through Moses, but grace and truth came through Jesus Christ.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16836"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88480" name="Group 32"/>
          <p:cNvGraphicFramePr>
            <a:graphicFrameLocks noGrp="1"/>
          </p:cNvGraphicFramePr>
          <p:nvPr/>
        </p:nvGraphicFramePr>
        <p:xfrm>
          <a:off x="539750" y="533400"/>
          <a:ext cx="8424863" cy="5772912"/>
        </p:xfrm>
        <a:graphic>
          <a:graphicData uri="http://schemas.openxmlformats.org/drawingml/2006/table">
            <a:tbl>
              <a:tblPr rtl="1"/>
              <a:tblGrid>
                <a:gridCol w="8424863">
                  <a:extLst>
                    <a:ext uri="{9D8B030D-6E8A-4147-A177-3AD203B41FA5}">
                      <a16:colId xmlns:a16="http://schemas.microsoft.com/office/drawing/2014/main" val="20000"/>
                    </a:ext>
                  </a:extLst>
                </a:gridCol>
              </a:tblGrid>
              <a:tr h="26066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Twenty Fifth day of The Month of</a:t>
                      </a:r>
                      <a:r>
                        <a:rPr kumimoji="0" lang="en-US" sz="3200" b="0" i="0" u="none" strike="noStrike" cap="none" normalizeH="0" baseline="0">
                          <a:ln>
                            <a:noFill/>
                          </a:ln>
                          <a:solidFill>
                            <a:srgbClr val="FF9900"/>
                          </a:solidFill>
                          <a:effectLst/>
                          <a:latin typeface="Arial" charset="0"/>
                          <a:cs typeface="Arial" charset="0"/>
                        </a:rPr>
                        <a:t> </a:t>
                      </a:r>
                      <a:r>
                        <a:rPr kumimoji="0" lang="en-US" sz="4000" b="0" i="0" u="none" strike="noStrike" cap="none" normalizeH="0" baseline="0">
                          <a:ln>
                            <a:noFill/>
                          </a:ln>
                          <a:solidFill>
                            <a:srgbClr val="FF9900"/>
                          </a:solidFill>
                          <a:effectLst/>
                          <a:latin typeface="Arial" charset="0"/>
                          <a:cs typeface="Arial" charset="0"/>
                        </a:rPr>
                        <a:t>Hatour </a:t>
                      </a:r>
                      <a:endParaRPr kumimoji="0" lang="en-US" sz="3200" b="0"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rgbClr val="FF9900"/>
                          </a:solidFill>
                          <a:effectLst/>
                          <a:latin typeface="Arial" charset="0"/>
                          <a:cs typeface="Arial" charset="0"/>
                        </a:rPr>
                        <a:t>(Twenty Eighth day of The Month of Baramudah)</a:t>
                      </a:r>
                      <a:endParaRPr kumimoji="0" lang="ar-EG" sz="28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الخامس والعشرون من شهر هاتور</a:t>
                      </a:r>
                      <a:endParaRPr kumimoji="0" lang="ar-EG" sz="32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rgbClr val="FF9900"/>
                          </a:solidFill>
                          <a:effectLst/>
                          <a:latin typeface="Arial" charset="0"/>
                          <a:cs typeface="Arial" charset="0"/>
                        </a:rPr>
                        <a:t>اليوم الثامن والعشرون</a:t>
                      </a:r>
                      <a:r>
                        <a:rPr kumimoji="0" lang="ar-KW" sz="3200" b="0" i="0" u="none" strike="noStrike" cap="none" normalizeH="0" baseline="0">
                          <a:ln>
                            <a:noFill/>
                          </a:ln>
                          <a:solidFill>
                            <a:srgbClr val="FF9900"/>
                          </a:solidFill>
                          <a:effectLst/>
                          <a:latin typeface="Arial" charset="0"/>
                          <a:cs typeface="Arial" charset="0"/>
                        </a:rPr>
                        <a:t> من</a:t>
                      </a:r>
                      <a:r>
                        <a:rPr kumimoji="0" lang="ar-EG" sz="3200" b="0" i="0" u="none" strike="noStrike" cap="none" normalizeH="0" baseline="0">
                          <a:ln>
                            <a:noFill/>
                          </a:ln>
                          <a:solidFill>
                            <a:srgbClr val="FF9900"/>
                          </a:solidFill>
                          <a:effectLst/>
                          <a:latin typeface="Arial" charset="0"/>
                          <a:cs typeface="Arial" charset="0"/>
                        </a:rPr>
                        <a:t> </a:t>
                      </a:r>
                      <a:r>
                        <a:rPr kumimoji="0" lang="ar-KW" sz="3200" b="0" i="0" u="none" strike="noStrike" cap="none" normalizeH="0" baseline="0">
                          <a:ln>
                            <a:noFill/>
                          </a:ln>
                          <a:solidFill>
                            <a:srgbClr val="FF9900"/>
                          </a:solidFill>
                          <a:effectLst/>
                          <a:latin typeface="Arial" charset="0"/>
                          <a:cs typeface="Arial" charset="0"/>
                        </a:rPr>
                        <a:t>شهر </a:t>
                      </a:r>
                      <a:r>
                        <a:rPr kumimoji="0" lang="ar-EG" sz="3200" b="0" i="0" u="none" strike="noStrike" cap="none" normalizeH="0" baseline="0">
                          <a:ln>
                            <a:noFill/>
                          </a:ln>
                          <a:solidFill>
                            <a:srgbClr val="FF9900"/>
                          </a:solidFill>
                          <a:effectLst/>
                          <a:latin typeface="Arial" charset="0"/>
                          <a:cs typeface="Arial" charset="0"/>
                        </a:rPr>
                        <a:t>برمودة</a:t>
                      </a:r>
                      <a:endParaRPr kumimoji="0" lang="en-CA" sz="32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32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Vingt Cinquième du mois de</a:t>
                      </a:r>
                      <a:r>
                        <a:rPr kumimoji="0" lang="en-US" sz="4000" b="0" i="0" u="none" strike="noStrike" cap="none" normalizeH="0" baseline="0">
                          <a:ln>
                            <a:noFill/>
                          </a:ln>
                          <a:solidFill>
                            <a:srgbClr val="FF9900"/>
                          </a:solidFill>
                          <a:effectLst/>
                          <a:latin typeface="Arial" charset="0"/>
                          <a:cs typeface="Arial" charset="0"/>
                        </a:rPr>
                        <a:t> Hatour</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3200" b="0" i="0" u="none" strike="noStrike" cap="none" normalizeH="0" baseline="0">
                          <a:ln>
                            <a:noFill/>
                          </a:ln>
                          <a:solidFill>
                            <a:srgbClr val="FF9900"/>
                          </a:solidFill>
                          <a:effectLst/>
                          <a:latin typeface="Arial" charset="0"/>
                          <a:cs typeface="Arial" charset="0"/>
                        </a:rPr>
                        <a:t>Vingt huitième  jour de </a:t>
                      </a:r>
                      <a:r>
                        <a:rPr kumimoji="0" lang="en-US" sz="3200" b="0" i="0" u="none" strike="noStrike" cap="none" normalizeH="0" baseline="0">
                          <a:ln>
                            <a:noFill/>
                          </a:ln>
                          <a:solidFill>
                            <a:srgbClr val="FF9900"/>
                          </a:solidFill>
                          <a:effectLst/>
                          <a:latin typeface="Arial" charset="0"/>
                          <a:cs typeface="Arial" charset="0"/>
                        </a:rPr>
                        <a:t>Baramudah</a:t>
                      </a:r>
                      <a:endParaRPr kumimoji="0" lang="fr-CA" sz="32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3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947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3689475"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13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43906" name="Group 2"/>
          <p:cNvGraphicFramePr>
            <a:graphicFrameLocks noGrp="1"/>
          </p:cNvGraphicFramePr>
          <p:nvPr/>
        </p:nvGraphicFramePr>
        <p:xfrm>
          <a:off x="34925" y="44450"/>
          <a:ext cx="9074150" cy="6536817"/>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en-US"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عشية  </a:t>
                      </a:r>
                      <a:r>
                        <a:rPr kumimoji="0" lang="en-US" sz="3600" b="0" i="0" u="sng" strike="noStrike" cap="none" normalizeH="0" baseline="0" dirty="0">
                          <a:ln>
                            <a:noFill/>
                          </a:ln>
                          <a:solidFill>
                            <a:srgbClr val="FF9933"/>
                          </a:solidFill>
                          <a:effectLst/>
                          <a:latin typeface="Arial" charset="0"/>
                          <a:cs typeface="Times New Roman" pitchFamily="18" charset="0"/>
                        </a:rPr>
                        <a:t>18:34,39</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الذي يعلم يديّ القتال فتحنى بذراعيّ قوس من نحاس تنطّقني بقوة للقتال.</a:t>
                      </a:r>
                      <a:r>
                        <a:rPr kumimoji="0" lang="en-CA"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تصرع تحتي القائمين عليّ</a:t>
                      </a:r>
                      <a:r>
                        <a:rPr kumimoji="0" lang="en-US"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US" sz="3200" b="1"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a:t>
                      </a:r>
                      <a:r>
                        <a:rPr kumimoji="0" lang="en-US" sz="3600" b="0" i="0" u="sng" strike="noStrike" cap="none" normalizeH="0" baseline="0" dirty="0">
                          <a:ln>
                            <a:noFill/>
                          </a:ln>
                          <a:solidFill>
                            <a:srgbClr val="FF9933"/>
                          </a:solidFill>
                          <a:effectLst/>
                          <a:latin typeface="Arial" charset="0"/>
                          <a:cs typeface="Times New Roman" pitchFamily="18" charset="0"/>
                        </a:rPr>
                        <a:t> 18:34,39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34 Il entraîne mes mains pour le combat, et mes bras plient l'arc de bronze.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39 Tu me ceins de vigueur pour le combat, tu fais plier sous moi les agresseurs,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18:34,39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He teaches my hands to make war, so that my arms can bend a bow of bronze.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39 For You have armed me with strength for the battle; you have subdued under me those who rose up against me.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US" dirty="0"/>
              <a:t>25pv</a:t>
            </a:r>
          </a:p>
        </p:txBody>
      </p:sp>
    </p:spTree>
  </p:cSld>
  <p:clrMapOvr>
    <a:masterClrMapping/>
  </p:clrMapOvr>
</p:sld>
</file>

<file path=ppt/slides/slide13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44930" name="Group 2"/>
          <p:cNvGraphicFramePr>
            <a:graphicFrameLocks noGrp="1"/>
          </p:cNvGraphicFramePr>
          <p:nvPr/>
        </p:nvGraphicFramePr>
        <p:xfrm>
          <a:off x="-36513" y="44450"/>
          <a:ext cx="9145588" cy="5978526"/>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( 8 : 5 – 13 )</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دخل يسوع كفرناحوم جاء اليه قائد مئة يطلب اليه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ويقول يا سيد غلامي مطروح في البيت مفلوجا متعذبا جدا.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Matthieu 8 : 5 - 13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Jésus entrait dans Capharnaüm quand un centurion s'approcha de lui 6 et le supplia en ces termes: "Seigneur, mon serviteur est couché à la maison, atteint de paralysie et souffrant terriblement.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Matthew 8:5-13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Now when Jesus had entered Capernaum, a centurion came to Him, pleading with Him, 6 saying, Lord, my servant is lying at home paralyzed, dreadfully tormented.''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25v</a:t>
            </a:r>
          </a:p>
        </p:txBody>
      </p:sp>
    </p:spTree>
  </p:cSld>
  <p:clrMapOvr>
    <a:masterClrMapping/>
  </p:clrMapOvr>
</p:sld>
</file>

<file path=ppt/slides/slide13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45954" name="Group 2"/>
          <p:cNvGraphicFramePr>
            <a:graphicFrameLocks noGrp="1"/>
          </p:cNvGraphicFramePr>
          <p:nvPr/>
        </p:nvGraphicFramePr>
        <p:xfrm>
          <a:off x="34925" y="44450"/>
          <a:ext cx="9074150" cy="6526467"/>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 يسوع انا آتي واشفيه.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فاجاب قائد المئة وقال يا سيد لست مستحقا ان تدخل تحت سقفي.لكن قل كلمة فقط فيبرأ غلامي. لاني انا ايضا انسان تحت سلطان.لي جند تحت يدي.</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Jésus lui dit: "Moi, j'irai le guérir?"8 Mais le centurion reprit: "Seigneur, je ne suis pas digne que tu entres sous mon toit: dis seulement un mot et mon serviteur sera guéri. 9 Ainsi moi, je suis soumis à une autorité avec des soldats sous mes ordres,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And Jesus said to him, I will come and heal him.''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The centurion answered and said, Lord, I am not worthy that You should come under my roof. But only speak a word, and my servant will be healed. 9 For I also am a man under authority, having soldiers under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46978" name="Group 2"/>
          <p:cNvGraphicFramePr>
            <a:graphicFrameLocks noGrp="1"/>
          </p:cNvGraphicFramePr>
          <p:nvPr/>
        </p:nvGraphicFramePr>
        <p:xfrm>
          <a:off x="107950" y="44450"/>
          <a:ext cx="9001125" cy="6585585"/>
        </p:xfrm>
        <a:graphic>
          <a:graphicData uri="http://schemas.openxmlformats.org/drawingml/2006/table">
            <a:tbl>
              <a:tblPr rtl="1"/>
              <a:tblGrid>
                <a:gridCol w="4249737">
                  <a:extLst>
                    <a:ext uri="{9D8B030D-6E8A-4147-A177-3AD203B41FA5}">
                      <a16:colId xmlns:a16="http://schemas.microsoft.com/office/drawing/2014/main" val="20000"/>
                    </a:ext>
                  </a:extLst>
                </a:gridCol>
                <a:gridCol w="475138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اقول لهذا اذهب فيذهب ولآخر ائت فياتي ولعبدي افعل هذا فيفعل. فلما سمع يسوع تعجب وقال للذين يتبعون.الحق اقول لكم لم اجد ولا في اسرائيل ايمانا بمقدار هذا.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je dis à l'un: "Va" et il va, à un autre "Viens" et il vient, et à mon esclave: "Fais ceci" et il le fait. 10 En l'entendant, Jésus fut plein d'admiration et dit à ceux qui le suivaient: "En vérité, je vous le déclare, chez personne en Israël je n'ai trouvé une telle foi.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I say to this one, "Go,' and he goes; and to another, "Come,' and he comes; and to my servant, "Do this,' and he does it. 10 When Jesus heard it, He marveled, and said to those who followed, Assuredly, I say to you, I have not found such great faith, not even in Israel!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48002" name="Group 2"/>
          <p:cNvGraphicFramePr>
            <a:graphicFrameLocks noGrp="1"/>
          </p:cNvGraphicFramePr>
          <p:nvPr/>
        </p:nvGraphicFramePr>
        <p:xfrm>
          <a:off x="34925" y="44450"/>
          <a:ext cx="9074150" cy="5804218"/>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واقول لكم ان كثيرين سيأتون من المشارق والمغارب ويتكئون مع ابراهيم واسحق ويعقوب في ملكوت السموات. واما بنو الملكوت فيطرحون الى الظلمة الخارجية.</a:t>
                      </a:r>
                      <a:r>
                        <a:rPr kumimoji="0" lang="en-CA"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11</a:t>
                      </a:r>
                      <a:r>
                        <a:rPr kumimoji="0" lang="en-CA"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Aussi, je vous le dis, beaucoup viendront du levant et du couchant prendre place au festin avec Abraham, Isaac et Jacob dans le Royaume des cieux, 12 tandis que les héritiers du Royaume seront jetés dans les ténèbres du dehors: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And I say to you that many will come from east and west, and sit down with Abraham, Isaac, and Jacob in the kingdom of heaven. 12 But the sons of the kingdom will be cast out into outer darkness.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49026" name="Group 2"/>
          <p:cNvGraphicFramePr>
            <a:graphicFrameLocks noGrp="1"/>
          </p:cNvGraphicFramePr>
          <p:nvPr/>
        </p:nvGraphicFramePr>
        <p:xfrm>
          <a:off x="34925" y="44450"/>
          <a:ext cx="9074150" cy="5689601"/>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هناك يكون البكاء وصرير الاسنان. ثم قال يسوع لقائد المئة اذهب وكما آمنت ليكن لك.فبرأ غلامه في تلك الساعة</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(والمجد للـه دائماً).</a:t>
                      </a:r>
                      <a:endParaRPr kumimoji="0" lang="en-CA" sz="28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là seront les pleurs et les grincements de dents. 13 Et Jésus dit au centurion: "Rentre chez toi! Qu'il te soit fait comme tu as cru." Et le serviteur fut guéri à cette heure-là.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000" b="1" i="0" u="none" strike="noStrike" cap="none" normalizeH="0" baseline="0">
                          <a:ln>
                            <a:noFill/>
                          </a:ln>
                          <a:solidFill>
                            <a:srgbClr val="FF9900"/>
                          </a:solidFill>
                          <a:effectLst/>
                          <a:latin typeface="Arial" charset="0"/>
                          <a:cs typeface="Arial" charset="0"/>
                        </a:rPr>
                        <a:t>(Gloire à Dieu éternellement.)</a:t>
                      </a:r>
                      <a:endParaRPr kumimoji="0" lang="en-US" sz="20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There will be weeping and gnashing of teeth. 13 Then Jesus said to the centurion, Go your way; and as you have believed, so let it be done for you.'' And his servant was healed that same hour.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rgbClr val="FF9900"/>
                          </a:solidFill>
                          <a:effectLst/>
                          <a:latin typeface="Arial" charset="0"/>
                          <a:cs typeface="Arial" charset="0"/>
                        </a:rPr>
                        <a:t>(Glory be to God forever.)</a:t>
                      </a:r>
                      <a:endParaRPr kumimoji="0" lang="en-CA" sz="20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3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5005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5250051"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13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51074" name="Group 2"/>
          <p:cNvGraphicFramePr>
            <a:graphicFrameLocks noGrp="1"/>
          </p:cNvGraphicFramePr>
          <p:nvPr/>
        </p:nvGraphicFramePr>
        <p:xfrm>
          <a:off x="107950" y="44450"/>
          <a:ext cx="9001125" cy="6729984"/>
        </p:xfrm>
        <a:graphic>
          <a:graphicData uri="http://schemas.openxmlformats.org/drawingml/2006/table">
            <a:tbl>
              <a:tblPr rtl="1"/>
              <a:tblGrid>
                <a:gridCol w="4321175">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dirty="0">
                          <a:ln>
                            <a:noFill/>
                          </a:ln>
                          <a:solidFill>
                            <a:srgbClr val="FF9933"/>
                          </a:solidFill>
                          <a:effectLst/>
                          <a:latin typeface="Arial" charset="0"/>
                          <a:cs typeface="Arial" charset="0"/>
                        </a:rPr>
                        <a:t>مز</a:t>
                      </a:r>
                      <a:r>
                        <a:rPr kumimoji="0" lang="ar-EG" sz="3200" b="0" i="0" u="sng" strike="noStrike" cap="none" normalizeH="0" baseline="0" dirty="0">
                          <a:ln>
                            <a:noFill/>
                          </a:ln>
                          <a:solidFill>
                            <a:srgbClr val="FF9933"/>
                          </a:solidFill>
                          <a:effectLst/>
                          <a:latin typeface="Arial" charset="0"/>
                          <a:cs typeface="Arial" charset="0"/>
                        </a:rPr>
                        <a:t>مور</a:t>
                      </a:r>
                      <a:r>
                        <a:rPr kumimoji="0" lang="en-US" sz="3200" b="0" i="0" u="sng" strike="noStrike" cap="none" normalizeH="0" baseline="0" dirty="0">
                          <a:ln>
                            <a:noFill/>
                          </a:ln>
                          <a:solidFill>
                            <a:srgbClr val="FF9933"/>
                          </a:solidFill>
                          <a:effectLst/>
                          <a:latin typeface="Arial" charset="0"/>
                          <a:cs typeface="Arial" charset="0"/>
                        </a:rPr>
                        <a:t> </a:t>
                      </a:r>
                      <a:r>
                        <a:rPr kumimoji="0" lang="ar-EG" sz="3200" b="0" i="0" u="sng" strike="noStrike" cap="none" normalizeH="0" baseline="0" dirty="0">
                          <a:ln>
                            <a:noFill/>
                          </a:ln>
                          <a:solidFill>
                            <a:srgbClr val="FF9933"/>
                          </a:solidFill>
                          <a:effectLst/>
                          <a:latin typeface="Arial" charset="0"/>
                          <a:cs typeface="Arial" charset="0"/>
                        </a:rPr>
                        <a:t>باكر 68:35,3</a:t>
                      </a:r>
                      <a:endParaRPr kumimoji="0" lang="en-US" sz="32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مخوف انت يا الله من مقادسك.اله اسرائيل هو المعطي قوة وشدة للشعب.مبارك الله والصديقون يفرحون يبتهجون امام الله ويطفرون فرحا</a:t>
                      </a:r>
                      <a:r>
                        <a:rPr kumimoji="0" lang="en-US" sz="32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chemeClr val="bg1"/>
                          </a:solidFill>
                          <a:effectLst/>
                          <a:latin typeface="Arial" charset="0"/>
                          <a:cs typeface="Arial" charset="0"/>
                        </a:rPr>
                        <a:t>هللويا.</a:t>
                      </a:r>
                      <a:endParaRPr kumimoji="0" lang="en-US" sz="2800" b="1"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a:t>
                      </a:r>
                      <a:r>
                        <a:rPr kumimoji="0" lang="ar-EG" sz="3200" b="0" i="0" u="sng" strike="noStrike" cap="none" normalizeH="0" baseline="0" dirty="0">
                          <a:ln>
                            <a:noFill/>
                          </a:ln>
                          <a:solidFill>
                            <a:srgbClr val="FF9933"/>
                          </a:solidFill>
                          <a:effectLst/>
                          <a:latin typeface="Arial" charset="0"/>
                          <a:cs typeface="Times New Roman" pitchFamily="18" charset="0"/>
                        </a:rPr>
                        <a:t> </a:t>
                      </a:r>
                      <a:r>
                        <a:rPr kumimoji="0" lang="en-US" sz="3200" b="0" i="0" u="sng" strike="noStrike" cap="none" normalizeH="0" baseline="0" dirty="0">
                          <a:ln>
                            <a:noFill/>
                          </a:ln>
                          <a:solidFill>
                            <a:srgbClr val="FF9933"/>
                          </a:solidFill>
                          <a:effectLst/>
                          <a:latin typeface="Arial" charset="0"/>
                          <a:cs typeface="Times New Roman" pitchFamily="18" charset="0"/>
                        </a:rPr>
                        <a:t>68:35,3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35 Dieu, tu es terrifiant depuis tes sanctuaires. C'est le Dieu d'Israël qui donne au peuple force et puissance.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 Mais les justes se réjouissent, ils exultent devant Dieu, au comble de la joie, Alléluia.</a:t>
                      </a:r>
                      <a:endParaRPr kumimoji="0" lang="fr-CA" sz="28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68:35,3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O God, You are more awesome than Your holy places. The God of Israel is He who gives strength and power to His people.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But let the righteous be glad; let them rejoice before God; yes, let them rejoice exceedingly. 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US" dirty="0"/>
              <a:t>25pm</a:t>
            </a:r>
          </a:p>
        </p:txBody>
      </p:sp>
    </p:spTree>
  </p:cSld>
  <p:clrMapOvr>
    <a:masterClrMapping/>
  </p:clrMapOvr>
</p:sld>
</file>

<file path=ppt/slides/slide13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52098" name="Group 2"/>
          <p:cNvGraphicFramePr>
            <a:graphicFrameLocks noGrp="1"/>
          </p:cNvGraphicFramePr>
          <p:nvPr/>
        </p:nvGraphicFramePr>
        <p:xfrm>
          <a:off x="34925" y="44450"/>
          <a:ext cx="9145588" cy="6888480"/>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لوقا ( 12 : 4 – 12 )</a:t>
                      </a:r>
                    </a:p>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اقول لكم يا احبائي لا تخافوا من الذين يقتلون الجسد وبعد ذلك ليس لهم ما يفعلون اكثر.</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بل اريكم ممن تخافون.خافوا من الذي بعدما يقتل له سلطان ان يلقي في جهنم.</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Luc 12:4-12</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t>
                      </a:r>
                      <a:r>
                        <a:rPr kumimoji="0" lang="fr-FR" sz="2800" b="0" i="0" u="none" strike="noStrike" cap="none" normalizeH="0" baseline="0">
                          <a:ln>
                            <a:noFill/>
                          </a:ln>
                          <a:solidFill>
                            <a:schemeClr val="bg1"/>
                          </a:solidFill>
                          <a:effectLst/>
                          <a:latin typeface="Arial" charset="0"/>
                          <a:cs typeface="Arial" charset="0"/>
                        </a:rPr>
                        <a:t>Je vous le dis à vous, mes amis: Ne craignez pas ceux qui tuent le corps et qui, après cela, ne peuvent rien faire de plus. 5 Je vais vous montrer qui vous devez craindre: craignez celui qui, après avoir tué,  a le pouvoir de jeter dans la géhenne.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Luke 12:4-12</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I say to you, My friends, do not be afraid of those who kill the body, and after that have no more that they can do. 5 But I will show you whom you should fear: Fear Him who, after He has killed, has power to cast into hell;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25m</a:t>
            </a:r>
          </a:p>
        </p:txBody>
      </p:sp>
    </p:spTree>
  </p:cSld>
  <p:clrMapOvr>
    <a:masterClrMapping/>
  </p:clrMapOvr>
</p:sld>
</file>

<file path=ppt/slides/slide13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53122" name="Group 2"/>
          <p:cNvGraphicFramePr>
            <a:graphicFrameLocks noGrp="1"/>
          </p:cNvGraphicFramePr>
          <p:nvPr/>
        </p:nvGraphicFramePr>
        <p:xfrm>
          <a:off x="34925" y="44450"/>
          <a:ext cx="9074150" cy="6585585"/>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نعم اقول لكم من هذا خافوا.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أليست خمسة عصافير تباع بفلسين.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وواحد منها ليس منسيا امام الله.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بل شعور رؤوسكم ايضا جميعها محصاة.فلا تخافوا انتم افضل من عصافير كثيرة.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Oui, je vous le déclare, c'est celui-là que vous devez craindre.6 Est-ce que l'on ne vend pas cinq moineaux pour deux sous? Pourtant pas un d'entre eux n'est oublié de Dieu. 7 Bien plus, même vos cheveux sont tous comptés. Soyez sans crainte, vous valez mieux que tous les moineaux.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yes, I say to you, fear Him! 6 Are not five sparrows sold for two copper coins? And not one of them is forgotten before God. 7 But the very hairs of your head are all numbered. Do not fear therefore; you are of more value than many sparrows.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54146" name="Group 2"/>
          <p:cNvGraphicFramePr>
            <a:graphicFrameLocks noGrp="1"/>
          </p:cNvGraphicFramePr>
          <p:nvPr/>
        </p:nvGraphicFramePr>
        <p:xfrm>
          <a:off x="34925" y="115888"/>
          <a:ext cx="9074150" cy="6172772"/>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واقول لكم كل من اعترف بي قدام الناس يعترف به ابن الانسان قدام ملائكة الله.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ومن انكرني قدام الناس ينكر قدام ملائكة الله.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Je vous le dis: quiconque se déclarera pour moi devant les hommes, le Fils de l'homme aussi se déclarera pour lui devant les anges de Dieu; mais celui qui m'aura renié par devant les hommes sera renié par devant les anges de Dieu.</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Also I say to you, whoever confesses Me before men, him the Son of Man also will confess before the angels of God. 9 But he who denies Me before men will be denied before the angels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55170" name="Group 2"/>
          <p:cNvGraphicFramePr>
            <a:graphicFrameLocks noGrp="1"/>
          </p:cNvGraphicFramePr>
          <p:nvPr/>
        </p:nvGraphicFramePr>
        <p:xfrm>
          <a:off x="107950" y="44450"/>
          <a:ext cx="9001125" cy="6338888"/>
        </p:xfrm>
        <a:graphic>
          <a:graphicData uri="http://schemas.openxmlformats.org/drawingml/2006/table">
            <a:tbl>
              <a:tblPr rtl="1"/>
              <a:tblGrid>
                <a:gridCol w="4752975">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2089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وكل من قال كلمة على ابن الانسان يغفر له.واما من جدف على الروح القدس فلا يغفر له.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Et quiconque dira une parole contre le Fils de l'homme, cela lui sera pardonné; mais qui aura blasphémé contre le Saint Esprit, cela ne lui sera pas pardonné.</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And anyone who speaks a word against the Son of Man, it will be forgiven him; but to him who blasphemes against the Holy Spirit, it will not be forgiven.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56194" name="Group 2"/>
          <p:cNvGraphicFramePr>
            <a:graphicFrameLocks noGrp="1"/>
          </p:cNvGraphicFramePr>
          <p:nvPr/>
        </p:nvGraphicFramePr>
        <p:xfrm>
          <a:off x="107950" y="115888"/>
          <a:ext cx="9001125" cy="6352032"/>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ومتى قدموكم الى المجامع والرؤساء والسلاطين فلا تهتموا كيف او بما تحتجّون او بما تقولون. لان الروح القدس يعلّمكم في تلك الساعة ما يجب ان تقولوه</a:t>
                      </a:r>
                      <a:r>
                        <a:rPr kumimoji="0" lang="ar-EG" sz="3200" b="0" i="0" u="none" strike="noStrike" cap="none" normalizeH="0" baseline="0">
                          <a:ln>
                            <a:noFill/>
                          </a:ln>
                          <a:solidFill>
                            <a:schemeClr val="bg1"/>
                          </a:solidFill>
                          <a:effectLst/>
                          <a:latin typeface="Arial" charset="0"/>
                          <a:cs typeface="Arial" charset="0"/>
                        </a:rPr>
                        <a:t>.    </a:t>
                      </a:r>
                      <a:r>
                        <a:rPr kumimoji="0" lang="ar-EG" sz="2800" b="1" i="0" u="none" strike="noStrike" cap="none" normalizeH="0" baseline="0">
                          <a:ln>
                            <a:noFill/>
                          </a:ln>
                          <a:solidFill>
                            <a:srgbClr val="FF9900"/>
                          </a:solidFill>
                          <a:effectLst/>
                          <a:latin typeface="Arial" charset="0"/>
                          <a:cs typeface="Arial" charset="0"/>
                        </a:rPr>
                        <a:t>( والمجد للـه دائماً ) </a:t>
                      </a:r>
                      <a:endParaRPr kumimoji="0" lang="ar-SA" sz="28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11 </a:t>
                      </a:r>
                      <a:r>
                        <a:rPr kumimoji="0" lang="fr-FR" sz="2800" b="0" i="0" u="none" strike="noStrike" cap="none" normalizeH="0" baseline="0">
                          <a:ln>
                            <a:noFill/>
                          </a:ln>
                          <a:solidFill>
                            <a:schemeClr val="bg1"/>
                          </a:solidFill>
                          <a:effectLst/>
                          <a:latin typeface="Arial" charset="0"/>
                          <a:cs typeface="Arial" charset="0"/>
                        </a:rPr>
                        <a:t>Lorsqu'on vous amènera devant les synagogues, les chefs et les autorités, ne vous inquiétez pas de savoir comment vous défendre et que dire. Car le Saint Esprit vous enseignera à l'heure même ce qu'il faut dire.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Now when they bring you to the synagogues and magistrates and authorities, do not worry about how or what you should answer, or what you should say. 12 For the Holy Spirit will teach you in that very hour what you ought to say</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3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57218"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5257219"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5257220"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5257221"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3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59266" name="Group 2"/>
          <p:cNvGraphicFramePr>
            <a:graphicFrameLocks noGrp="1"/>
          </p:cNvGraphicFramePr>
          <p:nvPr/>
        </p:nvGraphicFramePr>
        <p:xfrm>
          <a:off x="34925" y="115888"/>
          <a:ext cx="9074150" cy="648913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201771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بولس الرسول </a:t>
                      </a:r>
                      <a:r>
                        <a:rPr kumimoji="0" lang="ar-EG" sz="3200" b="0" i="0" u="sng" strike="noStrike" cap="none" normalizeH="0" baseline="0">
                          <a:ln>
                            <a:noFill/>
                          </a:ln>
                          <a:solidFill>
                            <a:srgbClr val="FF9900"/>
                          </a:solidFill>
                          <a:effectLst/>
                          <a:latin typeface="Arial" charset="0"/>
                          <a:cs typeface="Arial" charset="0"/>
                        </a:rPr>
                        <a:t>الثانية</a:t>
                      </a:r>
                      <a:r>
                        <a:rPr kumimoji="0" lang="ar-SA" sz="3200" b="0" i="0" u="sng" strike="noStrike" cap="none" normalizeH="0" baseline="0">
                          <a:ln>
                            <a:noFill/>
                          </a:ln>
                          <a:solidFill>
                            <a:srgbClr val="FF9900"/>
                          </a:solidFill>
                          <a:effectLst/>
                          <a:latin typeface="Arial" charset="0"/>
                          <a:cs typeface="Arial" charset="0"/>
                        </a:rPr>
                        <a:t> إلى أهل </a:t>
                      </a:r>
                      <a:r>
                        <a:rPr kumimoji="0" lang="ar-EG" sz="3200" b="0" i="0" u="sng" strike="noStrike" cap="none" normalizeH="0" baseline="0">
                          <a:ln>
                            <a:noFill/>
                          </a:ln>
                          <a:solidFill>
                            <a:srgbClr val="FF9900"/>
                          </a:solidFill>
                          <a:effectLst/>
                          <a:latin typeface="Arial" charset="0"/>
                          <a:cs typeface="Arial" charset="0"/>
                        </a:rPr>
                        <a:t>كورونثوس ( 10 :1  -18   )</a:t>
                      </a:r>
                      <a:endParaRPr kumimoji="0" lang="en-US" sz="3200" b="0" i="0" u="sng" strike="noStrike" cap="none" normalizeH="0" baseline="0">
                        <a:ln>
                          <a:noFill/>
                        </a:ln>
                        <a:solidFill>
                          <a:srgbClr val="FF9900"/>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اطلب اليكم بوداعة المسيح وحلمه انا نفسي بولس الذي في الحضرة ذليل بينكم واما في الغيبة فمتجاسر عليكم.</a:t>
                      </a:r>
                      <a:endParaRPr kumimoji="0" lang="ar-EG" sz="3200" b="0" i="0" u="none" strike="noStrike" cap="none" normalizeH="0" baseline="0">
                        <a:ln>
                          <a:noFill/>
                        </a:ln>
                        <a:solidFill>
                          <a:schemeClr val="bg1"/>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2 Corinthiens 10 : 1 - 18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Moi, Paul, en personne, je vous le demande par la douceur et la bonté du Christ, moi si humble quand je suis parmi vous face à face, mais si hardi envers vous quand je suis loin;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2 Corinthians 10:1-18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Now I, Paul, myself am pleading with you by the meekness and gentleness of Christ-- who in presence am lowly among you, but being absent am bold toward you.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25p</a:t>
            </a:r>
          </a:p>
        </p:txBody>
      </p:sp>
    </p:spTree>
  </p:cSld>
  <p:clrMapOvr>
    <a:masterClrMapping/>
  </p:clrMapOvr>
</p:sld>
</file>

<file path=ppt/slides/slide13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60290" name="Group 2"/>
          <p:cNvGraphicFramePr>
            <a:graphicFrameLocks noGrp="1"/>
          </p:cNvGraphicFramePr>
          <p:nvPr/>
        </p:nvGraphicFramePr>
        <p:xfrm>
          <a:off x="34925" y="44450"/>
          <a:ext cx="9074150" cy="651414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اطلب ان لا اتجاسر وانا حاضر بالثقة التي بها ارى اني ساجترئ على قوم يحسبوننا كاننا نسلك حسب الجسد. لاننا وان كنا نسلك في الجسد لسنا حسب الجسد نحارب.</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je vous en prie, que je n'aie pas, une fois présent, à user de cette  hardiesse dont je compte faire preuve, avec audace, contre ces gens qui prétendent que notre conduite a des motifs humains.3 Tout homme que nous sommes, nous ne combattons pas de façon purement humaine.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But I beg you that when I am present I may not be bold with that confidence by which I intend to be bold against some, who think of us as if we walked according to the flesh. 3 For though we walk in the flesh, we do not war according to the flesh.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61314" name="Group 2"/>
          <p:cNvGraphicFramePr>
            <a:graphicFrameLocks noGrp="1"/>
          </p:cNvGraphicFramePr>
          <p:nvPr/>
        </p:nvGraphicFramePr>
        <p:xfrm>
          <a:off x="34925" y="44450"/>
          <a:ext cx="9074150" cy="6766560"/>
        </p:xfrm>
        <a:graphic>
          <a:graphicData uri="http://schemas.openxmlformats.org/drawingml/2006/table">
            <a:tbl>
              <a:tblPr rtl="1"/>
              <a:tblGrid>
                <a:gridCol w="5113337">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اذ اسلحة محاربتنا ليست جسدية بل قادرة بالله على هدم حصون.</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هادمين ظنونا وكل علو يرتفع ضد معرفة الله ومستأسرين كل فكر الى طاعة المسيح</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Non, les armes de notre combat ne sont pas d'origine humaine, mais leur puissance vient de Dieu pour la destruction des forteresses.5 Nous détruisons les raisonnements prétentieux, et toute puissance hautaine qui se dresse contre la connaissance de Dieu.	Nous faisons captive toute pensée pour l'amener à obéir au Christ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For the weapons of our warfare are not carnal but mighty in God for pulling down strongholds, 5 casting down arguments and every high thing that exalts itself against the knowledge of God, bringing every thought into captivity to the obedience of Christ,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62338" name="Group 2"/>
          <p:cNvGraphicFramePr>
            <a:graphicFrameLocks noGrp="1"/>
          </p:cNvGraphicFramePr>
          <p:nvPr/>
        </p:nvGraphicFramePr>
        <p:xfrm>
          <a:off x="34925" y="44450"/>
          <a:ext cx="9074150" cy="6555105"/>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ومستعدين لان ننتقم على كل عصيان متى كملت طاعتكم اتنظرون الى ما هو حسب الحضرة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ان وثق احد بنفسه انه للمسيح فليحسب هذا ايضا من نفسه انه كما هو للمسيح كذلك نحن ايضا للمسيح.</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006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et nous nous tenons prêts à punir toute désobéissance dès que votre obéissance sera totale.7 Regardez les choses en face. Si quelqu'un est persuadé d'appartenir au Christ, qu'il s'en rende compte une bonne fois: s'il est au Christ, nous aussi!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and being ready to punish all disobedience when your obedience is fulfilled. 7 Do you look at things according to the outward appearance? If anyone is convinced in himself that he is Christ's, let him again consider this in himself, that just as he is Christ's, even so we are Christ's.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63362" name="Group 2"/>
          <p:cNvGraphicFramePr>
            <a:graphicFrameLocks noGrp="1"/>
          </p:cNvGraphicFramePr>
          <p:nvPr/>
        </p:nvGraphicFramePr>
        <p:xfrm>
          <a:off x="34925" y="44450"/>
          <a:ext cx="9074150" cy="684276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95000"/>
                        </a:lnSpc>
                        <a:spcBef>
                          <a:spcPct val="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فاني وان افتخرت شيئا اكثر بسلطاننا الذي اعطانا اياه الرب لبنيانكم لا لهدمكم لا أخجل.</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لئلا اظهر كاني اخيفكم بالرسائل. لانه يقول الرسائل ثقيلة وقوية واما حضور الجسد فضعيف والكلام حقير.</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Et même si je suis un peu trop fier du pouvoir que le Seigneur nous a donné pour votre édification, et non pour votre ruine, je n'en rougirai pas. 9 Je ne veux pas avoir l'air de vous effrayer par mes lettres, 10 car ses lettres, dit-on, ont du poids et de la force; mais, une fois présent, il est faible et sa parole est nulle.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For even if I should boast somewhat more about our authority, which the Lord gave us for edification and not for your destruction, I shall not be ashamed 9 lest I seem to terrify you by letters. 10 For his letters,'' they say, are weighty and powerful, but his bodily presence is weak, and his speech contemptible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64386" name="Group 2"/>
          <p:cNvGraphicFramePr>
            <a:graphicFrameLocks noGrp="1"/>
          </p:cNvGraphicFramePr>
          <p:nvPr/>
        </p:nvGraphicFramePr>
        <p:xfrm>
          <a:off x="34925" y="44450"/>
          <a:ext cx="9074150" cy="6441123"/>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مثل هذا فليحسب هذا اننا كما نحن في الكلام بالرسائل ونحن غائبون هكذا نكون ايضا بالفعل ونحن حاضرون.لاننا لا نجترئ ان نعد انفسنا بين قوم من الذين يمدحون انفسهم ولا ان نقابل انفسنا بهم.</a:t>
                      </a:r>
                      <a:r>
                        <a:rPr kumimoji="0" lang="en-US"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Qu'il s'en rende bien compte, cet individu: tel nous sommes en parole, de loin, dans nos lettres, tel nous serons, présent, dans nos actes.12 Car nous n'avons pas l'audace de nous égaler ou de nous comparer à certaines gens qui se recommandent eux-mêmes; en se prenant eux-mêmes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Let such a person consider this, that what we are in word by letters when we are absent, such we will also be in deed when we are present. 12 For we dare not class ourselves or compare ourselves with those who commend themselves.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65410" name="Group 2"/>
          <p:cNvGraphicFramePr>
            <a:graphicFrameLocks noGrp="1"/>
          </p:cNvGraphicFramePr>
          <p:nvPr/>
        </p:nvGraphicFramePr>
        <p:xfrm>
          <a:off x="34925" y="44450"/>
          <a:ext cx="9074150" cy="6441123"/>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هم اذ يقيسون انفسهم على انفسهم ويقابلون انفسهم بانفسهم لا يفهمون. ولكن نحن لا نفتخر الى ما لا يقاس بل حسب قياس القانون الذي قسمه لنا الله قياسا للبلوغ اليكم ايضا.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comme unité de mesure et de comparaison, ils perdent la tête! 13 Pour nous, nous ne passerons pas la mesure dans la fierté que nous montrons, mais nous nous servirons comme mesure de la règle même que Dieu nous a attribuée, en nous faisant parvenir jusqu'à vous.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they, measuring themselves by themselves, and comparing themselves among themselves, are not wise. 13 We, however, will not boast beyond measure, but within the limits of the sphere which God appointed us-- a sphere which especially includes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66434" name="Group 2"/>
          <p:cNvGraphicFramePr>
            <a:graphicFrameLocks noGrp="1"/>
          </p:cNvGraphicFramePr>
          <p:nvPr/>
        </p:nvGraphicFramePr>
        <p:xfrm>
          <a:off x="107950" y="44450"/>
          <a:ext cx="9001125" cy="5762626"/>
        </p:xfrm>
        <a:graphic>
          <a:graphicData uri="http://schemas.openxmlformats.org/drawingml/2006/table">
            <a:tbl>
              <a:tblPr rtl="1"/>
              <a:tblGrid>
                <a:gridCol w="4681537">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لاننا لا نمدد انفسنا كاننا لسنا نبلغ اليكم.اذ قد وصلنا اليكم ايضا في انجيل المسيح.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Car nous ne dépassons pas notre limite, comme si nous n'étions pas venu chez vous. Nous sommes vraiment arrivé le premier jusqu'à vous avec l'Évangile du Christ.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For we are not overextending ourselves (as though our authority did not extend to you), for it was to you that we came with the gospel of Christ;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67458" name="Group 2"/>
          <p:cNvGraphicFramePr>
            <a:graphicFrameLocks noGrp="1"/>
          </p:cNvGraphicFramePr>
          <p:nvPr/>
        </p:nvGraphicFramePr>
        <p:xfrm>
          <a:off x="34925" y="44450"/>
          <a:ext cx="9074150" cy="5762626"/>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غير مفتخرين الى ما لا يقاس في اتعاب آخرين بل راجين اذا نما ايمانكم ان نتعظم بينكم حسب قانوننا بزيادة</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Nous n'avons pas une fierté démesurée, fondée sur les travaux d'autrui; mais nous avons l'espoir, avec les progrès de votre foi, de grandir de plus en plus en vous selon notre règle,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not boasting of things beyond measure, that is, in other men's labors, but having hope, that as your faith is increased, we shall be greatly enlarged by you in our sphere,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68482" name="Group 2"/>
          <p:cNvGraphicFramePr>
            <a:graphicFrameLocks noGrp="1"/>
          </p:cNvGraphicFramePr>
          <p:nvPr/>
        </p:nvGraphicFramePr>
        <p:xfrm>
          <a:off x="34925" y="44450"/>
          <a:ext cx="9074150" cy="6864096"/>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لنبشر الى ما وراءكم.لا لنفتخر بالامور المعدة في قانون غيرنا</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من افتخر فليفتخر بالرب. لانه ليس من مدح نفسه هو المزكى بل من يمدحه الرب</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82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en portant l'Évangile au-delà de chez vous, sans tirer fierté de travaux tout faits sur le terrain des autres. 17 Que celui qui s'enorgueillit mette son orgueil dans le Seigneur. 18 Ce n'est pas celui qui se recommande lui-même qui a fait ses preuves, mais celui que le Seigneur recommande.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to preach the gospel in the regions beyond you, and not to boast in another man's sphere of accomplishment. 17 But he who glories, let him glory in the Lord.'' 18 For not he who commends himself is approved, but whom the Lord commends.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69506"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57958"/>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3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70530"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527053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5270532"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3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72578" name="Group 2"/>
          <p:cNvGraphicFramePr>
            <a:graphicFrameLocks noGrp="1"/>
          </p:cNvGraphicFramePr>
          <p:nvPr/>
        </p:nvGraphicFramePr>
        <p:xfrm>
          <a:off x="34925" y="44450"/>
          <a:ext cx="9074150" cy="5905501"/>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00"/>
                          </a:solidFill>
                          <a:effectLst/>
                          <a:latin typeface="Arial" charset="0"/>
                          <a:cs typeface="Arial" charset="0"/>
                        </a:rPr>
                        <a:t>الكاثوليكون من رسالة بطرس الرسول الاولى( 4 :1 – 11 )</a:t>
                      </a:r>
                      <a:endParaRPr kumimoji="0" lang="en-US"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فاذ قد تألم المسيح لاجلنا بالجسد تسلحوا انتم ايضا بهذه النية.فان من تألم في الجسد كفّ عن الخطية</a:t>
                      </a:r>
                      <a:r>
                        <a:rPr kumimoji="0" lang="en-US"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1 Pierre 4 : 1 - 11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a:t>
                      </a:r>
                      <a:r>
                        <a:rPr kumimoji="0" lang="fr-FR" sz="2800" b="0" i="0" u="none" strike="noStrike" cap="none" normalizeH="0" baseline="0">
                          <a:ln>
                            <a:noFill/>
                          </a:ln>
                          <a:solidFill>
                            <a:schemeClr val="bg1"/>
                          </a:solidFill>
                          <a:effectLst/>
                          <a:latin typeface="Arial" charset="0"/>
                          <a:cs typeface="Arial" charset="0"/>
                        </a:rPr>
                        <a:t>Aussi, puisque le Christ a souffert dans la chair, vous aussi armez-vous de la même conviction: celui qui a souffert dans la chair a rompu avec le péché,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1 Peter 4:1-11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Therefore, since Christ suffered for us in the flesh, arm yourselves also with the same mind, for he who has suffered in the flesh has ceased from sin,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25c</a:t>
            </a:r>
          </a:p>
        </p:txBody>
      </p:sp>
    </p:spTree>
  </p:cSld>
  <p:clrMapOvr>
    <a:masterClrMapping/>
  </p:clrMapOvr>
</p:sld>
</file>

<file path=ppt/slides/slide13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73602" name="Group 2"/>
          <p:cNvGraphicFramePr>
            <a:graphicFrameLocks noGrp="1"/>
          </p:cNvGraphicFramePr>
          <p:nvPr/>
        </p:nvGraphicFramePr>
        <p:xfrm>
          <a:off x="34925" y="44450"/>
          <a:ext cx="9074150" cy="591312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لكي لا يعيش ايضا الزمان الباقي في الجسد لشهوات الناس بل لارادة الله.لان زمان الحياة الذي مضى يكفينا لنكون قد عملنا ارادة الامم سالكين في الدعارة والشهوات وادمان الخمر</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pour vivre le temps qui lui reste à passer dans la chair non plus selon les convoitises des hommes, mais selon la volonté de Dieu.3 C'est bien assez, en effet, d'avoir accompli dans le passé la volonté des païens, en vivant dans la débauche, les convoitises,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that he no longer should live the rest of his time in the flesh for the lusts of men, but for the will of God. 3 For we have spent enough of our past lifetime in doing the will of the Gentiles-- when we walked in lewdness, lusts, drunkenness,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74626" name="Group 2"/>
          <p:cNvGraphicFramePr>
            <a:graphicFrameLocks noGrp="1"/>
          </p:cNvGraphicFramePr>
          <p:nvPr/>
        </p:nvGraphicFramePr>
        <p:xfrm>
          <a:off x="34925" y="44450"/>
          <a:ext cx="9074150" cy="682752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والبطر والمنادمات وعبادة الاوثان المحرمة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الامر الذي فيه يستغربون انكم لستم تركضون معهم الى فيض هذه الخلاعة عينها مجدفين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الذين سوف يعطون حسابا للذي هو على استعداد ان يدين الاحياء والاموات.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l'ivrognerie, les orgies, les beuveries et les idolâtries infâmes. 4 A ce propos, ils trouvent étrange que vous ne couriez plus avec eux vers la même débauche effrénée, et ils vous outragent. 5 Mais ils en rendront compte à celui qui est prêt à juger les vivants et les morts.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revelries, drinking parties, and abominable idolatries. 4 In regard to these, they think it strange that you do not run with them in the same flood of dissipation, speaking evil of you. 5 They will give an account to Him who is ready to judge the living and the dead.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75650" name="Group 2"/>
          <p:cNvGraphicFramePr>
            <a:graphicFrameLocks noGrp="1"/>
          </p:cNvGraphicFramePr>
          <p:nvPr/>
        </p:nvGraphicFramePr>
        <p:xfrm>
          <a:off x="34925" y="44450"/>
          <a:ext cx="9074150" cy="591312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فانه لاجل هذا بشر الموتى ايضا لكي يدانوا حسب الناس بالجسد ولكن ليحيوا حسب الله بالروح</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وانما نهاية كل شيء قد اقتربت</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فتعقلوا واصحوا للصلوات.</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6</a:t>
                      </a:r>
                      <a:r>
                        <a:rPr kumimoji="0" lang="en-CA"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C'est pour cela, en effet, que même aux morts la bonne nouvelle a été annoncée, afin que, jugés selon les hommes dans la chair, ils vivent selon Dieu par l'Esprit. 7 La fin de toutes choses est proche ; soyez donc sensés et sobres en vue de la prière.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For this reason the gospel was preached also to those who are dead, that they might be judged according to men in the flesh, but live according to God in the spirit. 7 But the end of all things is at hand; therefore be serious and watchful in your prayers.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76674" name="Group 2"/>
          <p:cNvGraphicFramePr>
            <a:graphicFrameLocks noGrp="1"/>
          </p:cNvGraphicFramePr>
          <p:nvPr/>
        </p:nvGraphicFramePr>
        <p:xfrm>
          <a:off x="34925" y="44450"/>
          <a:ext cx="9074150" cy="6827520"/>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قبل كل شيء لتكن محبتكم بعضكم لبعض شديدة لان المحبة تستر كثرة من الخطايا. كونوا مضيفين بعضكم بعضا بلا دمدمة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ليكن كل واحد بحسب ما اخذ موهبة يخدم بها بعضكم بعضا كوكلاء صالحين على نعمة الله المتنوعة.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Avant tout, ayez les uns pour les autres un amour constant, car l’amour couvre une multitude de péchés.9  Exercez l’hospitalité les uns envers les autres, sans murmurer.10  Puisque chacun a reçu un don mettez–le au service des autres en bons intendants de la grâce si diverse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And above all things have fervent love for one another, for love will cover a multitude of sins.'' 9 Be hospitable to one another without grumbling. 10 As each one has received a gift, minister it to one another, as good stewards of the manifold grace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77698" name="Group 2"/>
          <p:cNvGraphicFramePr>
            <a:graphicFrameLocks noGrp="1"/>
          </p:cNvGraphicFramePr>
          <p:nvPr/>
        </p:nvGraphicFramePr>
        <p:xfrm>
          <a:off x="34925" y="44450"/>
          <a:ext cx="9074150" cy="633984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كان يتكلم احد فكاقوال الله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وان كان يخدم احد فكانه من قوة يمنحها الله لكي يتمجد الله في كل شيء بيسوع المسيح الذي له المجد والسلطان الى ابد الآبدين.آمين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Si quelqu’un parle, que ce soit selon les oracles de Dieu ; si quelqu’un sert, que ce soit par la force que Dieu lui accorde, afin qu’en toutes choses Dieu soit glorifié par Jésus–Christ, à qui appartiennent la gloire et la puissance aux siècles des siècles. Amen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If anyone speaks, let him speak as the oracles of God. If anyone ministers, let him do it as with the ability which God supplies, that in all things God may be glorified through Jesus Christ, to whom belong the glory and the dominion forever and ever. Amen.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78722"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79746"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527974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5279748"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5279749"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3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81794" name="Group 2"/>
          <p:cNvGraphicFramePr>
            <a:graphicFrameLocks noGrp="1"/>
          </p:cNvGraphicFramePr>
          <p:nvPr/>
        </p:nvGraphicFramePr>
        <p:xfrm>
          <a:off x="34925" y="44450"/>
          <a:ext cx="9074150" cy="679704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2800" b="0" i="0" u="sng" strike="noStrike" cap="none" normalizeH="0" baseline="0">
                          <a:ln>
                            <a:noFill/>
                          </a:ln>
                          <a:solidFill>
                            <a:srgbClr val="FF9900"/>
                          </a:solidFill>
                          <a:effectLst/>
                          <a:latin typeface="Arial" charset="0"/>
                          <a:cs typeface="Arial" charset="0"/>
                        </a:rPr>
                        <a:t>الإبركسيس فصل من أعمال آبائنا الرسل الأطهار</a:t>
                      </a:r>
                      <a:r>
                        <a:rPr kumimoji="0" lang="ar-EG" sz="2800" b="0" i="0" u="sng" strike="noStrike" cap="none" normalizeH="0" baseline="0">
                          <a:ln>
                            <a:noFill/>
                          </a:ln>
                          <a:solidFill>
                            <a:srgbClr val="FF9900"/>
                          </a:solidFill>
                          <a:effectLst/>
                          <a:latin typeface="Arial" charset="0"/>
                          <a:cs typeface="Arial" charset="0"/>
                        </a:rPr>
                        <a:t> </a:t>
                      </a:r>
                      <a:r>
                        <a:rPr kumimoji="0" lang="en-US" sz="2800" b="0" i="0" u="sng" strike="noStrike" cap="none" normalizeH="0" baseline="0">
                          <a:ln>
                            <a:noFill/>
                          </a:ln>
                          <a:solidFill>
                            <a:srgbClr val="FF9900"/>
                          </a:solidFill>
                          <a:effectLst/>
                          <a:latin typeface="Arial" charset="0"/>
                          <a:cs typeface="Arial" charset="0"/>
                        </a:rPr>
                        <a:t>12:25 &amp; 13:1-12</a:t>
                      </a:r>
                      <a:endParaRPr kumimoji="0" lang="ar-EG" sz="28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ورجع برنابا وشاول من اورشليم بعد ما كمّلا الخدمة واخذا معهما يوحنا الملقب مرقس</a:t>
                      </a:r>
                      <a:r>
                        <a:rPr kumimoji="0" lang="en-US" sz="3200" b="0" i="0" u="none" strike="noStrike" cap="none" normalizeH="0" baseline="0">
                          <a:ln>
                            <a:noFill/>
                          </a:ln>
                          <a:solidFill>
                            <a:schemeClr val="bg1"/>
                          </a:solidFill>
                          <a:effectLst/>
                          <a:latin typeface="Arial" charset="0"/>
                          <a:cs typeface="Arial" charset="0"/>
                        </a:rPr>
                        <a:t>.</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وكان في انطاكية في الكنيسة هناك انبياء ومعلمون برنابا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CA" sz="3000" b="0" i="0" u="sng" strike="noStrike" cap="none" normalizeH="0" baseline="0">
                          <a:ln>
                            <a:noFill/>
                          </a:ln>
                          <a:solidFill>
                            <a:srgbClr val="FF9900"/>
                          </a:solidFill>
                          <a:effectLst/>
                          <a:latin typeface="Arial" charset="0"/>
                          <a:cs typeface="Arial" charset="0"/>
                        </a:rPr>
                        <a:t>Actes </a:t>
                      </a:r>
                      <a:r>
                        <a:rPr kumimoji="0" lang="en-US" sz="3000" b="0" i="0" u="sng" strike="noStrike" cap="none" normalizeH="0" baseline="0">
                          <a:ln>
                            <a:noFill/>
                          </a:ln>
                          <a:solidFill>
                            <a:srgbClr val="FF9900"/>
                          </a:solidFill>
                          <a:effectLst/>
                          <a:latin typeface="Arial" charset="0"/>
                          <a:cs typeface="Arial" charset="0"/>
                        </a:rPr>
                        <a:t>12:25 &amp; 13:1-12</a:t>
                      </a:r>
                      <a:r>
                        <a:rPr kumimoji="0" lang="fr-FR"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Quant à Barnabas et Saul, ils repartirent, une fois assuré leur service en faveur de Jérusalem; ils emmenaient avec eux Jean, surnommé Marc.	1 Il y avait à Antioche, dans l'Église du lieu, des prophètes et des hommes chargés de l'enseignement: Barnabas,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000" b="0" i="0" u="sng" strike="noStrike" cap="none" normalizeH="0" baseline="0">
                          <a:ln>
                            <a:noFill/>
                          </a:ln>
                          <a:solidFill>
                            <a:srgbClr val="FF9900"/>
                          </a:solidFill>
                          <a:effectLst/>
                          <a:latin typeface="Arial" charset="0"/>
                          <a:cs typeface="Arial" charset="0"/>
                        </a:rPr>
                        <a:t>Acts 12:25 &amp; 13:1-12</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And Barnabas and Saul returned from Jerusalem when they had fulfilled their ministry, and they also took with them John whose surname was Mark. 1 Now in the church that was at Antioch there were certain prophets and teachers: Barnabas,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25a</a:t>
            </a:r>
          </a:p>
        </p:txBody>
      </p:sp>
    </p:spTree>
  </p:cSld>
  <p:clrMapOvr>
    <a:masterClrMapping/>
  </p:clrMapOvr>
</p:sld>
</file>

<file path=ppt/slides/slide13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82818" name="Group 2"/>
          <p:cNvGraphicFramePr>
            <a:graphicFrameLocks noGrp="1"/>
          </p:cNvGraphicFramePr>
          <p:nvPr/>
        </p:nvGraphicFramePr>
        <p:xfrm>
          <a:off x="34925" y="44450"/>
          <a:ext cx="9074150" cy="6441123"/>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وسمعان الذي يدعى نيجر ولوكيوس القيرواني ومناين الذي تربى مع هيرودس رئيس الربع وشاول. وبينما هم يخدمون الرب ويصومون قال الروح القدس افرزوا لي برنابا وشاول للعمل الذي دعوتهما اليه.</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Syméon appelé Niger et Lucius de Cyrène, Manaen compagnon d'enfance d'Hérode le tétrarque, et Saul. 2 Un jour qu'ils célébraient le culte du Seigneur et jeûnaient, l'Esprit Saint dit: "Réservez-moi donc Barnabas et Saul pour l'oeuvre à laquelle je les destine."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Simeon who was called Niger, Lucius of Cyrene, Manaen who had been brought up with Herod the tetrarch, and Saul. 2 As they ministered to the Lord and fasted, the Holy Spirit said, Now separate to Me Barnabas and Saul for the work to which I have called them.''</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83842" name="Group 2"/>
          <p:cNvGraphicFramePr>
            <a:graphicFrameLocks noGrp="1"/>
          </p:cNvGraphicFramePr>
          <p:nvPr/>
        </p:nvGraphicFramePr>
        <p:xfrm>
          <a:off x="34925" y="44450"/>
          <a:ext cx="9074150" cy="5905501"/>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فصاموا حينئذ وصلّوا ووضعوا عليهما الايادي ثم اطلقوهما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فهذان اذ ارسلا من الروح القدس انحدرا الى سلوكية ومن هناك سافرا في البحر الى قبرس.</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Alors, après avoir jeûné et prié, et leur avoir imposé les mains, ils leur donnèrent congé. 4 Se trouvant ainsi envoyés en mission par le Saint Esprit, Barnabas et Saul descendirent à Séleucie, d'où ils firent voile vers Chypre.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Then, having fasted and prayed, and laid hands on them, they sent them away. 4 So, being sent out by the Holy Spirit, they went down to Seleucia, and from there they sailed to Cyprus.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84866" name="Group 2"/>
          <p:cNvGraphicFramePr>
            <a:graphicFrameLocks noGrp="1"/>
          </p:cNvGraphicFramePr>
          <p:nvPr/>
        </p:nvGraphicFramePr>
        <p:xfrm>
          <a:off x="34925" y="44450"/>
          <a:ext cx="9074150" cy="5905501"/>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صارا في سلاميس ناديا بكلمة الله في مجامع اليهود</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وكان معهما يوحنا خادما.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Arrivés à Salamine, ils annonçaient la parole de Dieu dans les synagogues des Juifs. Il y avait également Jean, leur auxiliaire.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And when they arrived in Salamis, they preached the word of God in the synagogues of the Jews. They also had John as their assistant.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85890" name="Group 2"/>
          <p:cNvGraphicFramePr>
            <a:graphicFrameLocks noGrp="1"/>
          </p:cNvGraphicFramePr>
          <p:nvPr/>
        </p:nvGraphicFramePr>
        <p:xfrm>
          <a:off x="34925" y="44450"/>
          <a:ext cx="9074150" cy="601440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اجتازا الجزيرة الى بافوس وجدا رجلا ساحرا نبيا كذابا يهوديا اسمه باريشوع. كان مع الوالي سرجيوس بولس وهو رجل فهيم.</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Après avoir traversé toute l'île jusqu'à Paphos, ils rencontrèrent là un magicien, soi-disant prophète: c'était un Juif, du non de Bar-Jésus,7 qui appartenait à l'entourage du proconsul Sergius Paulus, un homme intelligent.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Now when they had gone through the island to Paphos, they found a certain sorcerer, a false prophet, a Jew whose name was Bar-Jesus, 7 who was with the proconsul, Sergius Paulus, an intelligent man.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86914" name="Group 2"/>
          <p:cNvGraphicFramePr>
            <a:graphicFrameLocks noGrp="1"/>
          </p:cNvGraphicFramePr>
          <p:nvPr/>
        </p:nvGraphicFramePr>
        <p:xfrm>
          <a:off x="34925" y="44450"/>
          <a:ext cx="9074150" cy="676656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فهذا دعا برنابا وشاول والتمس ان يسمع كلمة الله. فقاومهما عليم الساحر.لان هكذا يترجم اسمه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طالبا ان يفسد الوالي عن الايمان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واما شاول الذي هو بولس ايضا فامتلأ من الروح القدس وشخص اليه.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Celui-ci invita Barnabas et Saul et manifesta le désir d'entendre la parole de Dieu. 8 Mais Elymas, le magicien - car c'est ainsi que se traduit son nom - s'opposait à eux et cherchait à détourner de la foi le proconsul. 9 Alors Saul, ou plutôt Paul, rempli d'Esprit Saint, fixa son regard sur lui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This man called for Barnabas and Saul and sought to hear the word of God. 8 But Elymas the sorcerer (for so his name is translated) withstood them, seeking to turn the proconsul away from the faith. 9 Then Saul, who also is called Paul, filled with the Holy Spirit, looked intently at him</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87938" name="Group 2"/>
          <p:cNvGraphicFramePr>
            <a:graphicFrameLocks noGrp="1"/>
          </p:cNvGraphicFramePr>
          <p:nvPr/>
        </p:nvGraphicFramePr>
        <p:xfrm>
          <a:off x="34925" y="44450"/>
          <a:ext cx="9074150" cy="6441123"/>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وقال ايها الممتلئ كل غش وكل خبث يا ابن ابليس يا عدو كل بر ألا‏ تزال تفسد سبل الله المستقيمة. فالآن هوذا يد الرب عليك فتكون اعمى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et lui dit: "Toi qui es pétri de ruse et de manigances, fils du diable, ennemi juré de la justice, ne vas-tu pas cesser de fausser la rectitude des voies du Seigneur? 11 Voici, du reste, que la main du Seigneur est sur toi: tu vas être aveugle, et, jusqu'à nouvel ordre,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and said, O full of all deceit and all fraud, you son of the devil, you enemy of all righteousness, will you not cease perverting the straight ways of the Lord? 11 And now, indeed, the hand of the Lord is upon you, and you shall be blind,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88962" name="Group 2"/>
          <p:cNvGraphicFramePr>
            <a:graphicFrameLocks noGrp="1"/>
          </p:cNvGraphicFramePr>
          <p:nvPr/>
        </p:nvGraphicFramePr>
        <p:xfrm>
          <a:off x="34925" y="44450"/>
          <a:ext cx="9074150" cy="6599492"/>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تبصر الشمس الى حين.ففي الحال سقط عليه ضباب وظلمة فجعل يدور ملتمسا من يقوده بيده. فالوالي حينئذ لما رأى ما جرى آمن مندهشا من تعليم الرب</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tu ne verras même plus le soleil." A l'instant même, l'obscurité et les ténèbres l'envahirent, et il tournait en rond à la recherche d'un guide. 12 Quand il eut vu ce qui se passait, le proconsul devint croyant; car la doctrine du Seigneur l'avait vivement impressionné.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not seeing the sun for a time.'' And immediately a dark mist fell on him, and he went around seeking someone to lead him by the hand. 12 Then the proconsul believed, when he saw what had been done, being astonished at the teaching of the Lord.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89986"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4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91010"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92034"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4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93058" name="Group 2"/>
          <p:cNvGraphicFramePr>
            <a:graphicFrameLocks noGrp="1"/>
          </p:cNvGraphicFramePr>
          <p:nvPr/>
        </p:nvGraphicFramePr>
        <p:xfrm>
          <a:off x="107950" y="44450"/>
          <a:ext cx="9001125" cy="6389434"/>
        </p:xfrm>
        <a:graphic>
          <a:graphicData uri="http://schemas.openxmlformats.org/drawingml/2006/table">
            <a:tbl>
              <a:tblPr rtl="1"/>
              <a:tblGrid>
                <a:gridCol w="4105275">
                  <a:extLst>
                    <a:ext uri="{9D8B030D-6E8A-4147-A177-3AD203B41FA5}">
                      <a16:colId xmlns:a16="http://schemas.microsoft.com/office/drawing/2014/main" val="20000"/>
                    </a:ext>
                  </a:extLst>
                </a:gridCol>
                <a:gridCol w="48958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مزمور </a:t>
                      </a:r>
                      <a:r>
                        <a:rPr kumimoji="0" lang="en-US" sz="3600" b="0" i="0" u="sng" strike="noStrike" cap="none" normalizeH="0" baseline="0" dirty="0">
                          <a:ln>
                            <a:noFill/>
                          </a:ln>
                          <a:solidFill>
                            <a:srgbClr val="FF9933"/>
                          </a:solidFill>
                          <a:effectLst/>
                          <a:latin typeface="Arial" charset="0"/>
                          <a:cs typeface="Arial" charset="0"/>
                        </a:rPr>
                        <a:t>45 :3 -4</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تقلد سيفك على فخذك ايها الجبار جلالك وبهاءك.</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وبجلالك اقتحم</a:t>
                      </a:r>
                      <a:r>
                        <a:rPr kumimoji="0" lang="ar-EG"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اركب.من اجل الحق والدعة والبر فتريك يمينك مخاوف.</a:t>
                      </a:r>
                      <a:r>
                        <a:rPr kumimoji="0" lang="en-US" sz="32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chemeClr val="bg1"/>
                          </a:solidFill>
                          <a:effectLst/>
                          <a:latin typeface="Arial" charset="0"/>
                          <a:cs typeface="Arial" charset="0"/>
                        </a:rPr>
                        <a:t>هللويا.</a:t>
                      </a:r>
                      <a:endParaRPr kumimoji="0" lang="en-US" sz="2800" b="1"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Arial" charset="0"/>
                        </a:rPr>
                        <a:t>Psaume </a:t>
                      </a:r>
                      <a:r>
                        <a:rPr kumimoji="0" lang="en-US" sz="3600" b="0" i="0" u="sng" strike="noStrike" cap="none" normalizeH="0" baseline="0" dirty="0">
                          <a:ln>
                            <a:noFill/>
                          </a:ln>
                          <a:solidFill>
                            <a:srgbClr val="FF9933"/>
                          </a:solidFill>
                          <a:effectLst/>
                          <a:latin typeface="Arial" charset="0"/>
                          <a:cs typeface="Arial" charset="0"/>
                        </a:rPr>
                        <a:t>45:3-4 </a:t>
                      </a:r>
                      <a:endParaRPr kumimoji="0" lang="ar-EG" sz="3600" b="0" i="0" u="sng" strike="noStrike" cap="none" normalizeH="0" baseline="0" dirty="0">
                        <a:ln>
                          <a:noFill/>
                        </a:ln>
                        <a:solidFill>
                          <a:srgbClr val="FF9933"/>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3 </a:t>
                      </a:r>
                      <a:r>
                        <a:rPr kumimoji="0" lang="fr-FR" sz="2800" b="0" i="0" u="none" strike="noStrike" cap="none" normalizeH="0" baseline="0" dirty="0">
                          <a:ln>
                            <a:noFill/>
                          </a:ln>
                          <a:solidFill>
                            <a:schemeClr val="bg1"/>
                          </a:solidFill>
                          <a:effectLst/>
                          <a:latin typeface="Arial" charset="0"/>
                          <a:cs typeface="Arial" charset="0"/>
                        </a:rPr>
                        <a:t>O brave, ceins ton épée au côté, ta splendeur et ton éclat.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4 Avec éclat, chevauche et triomphe,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 Alléluia.</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Psalms 45:3-4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800" b="0" i="0" u="none" strike="noStrike" cap="none" normalizeH="0" baseline="0">
                          <a:ln>
                            <a:noFill/>
                          </a:ln>
                          <a:solidFill>
                            <a:schemeClr val="bg1"/>
                          </a:solidFill>
                          <a:effectLst/>
                          <a:latin typeface="Arial" charset="0"/>
                          <a:cs typeface="Arial" charset="0"/>
                        </a:rPr>
                        <a:t>3 Gird Your sword upon Your thigh, O Mighty One, with Your glory and Your majesty.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800" b="0" i="0" u="none" strike="noStrike" cap="none" normalizeH="0" baseline="0">
                          <a:ln>
                            <a:noFill/>
                          </a:ln>
                          <a:solidFill>
                            <a:schemeClr val="bg1"/>
                          </a:solidFill>
                          <a:effectLst/>
                          <a:latin typeface="Arial" charset="0"/>
                          <a:cs typeface="Arial" charset="0"/>
                        </a:rPr>
                        <a:t>4 And in Your majesty ride prosperously.</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US" dirty="0"/>
              <a:t>25pg</a:t>
            </a:r>
          </a:p>
        </p:txBody>
      </p:sp>
    </p:spTree>
  </p:cSld>
  <p:clrMapOvr>
    <a:masterClrMapping/>
  </p:clrMapOvr>
</p:sld>
</file>

<file path=ppt/slides/slide14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94082" name="Group 2"/>
          <p:cNvGraphicFramePr>
            <a:graphicFrameLocks noGrp="1"/>
          </p:cNvGraphicFramePr>
          <p:nvPr/>
        </p:nvGraphicFramePr>
        <p:xfrm>
          <a:off x="34925" y="44450"/>
          <a:ext cx="9074150" cy="6660452"/>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( 12 : 9 – 23 )</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ثم انصرف من هناك وجاء الى مجمعهم. واذا انسان يده يابسة.فسألوه قائلين هل يحل الابراء في السبوت.لكي يشتكوا عليه.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Mathieu 12 : 9 - 23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De là, il se dirigea vers leur synagogue et y entra. 10 Or se trouvait là un homme qui avait une main paralysée; ils lui posèrent cette question: "Est-il permis de faire une guérison le jour du sabbat?" C'était pour l'accuser.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Matthew 12:9-23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Now when He had departed from there, He went into their synagogue. 10 And behold, there was a man who had a withered hand. And they asked Him, saying, Is it lawful to heal on the Sabbath?''-- that they might accuse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25g</a:t>
            </a:r>
          </a:p>
        </p:txBody>
      </p:sp>
    </p:spTree>
  </p:cSld>
  <p:clrMapOvr>
    <a:masterClrMapping/>
  </p:clrMapOvr>
</p:sld>
</file>

<file path=ppt/slides/slide14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95106" name="Group 2"/>
          <p:cNvGraphicFramePr>
            <a:graphicFrameLocks noGrp="1"/>
          </p:cNvGraphicFramePr>
          <p:nvPr/>
        </p:nvGraphicFramePr>
        <p:xfrm>
          <a:off x="34925" y="115888"/>
          <a:ext cx="9074150" cy="6599492"/>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لهم اي انسان منكم يكون له خروف واحد فان سقط هذا في السبت في حفرة أفما يمسكه ويقيمه. فالانسان كم هو افضل من الخروف.اذا يحل فعل الخير في السبوت.</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11 Mais il leur dit: "Qui d'entre vous, s'il n'a qu'une brebis et qu'elle tombe dans un trou le jour du sabbat, n'ira la prendre et l'en retirer? 12  Or, combien l'homme l'emporte sur la brebis! Il est donc permis de faire le bien le jour du sabbat."</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Then He said to them, What man is there among you who has one sheep, and if it falls into a pit on the Sabbath, will not lay hold of it and lift it out? 12 Of how much more value then is a man than a sheep? Therefore it is lawful to do good on the Sabbath.''</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96130" name="Group 2"/>
          <p:cNvGraphicFramePr>
            <a:graphicFrameLocks noGrp="1"/>
          </p:cNvGraphicFramePr>
          <p:nvPr/>
        </p:nvGraphicFramePr>
        <p:xfrm>
          <a:off x="34925" y="115888"/>
          <a:ext cx="9074150" cy="6766560"/>
        </p:xfrm>
        <a:graphic>
          <a:graphicData uri="http://schemas.openxmlformats.org/drawingml/2006/table">
            <a:tbl>
              <a:tblPr rtl="1"/>
              <a:tblGrid>
                <a:gridCol w="42497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قال للانسان مدّ يدك.فمدها.فعادت صحيحة كالاخرى  فلما خرج الفريسيون تشاوروا عليه لكي يهلكوه. فعلم يسوع وانصرف من هناك.وتبعته جموع كثيرة فشفاهم جميعا.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Alors il dit à cet homme: Etends la main." Il l'étendit et elle fut remise en état, aussi saine que l'autre. Une fois sortis, les Pharisiens tinrent conseil contre lui, sur les moyens de le faire périr.15 L'ayant appris, Jésus se retira de là. Beaucoup le suivirent; il les guérit tous.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Then He said to the man, Stretch out your hand.'' And he stretched it out, and it was restored as whole as the other. 14 Then the Pharisees went out and plotted against Him, how they might destroy Him. 15 But when Jesus knew it, He withdrew from there. And great multitudes followed Him, and He healed them all.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97154" name="Group 2"/>
          <p:cNvGraphicFramePr>
            <a:graphicFrameLocks noGrp="1"/>
          </p:cNvGraphicFramePr>
          <p:nvPr/>
        </p:nvGraphicFramePr>
        <p:xfrm>
          <a:off x="34925" y="115888"/>
          <a:ext cx="9001125" cy="6766560"/>
        </p:xfrm>
        <a:graphic>
          <a:graphicData uri="http://schemas.openxmlformats.org/drawingml/2006/table">
            <a:tbl>
              <a:tblPr rtl="1"/>
              <a:tblGrid>
                <a:gridCol w="4176712">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واوصاهم ان لا يظهروه. لكي يتم ما قيل باشعياء النبي القائل. هوذا فتاي الذي اخترته حبيبي الذي سرّت به نفسي.اضع روحي عليه فيخبر الامم بالحق.</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Il leur commanda sévèrement de ne pas le faire connaître,17 afin que soit accompli ce qu'a dit le prophète Esaie:</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18 Voici mon serviteur que j'ai élu, mon Bien-aimé qu'il m'a plu de choisir, je mettrai mon Esprit sur lui, et il annoncera le droit aux nations.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Yet He warned them not to make Him known, 17 that it might be fulfilled which was spoken by Isaiah the prophet, saying: 18 Behold, My Servant whom I have chosen, my Beloved in whom My soul is well pleased! I will put My Spirit upon Him, and He will declare justice to the Gentiles.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98178" name="Group 2"/>
          <p:cNvGraphicFramePr>
            <a:graphicFrameLocks noGrp="1"/>
          </p:cNvGraphicFramePr>
          <p:nvPr/>
        </p:nvGraphicFramePr>
        <p:xfrm>
          <a:off x="34925" y="115888"/>
          <a:ext cx="9074150" cy="6339840"/>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يخاصم ولا يصيح ولا يسمع احد في الشوارع صوته. قصبة مرضوضة لا يقصف.وفتيلة مدخنة لا يطفئ.حتى يخرج الحق الى النصرة. وعلى اسمه يكون رجاء الامم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Il ne cherchera pas de querelles, il ne poussera pas de cris, on n'entendra pas sa voix sur les places. 20 Il ne brisera pas le roseau froissé, il n'éteindra pas la mèche qui fume encore, jusqu'à ce qu'il ait conduit le droit à la victoire. 21 En son nom les nations mettront leur espérance.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He will not quarrel nor cry out, nor will anyone hear His voice in the streets. 20 A bruised reed He will not break, and smoking flax He will not quench, till He sends forth justice to victory; 21 And in His name Gentiles will trust.''</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99215" name="Group 15"/>
          <p:cNvGraphicFramePr>
            <a:graphicFrameLocks noGrp="1"/>
          </p:cNvGraphicFramePr>
          <p:nvPr/>
        </p:nvGraphicFramePr>
        <p:xfrm>
          <a:off x="107950" y="44450"/>
          <a:ext cx="9001125" cy="5986272"/>
        </p:xfrm>
        <a:graphic>
          <a:graphicData uri="http://schemas.openxmlformats.org/drawingml/2006/table">
            <a:tbl>
              <a:tblPr rtl="1"/>
              <a:tblGrid>
                <a:gridCol w="3960812">
                  <a:extLst>
                    <a:ext uri="{9D8B030D-6E8A-4147-A177-3AD203B41FA5}">
                      <a16:colId xmlns:a16="http://schemas.microsoft.com/office/drawing/2014/main" val="20000"/>
                    </a:ext>
                  </a:extLst>
                </a:gridCol>
                <a:gridCol w="5040313">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حينئذ أحضر اليه مجنون اعمى واخرس.فشفاه حتى ان الاعمى الاخرس تكلم وابصر. فبهت كل الجموع وقالوا ألعل هذا هو ابن داود.</a:t>
                      </a:r>
                      <a:r>
                        <a:rPr kumimoji="0" lang="ar-EG" sz="3200" b="0" i="0" u="none" strike="noStrike" cap="none" normalizeH="0" baseline="0">
                          <a:ln>
                            <a:noFill/>
                          </a:ln>
                          <a:solidFill>
                            <a:schemeClr val="bg1"/>
                          </a:solidFill>
                          <a:effectLst/>
                          <a:latin typeface="Arial" charset="0"/>
                          <a:cs typeface="Arial" charset="0"/>
                        </a:rPr>
                        <a:t>       </a:t>
                      </a:r>
                      <a:r>
                        <a:rPr kumimoji="0" lang="ar-EG" sz="3600" b="0" i="0" u="none" strike="noStrike" cap="none" normalizeH="0" baseline="0">
                          <a:ln>
                            <a:noFill/>
                          </a:ln>
                          <a:solidFill>
                            <a:srgbClr val="FF9933"/>
                          </a:solidFill>
                          <a:effectLst/>
                          <a:latin typeface="Arial" charset="0"/>
                          <a:cs typeface="Arial" charset="0"/>
                        </a:rPr>
                        <a:t>(والمجد للـه دائماً)</a:t>
                      </a:r>
                      <a:endParaRPr kumimoji="0" lang="en-CA" sz="36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Alors on lui amena un possédé aveugle et muet; il le guérit, en sorte que le muet parlait et voyait. Bouleversées, toutes les foules disaient: "Celui-ci n'est-il pas le Fils de David?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000" b="1" i="0" u="none" strike="noStrike" cap="none" normalizeH="0" baseline="0">
                          <a:ln>
                            <a:noFill/>
                          </a:ln>
                          <a:solidFill>
                            <a:srgbClr val="FF9900"/>
                          </a:solidFill>
                          <a:effectLst/>
                          <a:latin typeface="Arial" charset="0"/>
                          <a:cs typeface="Arial" charset="0"/>
                        </a:rPr>
                        <a:t>(Gloire à Dieu éternellement.)</a:t>
                      </a:r>
                      <a:endParaRPr kumimoji="0" lang="ar-EG" sz="20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Then one was brought to Him who was demon-possessed, blind and mute; and He healed him, so that the blind and mute man both spoke and saw. 23 And all the multitudes were amazed and said, Could this be the Son of David?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45796"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67339" name="Group 11"/>
          <p:cNvGraphicFramePr>
            <a:graphicFrameLocks noGrp="1"/>
          </p:cNvGraphicFramePr>
          <p:nvPr/>
        </p:nvGraphicFramePr>
        <p:xfrm>
          <a:off x="250825" y="260350"/>
          <a:ext cx="8642350" cy="6431280"/>
        </p:xfrm>
        <a:graphic>
          <a:graphicData uri="http://schemas.openxmlformats.org/drawingml/2006/table">
            <a:tbl>
              <a:tblPr rtl="1"/>
              <a:tblGrid>
                <a:gridCol w="8642350">
                  <a:extLst>
                    <a:ext uri="{9D8B030D-6E8A-4147-A177-3AD203B41FA5}">
                      <a16:colId xmlns:a16="http://schemas.microsoft.com/office/drawing/2014/main" val="20000"/>
                    </a:ext>
                  </a:extLst>
                </a:gridCol>
              </a:tblGrid>
              <a:tr h="2879725">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Twenty sixth day of The Month of Hatour</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a:ln>
                            <a:noFill/>
                          </a:ln>
                          <a:solidFill>
                            <a:srgbClr val="FF9900"/>
                          </a:solidFill>
                          <a:effectLst/>
                          <a:latin typeface="Arial" charset="0"/>
                          <a:cs typeface="Arial" charset="0"/>
                        </a:rPr>
                        <a:t>(22</a:t>
                      </a:r>
                      <a:r>
                        <a:rPr kumimoji="0" lang="en-US" sz="4000" b="1" i="0" u="none" strike="noStrike" cap="none" normalizeH="0" baseline="30000">
                          <a:ln>
                            <a:noFill/>
                          </a:ln>
                          <a:solidFill>
                            <a:srgbClr val="FF9900"/>
                          </a:solidFill>
                          <a:effectLst/>
                          <a:latin typeface="Arial" charset="0"/>
                          <a:cs typeface="Arial" charset="0"/>
                        </a:rPr>
                        <a:t>nd</a:t>
                      </a:r>
                      <a:r>
                        <a:rPr kumimoji="0" lang="en-US" sz="4000" b="1" i="0" u="none" strike="noStrike" cap="none" normalizeH="0" baseline="0">
                          <a:ln>
                            <a:noFill/>
                          </a:ln>
                          <a:solidFill>
                            <a:srgbClr val="FF9900"/>
                          </a:solidFill>
                          <a:effectLst/>
                          <a:latin typeface="Arial" charset="0"/>
                          <a:cs typeface="Arial" charset="0"/>
                        </a:rPr>
                        <a:t>  of Hatour)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a:ln>
                            <a:noFill/>
                          </a:ln>
                          <a:solidFill>
                            <a:srgbClr val="FF9900"/>
                          </a:solidFill>
                          <a:effectLst/>
                          <a:latin typeface="Arial" charset="0"/>
                          <a:cs typeface="Arial" charset="0"/>
                        </a:rPr>
                        <a:t>اليوم السادس والعشرون من هاتور</a:t>
                      </a:r>
                      <a:r>
                        <a:rPr kumimoji="0" lang="ar-EG" sz="4000" b="1" i="0" u="none" strike="noStrike" cap="none" normalizeH="0" baseline="0">
                          <a:ln>
                            <a:noFill/>
                          </a:ln>
                          <a:solidFill>
                            <a:srgbClr val="FF9900"/>
                          </a:solidFill>
                          <a:effectLst/>
                          <a:latin typeface="Arial" charset="0"/>
                          <a:cs typeface="Arial" charset="0"/>
                        </a:rPr>
                        <a:t> </a:t>
                      </a:r>
                      <a:endParaRPr kumimoji="0" lang="ar-EG"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r>
                        <a:rPr kumimoji="0" lang="ar-EG" sz="4000" b="1" i="0" u="none" strike="noStrike" cap="none" normalizeH="0" baseline="0">
                          <a:ln>
                            <a:noFill/>
                          </a:ln>
                          <a:solidFill>
                            <a:srgbClr val="FF9900"/>
                          </a:solidFill>
                          <a:effectLst/>
                          <a:latin typeface="Arial" charset="0"/>
                          <a:cs typeface="Arial" charset="0"/>
                        </a:rPr>
                        <a:t>( الثانى والعشرون من هاتور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Vingt-sixième jour du mois de </a:t>
                      </a:r>
                      <a:r>
                        <a:rPr kumimoji="0" lang="en-US" sz="4000" b="0" i="0" u="none" strike="noStrike" cap="none" normalizeH="0" baseline="0">
                          <a:ln>
                            <a:noFill/>
                          </a:ln>
                          <a:solidFill>
                            <a:srgbClr val="FF9900"/>
                          </a:solidFill>
                          <a:effectLst/>
                          <a:latin typeface="Arial" charset="0"/>
                          <a:cs typeface="Arial" charset="0"/>
                        </a:rPr>
                        <a:t>Hatour</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4000" b="1" i="0" u="none" strike="noStrike" cap="none" normalizeH="0" baseline="0">
                          <a:ln>
                            <a:noFill/>
                          </a:ln>
                          <a:solidFill>
                            <a:srgbClr val="FF9900"/>
                          </a:solidFill>
                          <a:effectLst/>
                          <a:latin typeface="Arial" charset="0"/>
                          <a:cs typeface="Arial" charset="0"/>
                        </a:rPr>
                        <a:t>( Vingt-deuxième du </a:t>
                      </a:r>
                      <a:r>
                        <a:rPr kumimoji="0" lang="en-US" sz="4000" b="1" i="0" u="none" strike="noStrike" cap="none" normalizeH="0" baseline="0">
                          <a:ln>
                            <a:noFill/>
                          </a:ln>
                          <a:solidFill>
                            <a:srgbClr val="FF9900"/>
                          </a:solidFill>
                          <a:effectLst/>
                          <a:latin typeface="Arial" charset="0"/>
                          <a:cs typeface="Arial" charset="0"/>
                        </a:rPr>
                        <a:t>Hatour</a:t>
                      </a:r>
                      <a:r>
                        <a:rPr kumimoji="0" lang="fr-CA" sz="4000" b="1" i="0" u="none" strike="noStrike" cap="none" normalizeH="0" baseline="0">
                          <a:ln>
                            <a:noFill/>
                          </a:ln>
                          <a:solidFill>
                            <a:srgbClr val="FF9900"/>
                          </a:solidFill>
                          <a:effectLst/>
                          <a:latin typeface="Arial" charset="0"/>
                          <a:cs typeface="Arial" charset="0"/>
                        </a:rPr>
                        <a:t>)</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4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8694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5586947"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14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01250" name="Group 2"/>
          <p:cNvGraphicFramePr>
            <a:graphicFrameLocks noGrp="1"/>
          </p:cNvGraphicFramePr>
          <p:nvPr/>
        </p:nvGraphicFramePr>
        <p:xfrm>
          <a:off x="34925" y="115888"/>
          <a:ext cx="9074150" cy="646754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عشية </a:t>
                      </a:r>
                      <a:r>
                        <a:rPr kumimoji="0" lang="en-US" sz="3600" b="0" i="0" u="sng" strike="noStrike" cap="none" normalizeH="0" baseline="0" dirty="0">
                          <a:ln>
                            <a:noFill/>
                          </a:ln>
                          <a:solidFill>
                            <a:srgbClr val="FF9933"/>
                          </a:solidFill>
                          <a:effectLst/>
                          <a:latin typeface="Arial" charset="0"/>
                          <a:cs typeface="Times New Roman" pitchFamily="18" charset="0"/>
                        </a:rPr>
                        <a:t>4 : 3,6-7</a:t>
                      </a:r>
                      <a:endParaRPr kumimoji="0" lang="fr-FR" sz="3600" b="0" i="0" u="sng" strike="noStrike" cap="none" normalizeH="0" baseline="0" dirty="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فاعلموا ان الرب قد ميّز تقيّه.الرب يسمع عندما ادعوه. ارفع علينا نور وجهك يا رب.</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جعلت سرورا في قلبي </a:t>
                      </a:r>
                      <a:r>
                        <a:rPr kumimoji="0" lang="en-US"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CA" sz="32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Psaumes 4 : 3,6-7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 Sachez que le Seigneur a mis à part Son fidèle; quand j'appelle le Seigneur, il m'écoute.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6 Fais lever sur nous la lumière de ta face, Seigneur.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7 Tu m'as mis plus de joie au </a:t>
                      </a:r>
                      <a:r>
                        <a:rPr kumimoji="0" lang="fr-FR" sz="2800" b="0" i="0" u="none" strike="noStrike" cap="none" normalizeH="0" baseline="0" dirty="0" err="1">
                          <a:ln>
                            <a:noFill/>
                          </a:ln>
                          <a:solidFill>
                            <a:schemeClr val="bg1"/>
                          </a:solidFill>
                          <a:effectLst/>
                          <a:latin typeface="Arial" charset="0"/>
                          <a:cs typeface="Arial" charset="0"/>
                        </a:rPr>
                        <a:t>coeur</a:t>
                      </a:r>
                      <a:r>
                        <a:rPr kumimoji="0" lang="fr-FR" sz="2800" b="0" i="0" u="none" strike="noStrike" cap="none" normalizeH="0" baseline="0" dirty="0">
                          <a:ln>
                            <a:noFill/>
                          </a:ln>
                          <a:solidFill>
                            <a:schemeClr val="bg1"/>
                          </a:solidFill>
                          <a:effectLst/>
                          <a:latin typeface="Arial" charset="0"/>
                          <a:cs typeface="Arial" charset="0"/>
                        </a:rPr>
                        <a:t>, 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4:3,6-7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But know that the LORD has set apart for Himself him who is godly; the LORD will hear when I call to Him.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LORD, lift up the light of Your countenance upon us.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You have put gladness in my heart. Alleluia</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US" dirty="0"/>
              <a:t>26pv</a:t>
            </a:r>
          </a:p>
        </p:txBody>
      </p:sp>
    </p:spTree>
  </p:cSld>
  <p:clrMapOvr>
    <a:masterClrMapping/>
  </p:clrMapOvr>
</p:sld>
</file>

<file path=ppt/slides/slide14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02274" name="Group 2"/>
          <p:cNvGraphicFramePr>
            <a:graphicFrameLocks noGrp="1"/>
          </p:cNvGraphicFramePr>
          <p:nvPr/>
        </p:nvGraphicFramePr>
        <p:xfrm>
          <a:off x="34925" y="115888"/>
          <a:ext cx="9074150" cy="6705600"/>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a:t>
                      </a:r>
                      <a:r>
                        <a:rPr kumimoji="0" lang="en-US" sz="3600" b="0" i="0" u="sng" strike="noStrike" cap="none" normalizeH="0" baseline="0">
                          <a:ln>
                            <a:noFill/>
                          </a:ln>
                          <a:solidFill>
                            <a:srgbClr val="FF9933"/>
                          </a:solidFill>
                          <a:effectLst/>
                          <a:latin typeface="Arial" charset="0"/>
                          <a:cs typeface="Times New Roman" pitchFamily="18" charset="0"/>
                        </a:rPr>
                        <a:t>10:24-33</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ليس التلميذ افضل من المعلم ولا العبد افضل من سيده. يكفي التلميذ ان يكون كمعلمه والعبد كسيده.</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 كانوا قد لقبوا رب البيت بعلزبول</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Times New Roman" pitchFamily="18" charset="0"/>
                        </a:rPr>
                        <a:t>Matthieu </a:t>
                      </a:r>
                      <a:r>
                        <a:rPr kumimoji="0" lang="en-US" sz="3600" b="0" i="0" u="sng" strike="noStrike" cap="none" normalizeH="0" baseline="0">
                          <a:ln>
                            <a:noFill/>
                          </a:ln>
                          <a:solidFill>
                            <a:srgbClr val="FF9933"/>
                          </a:solidFill>
                          <a:effectLst/>
                          <a:latin typeface="Arial" charset="0"/>
                          <a:cs typeface="Times New Roman" pitchFamily="18" charset="0"/>
                        </a:rPr>
                        <a:t>10:24-33</a:t>
                      </a:r>
                      <a:endParaRPr kumimoji="0" lang="fr-FR" sz="36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Le disciple n'est pas au-dessus de son maître, ni le serviteur au-dessus de son seigneur. 25 Au disciple il suffit d'être comme son maître, et au serviteur d'être comme son seigneur. Puisqu'ils ont traité de Belzébul le maître de maison,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Matthew 10:24-33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24 A disciple is not above his teacher, nor a servant above his master. 25 It is enough for a disciple that he be like his teacher, and a servant like his master. If they have called the master of the house Beelzebub,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26v</a:t>
            </a:r>
          </a:p>
        </p:txBody>
      </p:sp>
    </p:spTree>
  </p:cSld>
  <p:clrMapOvr>
    <a:masterClrMapping/>
  </p:clrMapOvr>
</p:sld>
</file>

<file path=ppt/slides/slide14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03298" name="Group 2"/>
          <p:cNvGraphicFramePr>
            <a:graphicFrameLocks noGrp="1"/>
          </p:cNvGraphicFramePr>
          <p:nvPr/>
        </p:nvGraphicFramePr>
        <p:xfrm>
          <a:off x="107950" y="-26988"/>
          <a:ext cx="9001125" cy="6766560"/>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فكم بالحري اهل بيته.فلا تخافوهم.لان ليس مكتوم لن يستعلن ولا خفي لن يعرف.الذي اقوله لكم في الظلمة قولوه في النور.والذي تسمعونه في الاذن نادوا به على السطوح.</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à combien plus forte raison le diront-ils de ceux de sa maison! 26 Ne les craignez donc pas! Rien n'est voilé qui ne sera dévoilé, rien n'est secret qui ne sera connu.27 Ce que je vous dis dans l'ombre, dites-le au grand jour; ce que vous entendez dans le creux de l'oreille, proclamez-le sur les terrasses.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how much more will they call those of his household! 26 Therefore do not fear them. For there is nothing covered that will not be revealed, and hidden that will not be known. 27 Whatever I tell you in the dark, speak in the light; and what you hear in the ear, preach on the housetops.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04336" name="Group 16"/>
          <p:cNvGraphicFramePr>
            <a:graphicFrameLocks noGrp="1"/>
          </p:cNvGraphicFramePr>
          <p:nvPr/>
        </p:nvGraphicFramePr>
        <p:xfrm>
          <a:off x="107950" y="-26988"/>
          <a:ext cx="8928100" cy="6900672"/>
        </p:xfrm>
        <a:graphic>
          <a:graphicData uri="http://schemas.openxmlformats.org/drawingml/2006/table">
            <a:tbl>
              <a:tblPr rtl="1"/>
              <a:tblGrid>
                <a:gridCol w="489585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تخافوا من الذين يقتلون الجسد ولكن النفس لا يقدرون ان يقتلوها.بل خافوا بالحري من الذي يقدر ان يهلك النفس والجسد كليهما في جهنم.أليس عصفوران يباعان بفلس.</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وواحد منهما لا يسقط على الارض بدون ابيكم.</a:t>
                      </a:r>
                      <a:r>
                        <a:rPr kumimoji="0" lang="en-US"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Ne craignez pas ceux qui tuent le corps, mais ne peuvent tuer l'âme; craignez bien plutôt celui qui peut  faire périr âme et corps dans la géhenne. 29 Est-ce que l'on ne vend pas deux moineaux pour un sou? Pourtant, pas un d'entre eux ne tombe à terre indépendamment de votre Père.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28 And do not fear those who kill the body but cannot kill the soul. But rather fear Him who is able to destroy both soul and body in hell. 29 Are not two sparrows sold for a copper coin? And not one of them falls to the ground apart from your Father's will.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05346" name="Group 2"/>
          <p:cNvGraphicFramePr>
            <a:graphicFrameLocks noGrp="1"/>
          </p:cNvGraphicFramePr>
          <p:nvPr/>
        </p:nvGraphicFramePr>
        <p:xfrm>
          <a:off x="107950" y="44450"/>
          <a:ext cx="9001125" cy="6569076"/>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انتم فحتى شعور رؤوسكم جميعها محصاة. فلا تخافوا.انتم افضل من عصافير كثيرة.</a:t>
                      </a:r>
                      <a:r>
                        <a:rPr kumimoji="0" lang="en-US"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Quant à vous, même vos cheveux sont tous comptés. </a:t>
                      </a:r>
                      <a:r>
                        <a:rPr kumimoji="0" lang="fr-FR" sz="2800" b="0" i="0" u="none" strike="noStrike" cap="none" normalizeH="0" baseline="0">
                          <a:ln>
                            <a:noFill/>
                          </a:ln>
                          <a:solidFill>
                            <a:schemeClr val="bg1"/>
                          </a:solidFill>
                          <a:effectLst/>
                          <a:latin typeface="Arial" charset="0"/>
                          <a:cs typeface="Times New Roman" pitchFamily="18" charset="0"/>
                        </a:rPr>
                        <a:t>31</a:t>
                      </a:r>
                      <a:r>
                        <a:rPr kumimoji="0" lang="fr-FR" sz="2800" b="0" i="0" u="none" strike="noStrike" cap="none" normalizeH="0" baseline="0">
                          <a:ln>
                            <a:noFill/>
                          </a:ln>
                          <a:solidFill>
                            <a:schemeClr val="bg1"/>
                          </a:solidFill>
                          <a:effectLst/>
                          <a:latin typeface="Arial" charset="0"/>
                          <a:cs typeface="Arial" charset="0"/>
                        </a:rPr>
                        <a:t>Soyez donc sans crainte:  vous valez mieux, vous, que tous les moineaux.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30 But the very hairs of your head are all numbered. 31 Do not fear therefore; you are of more value than many sparrows.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06370" name="Group 2"/>
          <p:cNvGraphicFramePr>
            <a:graphicFrameLocks noGrp="1"/>
          </p:cNvGraphicFramePr>
          <p:nvPr/>
        </p:nvGraphicFramePr>
        <p:xfrm>
          <a:off x="34925" y="44450"/>
          <a:ext cx="9145588" cy="5929632"/>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فكل من يعترف بي قدام الناس اعترف انا ايضا به قدام ابي الذي في السموات.ولكن من ينكرني قدام الناس انكره انا ايضا قدام ابي الذي في السموات</a:t>
                      </a:r>
                      <a:r>
                        <a:rPr kumimoji="0" lang="ar-SA" sz="2800" b="1" i="0" u="none" strike="noStrike" cap="none" normalizeH="0" baseline="0">
                          <a:ln>
                            <a:noFill/>
                          </a:ln>
                          <a:solidFill>
                            <a:srgbClr val="FF9900"/>
                          </a:solidFill>
                          <a:effectLst/>
                          <a:latin typeface="Arial" charset="0"/>
                          <a:cs typeface="Arial" charset="0"/>
                        </a:rPr>
                        <a:t>( والمجد للـه دائماً)</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Quiconque se déclarera pour moi devant les hommes, je me déclarerai moi aussi pour lui devant mon Père qui est aux cieux; 33 mais quiconque me reniera devant les hommes, je le renierai moi aussi devant mon Père qui est aux cieux.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32 Therefore whoever confesses Me before men, him I will also confess before My Father who is in heaven. 33 But whoever denies Me before men, him I will also deny before My Father who is in heaven.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4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0739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5307395"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14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08418" name="Group 2"/>
          <p:cNvGraphicFramePr>
            <a:graphicFrameLocks noGrp="1"/>
          </p:cNvGraphicFramePr>
          <p:nvPr/>
        </p:nvGraphicFramePr>
        <p:xfrm>
          <a:off x="107950" y="44450"/>
          <a:ext cx="9072563" cy="6338888"/>
        </p:xfrm>
        <a:graphic>
          <a:graphicData uri="http://schemas.openxmlformats.org/drawingml/2006/table">
            <a:tbl>
              <a:tblPr rtl="1"/>
              <a:tblGrid>
                <a:gridCol w="4176713">
                  <a:extLst>
                    <a:ext uri="{9D8B030D-6E8A-4147-A177-3AD203B41FA5}">
                      <a16:colId xmlns:a16="http://schemas.microsoft.com/office/drawing/2014/main" val="20000"/>
                    </a:ext>
                  </a:extLst>
                </a:gridCol>
                <a:gridCol w="4895850">
                  <a:extLst>
                    <a:ext uri="{9D8B030D-6E8A-4147-A177-3AD203B41FA5}">
                      <a16:colId xmlns:a16="http://schemas.microsoft.com/office/drawing/2014/main" val="20001"/>
                    </a:ext>
                  </a:extLst>
                </a:gridCol>
              </a:tblGrid>
              <a:tr h="2089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باكر</a:t>
                      </a:r>
                      <a:r>
                        <a:rPr kumimoji="0" lang="ar-SA" sz="3600" b="0" i="0" u="sng" strike="noStrike" cap="none" normalizeH="0" baseline="0" dirty="0">
                          <a:ln>
                            <a:noFill/>
                          </a:ln>
                          <a:solidFill>
                            <a:srgbClr val="FF9933"/>
                          </a:solidFill>
                          <a:effectLst/>
                          <a:latin typeface="Arial" charset="0"/>
                          <a:cs typeface="Arial" charset="0"/>
                        </a:rPr>
                        <a:t> </a:t>
                      </a:r>
                      <a:r>
                        <a:rPr kumimoji="0" lang="en-US" sz="3200" b="0" i="0" u="sng" strike="noStrike" cap="none" normalizeH="0" baseline="0" dirty="0">
                          <a:ln>
                            <a:noFill/>
                          </a:ln>
                          <a:solidFill>
                            <a:srgbClr val="FF9933"/>
                          </a:solidFill>
                          <a:effectLst/>
                          <a:latin typeface="Arial" charset="0"/>
                          <a:cs typeface="Times New Roman" pitchFamily="18" charset="0"/>
                        </a:rPr>
                        <a:t>113:1-2</a:t>
                      </a:r>
                      <a:endParaRPr kumimoji="0" lang="ar-EG"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سبحوا يا عبيد الرب.</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سبحوا اسم الرب.ليكن اسم الرب مباركا من الآن والى الابد.</a:t>
                      </a:r>
                      <a:r>
                        <a:rPr kumimoji="0" lang="en-US" sz="3200" b="0" i="0" u="none" strike="noStrike" cap="none" normalizeH="0" baseline="0" dirty="0">
                          <a:ln>
                            <a:noFill/>
                          </a:ln>
                          <a:solidFill>
                            <a:schemeClr val="bg1"/>
                          </a:solidFill>
                          <a:effectLst/>
                          <a:latin typeface="Arial" charset="0"/>
                          <a:cs typeface="Arial" charset="0"/>
                        </a:rPr>
                        <a:t>          </a:t>
                      </a:r>
                      <a:r>
                        <a:rPr kumimoji="0" lang="ar-EG" sz="3200" b="0" i="0" u="none" strike="noStrike" cap="none" normalizeH="0" baseline="0" dirty="0">
                          <a:ln>
                            <a:noFill/>
                          </a:ln>
                          <a:solidFill>
                            <a:schemeClr val="bg1"/>
                          </a:solidFill>
                          <a:effectLst/>
                          <a:latin typeface="Arial" charset="0"/>
                          <a:cs typeface="Arial" charset="0"/>
                        </a:rPr>
                        <a:t> </a:t>
                      </a:r>
                      <a:r>
                        <a:rPr kumimoji="0" lang="ar-SA" sz="3600" b="1" i="0" u="none" strike="noStrike" cap="none" normalizeH="0" baseline="0" dirty="0">
                          <a:ln>
                            <a:noFill/>
                          </a:ln>
                          <a:solidFill>
                            <a:schemeClr val="bg1"/>
                          </a:solidFill>
                          <a:effectLst/>
                          <a:latin typeface="Arial" charset="0"/>
                          <a:cs typeface="Arial" charset="0"/>
                        </a:rPr>
                        <a:t>هللويا.</a:t>
                      </a:r>
                      <a:r>
                        <a:rPr kumimoji="0" lang="ar-SA" sz="3600" b="0" i="0" u="none" strike="noStrike" cap="none" normalizeH="0" baseline="0" dirty="0">
                          <a:ln>
                            <a:noFill/>
                          </a:ln>
                          <a:solidFill>
                            <a:schemeClr val="bg1"/>
                          </a:solidFill>
                          <a:effectLst/>
                          <a:latin typeface="Arial" charset="0"/>
                          <a:cs typeface="Arial" charset="0"/>
                        </a:rPr>
                        <a:t> </a:t>
                      </a:r>
                      <a:endParaRPr kumimoji="0" lang="ar-EG" sz="36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 </a:t>
                      </a:r>
                      <a:r>
                        <a:rPr kumimoji="0" lang="en-US" sz="3600" b="0" i="0" u="sng" strike="noStrike" cap="none" normalizeH="0" baseline="0" dirty="0">
                          <a:ln>
                            <a:noFill/>
                          </a:ln>
                          <a:solidFill>
                            <a:srgbClr val="FF9933"/>
                          </a:solidFill>
                          <a:effectLst/>
                          <a:latin typeface="Arial" charset="0"/>
                          <a:cs typeface="Times New Roman" pitchFamily="18" charset="0"/>
                        </a:rPr>
                        <a:t>113:1-2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 Serviteurs du Seigneur, louez, louez le nom du Seigneur.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 Que le nom du Seigneur soit béni dès maintenant et pour toujours,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113:1-2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Praise the LORD! Praise, O servants of the LORD, praise the name of the LORD!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Blessed be the name of the LORD from this time forth and forevermore.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US" dirty="0"/>
              <a:t>26pm</a:t>
            </a:r>
          </a:p>
        </p:txBody>
      </p:sp>
    </p:spTree>
  </p:cSld>
  <p:clrMapOvr>
    <a:masterClrMapping/>
  </p:clrMapOvr>
</p:sld>
</file>

<file path=ppt/slides/slide14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09455" name="Group 15"/>
          <p:cNvGraphicFramePr>
            <a:graphicFrameLocks noGrp="1"/>
          </p:cNvGraphicFramePr>
          <p:nvPr/>
        </p:nvGraphicFramePr>
        <p:xfrm>
          <a:off x="34925" y="115888"/>
          <a:ext cx="9074150" cy="6629527"/>
        </p:xfrm>
        <a:graphic>
          <a:graphicData uri="http://schemas.openxmlformats.org/drawingml/2006/table">
            <a:tbl>
              <a:tblPr rtl="1"/>
              <a:tblGrid>
                <a:gridCol w="42497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مرقس </a:t>
                      </a:r>
                      <a:r>
                        <a:rPr kumimoji="0" lang="fr-FR" sz="3600" b="0" i="0" u="sng" strike="noStrike" cap="none" normalizeH="0" baseline="0">
                          <a:ln>
                            <a:noFill/>
                          </a:ln>
                          <a:solidFill>
                            <a:srgbClr val="FF9933"/>
                          </a:solidFill>
                          <a:effectLst/>
                          <a:latin typeface="Arial" charset="0"/>
                          <a:cs typeface="Times New Roman" pitchFamily="18" charset="0"/>
                        </a:rPr>
                        <a:t>8 : 34 - 9 : 1</a:t>
                      </a:r>
                      <a:endParaRPr kumimoji="0" lang="en-US" sz="3600" b="0" i="0" u="sng" strike="noStrike" cap="none" normalizeH="0" baseline="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ودعا الجمع مع تلاميذه وقال لهم من اراد ان يأتي ورائي فلينكر نفسه ويحمل صليبه ويتبعني.</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0000"/>
                        </a:lnSpc>
                        <a:spcBef>
                          <a:spcPct val="0"/>
                        </a:spcBef>
                        <a:spcAft>
                          <a:spcPct val="0"/>
                        </a:spcAft>
                        <a:buClrTx/>
                        <a:buSzTx/>
                        <a:buFontTx/>
                        <a:buNone/>
                        <a:tabLst/>
                      </a:pP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275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Times New Roman" pitchFamily="18" charset="0"/>
                        </a:rPr>
                        <a:t>Marc 8 : 34 - 9 : 1</a:t>
                      </a:r>
                      <a:endParaRPr kumimoji="0" lang="en-US" sz="36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Puis il fit venir la foule avec ses disciples et il leur dit: "Si quelqu'un veut venir à ma suite, qu'il se renie lui-même et prenne sa croix, et qu'il me suive.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Mark 8:34-38 &amp; 9:1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When He had called the people to Himself, with His disciples also, He said to them, Whoever desires to come after Me, let him deny himself, and take up his cross, and follow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26m</a:t>
            </a:r>
          </a:p>
        </p:txBody>
      </p:sp>
    </p:spTree>
  </p:cSld>
  <p:clrMapOvr>
    <a:masterClrMapping/>
  </p:clrMapOvr>
</p:sld>
</file>

<file path=ppt/slides/slide14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10466" name="Group 2"/>
          <p:cNvGraphicFramePr>
            <a:graphicFrameLocks noGrp="1"/>
          </p:cNvGraphicFramePr>
          <p:nvPr/>
        </p:nvGraphicFramePr>
        <p:xfrm>
          <a:off x="107950" y="44450"/>
          <a:ext cx="9072563" cy="5975350"/>
        </p:xfrm>
        <a:graphic>
          <a:graphicData uri="http://schemas.openxmlformats.org/drawingml/2006/table">
            <a:tbl>
              <a:tblPr rtl="1"/>
              <a:tblGrid>
                <a:gridCol w="4608513">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 من اراد ان يخلّص نفسه يهلكها.ومن يهلك نفسه من اجلي ومن اجل الانجيل فهو يخلّصها. لانه ماذا ينتفع الانسان لو ربح العالم كله وخسر نفسه. او ماذا يعطي الانسان فداء عن نفسه.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35 En effet, qui veut sauver sa vie, la perdra; mais qui perdra sa vie à cause de moi et de l'Évangile, la sauvera. 36 Et quel avantage l'homme a-t-il à gagner le monde entier, s'il le paie de sa vie? 37 Que pourrait donner l'homme qui ait la valeur de sa vie?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For whoever desires to save his life will lose it, but whoever loses his life for My sake and the gospel's will save it. 36 For what will it profit a man if he gains the whole world, and loses his own soul? 37 Or what will a man give in exchange for his soul?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11490" name="Group 2"/>
          <p:cNvGraphicFramePr>
            <a:graphicFrameLocks noGrp="1"/>
          </p:cNvGraphicFramePr>
          <p:nvPr/>
        </p:nvGraphicFramePr>
        <p:xfrm>
          <a:off x="107950" y="44450"/>
          <a:ext cx="9072563" cy="6244209"/>
        </p:xfrm>
        <a:graphic>
          <a:graphicData uri="http://schemas.openxmlformats.org/drawingml/2006/table">
            <a:tbl>
              <a:tblPr rtl="1"/>
              <a:tblGrid>
                <a:gridCol w="4752975">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من استحى بي وبكلامي في هذا الجيل الفاسق الخاطئ فان ابن الانسان يستحي به متى جاء بمجد ابيه مع الملائكة القديسين</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38 Car si quelqu'un a honte de moi et de mes paroles au milieu de cette génération adultère et pécheresse, le Fils de l'homme aussi aura honte de lui,  quand il viendra dans la gloire de son Père avec les saints anges."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38 For whoever is ashamed of Me and My words in this adulterous and sinful generation, of him the Son of Man also will be ashamed when He comes in the glory of His Father with the holy angels.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12514" name="Group 2"/>
          <p:cNvGraphicFramePr>
            <a:graphicFrameLocks noGrp="1"/>
          </p:cNvGraphicFramePr>
          <p:nvPr/>
        </p:nvGraphicFramePr>
        <p:xfrm>
          <a:off x="34925" y="115888"/>
          <a:ext cx="9001125" cy="5402263"/>
        </p:xfrm>
        <a:graphic>
          <a:graphicData uri="http://schemas.openxmlformats.org/drawingml/2006/table">
            <a:tbl>
              <a:tblPr rtl="1"/>
              <a:tblGrid>
                <a:gridCol w="45354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وقال لهم الحق اقول لكم ان من القيام ههنا قوما لا يذوقون الموت حتى يروا ملكوت الله قد أتى بقوة</a:t>
                      </a:r>
                      <a:r>
                        <a:rPr kumimoji="0" lang="ar-EG" sz="3200" b="0" i="0" u="none" strike="noStrike" cap="none" normalizeH="0" baseline="0">
                          <a:ln>
                            <a:noFill/>
                          </a:ln>
                          <a:solidFill>
                            <a:schemeClr val="bg1"/>
                          </a:solidFill>
                          <a:effectLst/>
                          <a:latin typeface="Arial" charset="0"/>
                          <a:cs typeface="Arial" charset="0"/>
                        </a:rPr>
                        <a:t>     </a:t>
                      </a:r>
                      <a:r>
                        <a:rPr kumimoji="0" lang="ar-EG" sz="3200" b="1" i="0" u="none" strike="noStrike" cap="none" normalizeH="0" baseline="0">
                          <a:ln>
                            <a:noFill/>
                          </a:ln>
                          <a:solidFill>
                            <a:srgbClr val="FF9900"/>
                          </a:solidFill>
                          <a:effectLst/>
                          <a:latin typeface="Arial" charset="0"/>
                          <a:cs typeface="Arial" charset="0"/>
                        </a:rPr>
                        <a:t>( والمجد للـه دائماً )</a:t>
                      </a:r>
                      <a:endParaRPr kumimoji="0" lang="en-CA" sz="32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Et il leur disait: "En vérité, je vous le déclare, parmi ceux qui sont ici, certains ne mourront pas avant de voir le Règne de Dieu venu avec puissance."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1And He said to them, Assuredly, I say to you that there are some standing here who will not taste death till they see the kingdom of God present with power.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4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13538"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5313539"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5313540"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5313541"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4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15586" name="Group 2"/>
          <p:cNvGraphicFramePr>
            <a:graphicFrameLocks noGrp="1"/>
          </p:cNvGraphicFramePr>
          <p:nvPr/>
        </p:nvGraphicFramePr>
        <p:xfrm>
          <a:off x="34925" y="44450"/>
          <a:ext cx="9074150" cy="6690106"/>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رسالة بولس الرسول إلى </a:t>
                      </a:r>
                      <a:r>
                        <a:rPr kumimoji="0" lang="ar-EG" sz="3600" b="0" i="0" u="sng" strike="noStrike" cap="none" normalizeH="0" baseline="0">
                          <a:ln>
                            <a:noFill/>
                          </a:ln>
                          <a:solidFill>
                            <a:srgbClr val="FF9933"/>
                          </a:solidFill>
                          <a:effectLst/>
                          <a:latin typeface="Arial" charset="0"/>
                          <a:cs typeface="Arial" charset="0"/>
                        </a:rPr>
                        <a:t>رومية </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a:t>
                      </a:r>
                      <a:r>
                        <a:rPr kumimoji="0" lang="en-US" sz="3200" b="0" i="0" u="sng" strike="noStrike" cap="none" normalizeH="0" baseline="0">
                          <a:ln>
                            <a:noFill/>
                          </a:ln>
                          <a:solidFill>
                            <a:srgbClr val="FF9933"/>
                          </a:solidFill>
                          <a:effectLst/>
                          <a:latin typeface="Arial" charset="0"/>
                          <a:cs typeface="Times New Roman" pitchFamily="18" charset="0"/>
                        </a:rPr>
                        <a:t>8:14-27</a:t>
                      </a:r>
                      <a:r>
                        <a:rPr kumimoji="0" lang="ar-SA" sz="3600" b="0" i="0" u="sng" strike="noStrike" cap="none" normalizeH="0" baseline="0">
                          <a:ln>
                            <a:noFill/>
                          </a:ln>
                          <a:solidFill>
                            <a:srgbClr val="FF9933"/>
                          </a:solidFill>
                          <a:effectLst/>
                          <a:latin typeface="Arial" charset="0"/>
                          <a:cs typeface="Arial" charset="0"/>
                        </a:rPr>
                        <a:t>)</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كل الذين ينقادون بروح الله فاولئك هم ابناء الله. اذ لم تأخذوا روح العبودية ايضا للخوف بل اخذتم روح التبني الذي به نصرخ يا أبا الآب.</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33"/>
                          </a:solidFill>
                          <a:effectLst/>
                          <a:latin typeface="Arial" charset="0"/>
                          <a:cs typeface="Times New Roman" pitchFamily="18" charset="0"/>
                        </a:rPr>
                        <a:t>Romains 8 : 14 - 27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a:t>
                      </a:r>
                      <a:r>
                        <a:rPr kumimoji="0" lang="fr-FR" sz="2800" b="0" i="0" u="none" strike="noStrike" cap="none" normalizeH="0" baseline="0">
                          <a:ln>
                            <a:noFill/>
                          </a:ln>
                          <a:solidFill>
                            <a:schemeClr val="bg1"/>
                          </a:solidFill>
                          <a:effectLst/>
                          <a:latin typeface="Arial" charset="0"/>
                          <a:cs typeface="Arial" charset="0"/>
                        </a:rPr>
                        <a:t>En effet; ceux-là sont fils de Dieu qui sont conduits par l'Esprit de Dieu:15 vous n'avez pas reçu un esprit qui vous rende esclaves et vous ramène à la peur, mais un Esprit qui fait de vous des fils adoptifs et par lequel nous crions: Abba, Père.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Romans 8:14-27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For as many as are led by the Spirit of God, these are sons of God. 15 For you did not receive the spirit of bondage again to fear, but you received the Spirit of adoption by whom we cry out, Abba, Father.''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26p</a:t>
            </a:r>
          </a:p>
        </p:txBody>
      </p:sp>
    </p:spTree>
  </p:cSld>
  <p:clrMapOvr>
    <a:masterClrMapping/>
  </p:clrMapOvr>
</p:sld>
</file>

<file path=ppt/slides/slide14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16610" name="Group 2"/>
          <p:cNvGraphicFramePr>
            <a:graphicFrameLocks noGrp="1"/>
          </p:cNvGraphicFramePr>
          <p:nvPr/>
        </p:nvGraphicFramePr>
        <p:xfrm>
          <a:off x="34925" y="44450"/>
          <a:ext cx="9145588" cy="6315647"/>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الروح نفسه ايضا يشهد لارواحنا اننا اولاد الله. فان كنا اولادا فاننا ورثة ايضا ورثة الله ووارثون مع المسيح.ان كنا نتألم معه لكي نتمجد ايضا معه</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Cet Esprit lui-même atteste à notre esprit que nous sommes enfants de Dieu. 17 Enfants, et donc héritiers: héritiers de Dieu, cohéritiers de Christ, puisque, ayant part à ses souffrances, nous aurons part aussi à sa gloire.</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The Spirit Himself bears witness with our spirit that we are children of God, 17 and if children, then heirs-- heirs of God and joint heirs with Christ, if indeed we suffer with Him, that we may also be glorified together.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17634" name="Group 2"/>
          <p:cNvGraphicFramePr>
            <a:graphicFrameLocks noGrp="1"/>
          </p:cNvGraphicFramePr>
          <p:nvPr/>
        </p:nvGraphicFramePr>
        <p:xfrm>
          <a:off x="34925" y="44450"/>
          <a:ext cx="9145588" cy="5901754"/>
        </p:xfrm>
        <a:graphic>
          <a:graphicData uri="http://schemas.openxmlformats.org/drawingml/2006/table">
            <a:tbl>
              <a:tblPr rtl="1"/>
              <a:tblGrid>
                <a:gridCol w="4321175">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فاني احسب ان آلام الزمان الحاضر لا تقاس بالمجد العتيد ان يستعلن فينا. لان انتظار الخليقة يتوقع استعلان ابناء الله.</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J'estime en effet que les souffrances du temps présent sont sans proportion avec la gloire qui doit être révélée en nous.19 Car la création attend avec impatience la révélation des fils de Dieu:</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For I consider that the sufferings of this present time are not worthy to be compared with the glory which shall be revealed in us. 19 For the earnest expectation of the creation eagerly waits for the revealing of the sons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18658" name="Group 2"/>
          <p:cNvGraphicFramePr>
            <a:graphicFrameLocks noGrp="1"/>
          </p:cNvGraphicFramePr>
          <p:nvPr/>
        </p:nvGraphicFramePr>
        <p:xfrm>
          <a:off x="34925" y="44450"/>
          <a:ext cx="9145588" cy="6087428"/>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اذ أخضعت الخليقة للبطل</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ليس طوعا بل من اجل الذي اخضعها.على الرجاء. لان الخليقة نفسها ايضا ستعتق من عبودية الفساد الى حرية مجد اولاد الله.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livrée au pouvoir du néant - non de son propre gré, mais par l'autorité de celui qui l'a livrée -, elle garde l'espérance, 21 car elle aussi sera libérée de l'esclavage de la corruption, pour avoir part à la liberté et à la gloire des enfants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For the creation was subjected to futility, not willingly, but because of Him who subjected it in hope; 21 because the creation itself also will be delivered from the bondage of corruption into the glorious liberty of the children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19682" name="Group 2"/>
          <p:cNvGraphicFramePr>
            <a:graphicFrameLocks noGrp="1"/>
          </p:cNvGraphicFramePr>
          <p:nvPr/>
        </p:nvGraphicFramePr>
        <p:xfrm>
          <a:off x="34925" y="44450"/>
          <a:ext cx="9001125" cy="6796405"/>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فاننا نعلم ان كل الخليقة تئن وتتمخض معا الى الآن. وليس هكذا فقط بل نحن الذين لنا باكورة الروح نحن انفسنا ايضا نئن في انفسنا متوقعين التبني فداء اجسادنا.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Nous le savons en effet: la création tout entière gémit maintenant encore dans les douleurs de l'enfantement. 23 Elle n'est pas la seule: nous aussi, qui possédons les prémices de l'Esprit, nous gémissons intérieurement, attendant l'adoption, la délivrance pour notre corps.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For we know that the whole creation groans and labors with birth pangs together until now. 23 Not only that, but we also who have the firstfruits of the Spirit, even we ourselves groan within ourselves, eagerly waiting for the adoption, the redemption of our body.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20706" name="Group 2"/>
          <p:cNvGraphicFramePr>
            <a:graphicFrameLocks noGrp="1"/>
          </p:cNvGraphicFramePr>
          <p:nvPr/>
        </p:nvGraphicFramePr>
        <p:xfrm>
          <a:off x="34925" y="44450"/>
          <a:ext cx="9145588" cy="6769101"/>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لاننا بالرجاء خلصنا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ولكن الرجاء المنظور ليس رجاء.لان ما ينظره احد كيف يرجوه ايضا.ولكن ان كنا نرجو ما لسنا ننظره فاننا نتوقعه بالصبر.وكذلك الروح ايضا يعين ضعفاتنا</a:t>
                      </a:r>
                      <a:r>
                        <a:rPr kumimoji="0" lang="ar-EG" sz="3200" b="0" i="0" u="none" strike="noStrike" cap="none" normalizeH="0" baseline="0">
                          <a:ln>
                            <a:noFill/>
                          </a:ln>
                          <a:solidFill>
                            <a:schemeClr val="bg1"/>
                          </a:solidFill>
                          <a:effectLst/>
                          <a:latin typeface="Arial" charset="0"/>
                          <a:cs typeface="Arial" charset="0"/>
                        </a:rPr>
                        <a:t>.</a:t>
                      </a:r>
                      <a:r>
                        <a:rPr kumimoji="0" lang="en-US"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Car nous avons été sauvés, mais c'est en espérance. Or, voir ce qu'on espère n'est plus espérer: ce que l'on voit, comment l'espérer encore? 25 Mais espérer ce que nous ne voyons pas, c'est l'attendre avec persévérance.26 De même, l'Esprit aussi vient en aide à notre faiblesse,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For we were saved in this hope, but hope that is seen is not hope; for why does one still hope for what he sees? 25 But if we hope for what we do not see, we eagerly wait for it with perseverance. 26 Likewise the Spirit also helps in our weaknesses.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21730" name="Group 2"/>
          <p:cNvGraphicFramePr>
            <a:graphicFrameLocks noGrp="1"/>
          </p:cNvGraphicFramePr>
          <p:nvPr/>
        </p:nvGraphicFramePr>
        <p:xfrm>
          <a:off x="34925" y="44450"/>
          <a:ext cx="9145588" cy="6624638"/>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لاننا لسنا نعلم ما نصلّي لاجله كما ينبغي</a:t>
                      </a:r>
                      <a:r>
                        <a:rPr kumimoji="0" lang="en-US"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ولكن الروح نفسه يشفع فينا بأنّات لا ينطق بها.</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ولكن الذي يفحص القلوب يعلم ما هو اهتمام الروح.لانه بحسب مشيئة الله يشفع في القديسين.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car nous ne savons pas prier comme il faut, mais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l'Esprit lui-même intercède pour nous en gémissements inexprimables 27 et celui qui scrute les coeurs sait quelle est l'intention de l'Esprit: c'est selon Dieu en effet que l'Esprit intercède pour les saints.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For we do not know what we should pray for as we ought,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the Spirit Himself makes intercession for us with groanings which cannot be uttered. 27 Now He who searches the hearts knows what the mind of the Spirit is, because He makes intercession for the saints according to the will of God.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2754"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57958"/>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4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3778"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532377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5323780"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4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25826" name="Group 2"/>
          <p:cNvGraphicFramePr>
            <a:graphicFrameLocks noGrp="1"/>
          </p:cNvGraphicFramePr>
          <p:nvPr/>
        </p:nvGraphicFramePr>
        <p:xfrm>
          <a:off x="34925" y="-26988"/>
          <a:ext cx="9074150" cy="6410326"/>
        </p:xfrm>
        <a:graphic>
          <a:graphicData uri="http://schemas.openxmlformats.org/drawingml/2006/table">
            <a:tbl>
              <a:tblPr rtl="1"/>
              <a:tblGrid>
                <a:gridCol w="5329237">
                  <a:extLst>
                    <a:ext uri="{9D8B030D-6E8A-4147-A177-3AD203B41FA5}">
                      <a16:colId xmlns:a16="http://schemas.microsoft.com/office/drawing/2014/main" val="20000"/>
                    </a:ext>
                  </a:extLst>
                </a:gridCol>
                <a:gridCol w="3744913">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الكاثوليكون من رسالة</a:t>
                      </a:r>
                      <a:r>
                        <a:rPr kumimoji="0" lang="ar-EG" sz="3200" b="0" i="0" u="sng" strike="noStrike" cap="none" normalizeH="0" baseline="0">
                          <a:ln>
                            <a:noFill/>
                          </a:ln>
                          <a:solidFill>
                            <a:srgbClr val="FF9933"/>
                          </a:solidFill>
                          <a:effectLst/>
                          <a:latin typeface="Arial" charset="0"/>
                          <a:cs typeface="Arial" charset="0"/>
                        </a:rPr>
                        <a:t> بطرس</a:t>
                      </a:r>
                      <a:r>
                        <a:rPr kumimoji="0" lang="ar-SA" sz="3200" b="0" i="0" u="sng" strike="noStrike" cap="none" normalizeH="0" baseline="0">
                          <a:ln>
                            <a:noFill/>
                          </a:ln>
                          <a:solidFill>
                            <a:srgbClr val="FF9933"/>
                          </a:solidFill>
                          <a:effectLst/>
                          <a:latin typeface="Arial" charset="0"/>
                          <a:cs typeface="Arial" charset="0"/>
                        </a:rPr>
                        <a:t> الرسول </a:t>
                      </a:r>
                      <a:r>
                        <a:rPr kumimoji="0" lang="ar-EG" sz="3200" b="0" i="0" u="sng" strike="noStrike" cap="none" normalizeH="0" baseline="0">
                          <a:ln>
                            <a:noFill/>
                          </a:ln>
                          <a:solidFill>
                            <a:srgbClr val="FF9933"/>
                          </a:solidFill>
                          <a:effectLst/>
                          <a:latin typeface="Arial" charset="0"/>
                          <a:cs typeface="Arial" charset="0"/>
                        </a:rPr>
                        <a:t>الإولى ( </a:t>
                      </a:r>
                      <a:r>
                        <a:rPr kumimoji="0" lang="fr-FR" sz="3200" b="0" i="0" u="sng" strike="noStrike" cap="none" normalizeH="0" baseline="0">
                          <a:ln>
                            <a:noFill/>
                          </a:ln>
                          <a:solidFill>
                            <a:srgbClr val="FF9933"/>
                          </a:solidFill>
                          <a:effectLst/>
                          <a:latin typeface="Arial" charset="0"/>
                          <a:cs typeface="Times New Roman" pitchFamily="18" charset="0"/>
                        </a:rPr>
                        <a:t>2 :11 - 17</a:t>
                      </a:r>
                      <a:r>
                        <a:rPr kumimoji="0" lang="ar-SA" sz="3200" b="0" i="0" u="sng" strike="noStrike" cap="none" normalizeH="0" baseline="0">
                          <a:ln>
                            <a:noFill/>
                          </a:ln>
                          <a:solidFill>
                            <a:srgbClr val="FF9933"/>
                          </a:solidFill>
                          <a:effectLst/>
                          <a:latin typeface="Arial" charset="0"/>
                          <a:cs typeface="Arial" charset="0"/>
                        </a:rPr>
                        <a:t>)</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ايها الاحباء اطلب اليكم كغرباء ونزلاء ان تمتنعوا عن الشهوات الجسدية التي تحارب النفس</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Times New Roman" pitchFamily="18" charset="0"/>
                        </a:rPr>
                        <a:t>1 Pierre 2 : 11 - 17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Bien-aimés, je vous exhorte, comme des gens de passage et des étrangers, à vous abstenir des convoitises charnelles, qui font la guerre à l'âme.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1 Peter 2:11-17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Beloved, I beg you as sojourners and pilgrims, abstain from fleshly lusts which war against the soul,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26c</a:t>
            </a:r>
          </a:p>
        </p:txBody>
      </p:sp>
    </p:spTree>
  </p:cSld>
  <p:clrMapOvr>
    <a:masterClrMapping/>
  </p:clrMapOvr>
</p:sld>
</file>

<file path=ppt/slides/slide14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26850" name="Group 2"/>
          <p:cNvGraphicFramePr>
            <a:graphicFrameLocks noGrp="1"/>
          </p:cNvGraphicFramePr>
          <p:nvPr/>
        </p:nvGraphicFramePr>
        <p:xfrm>
          <a:off x="34925" y="115888"/>
          <a:ext cx="9074150" cy="612298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وان تكون سيرتكم بين الامم حسنة لكي يكونوا في ما يفترون عليكم كفاعلي شر يمجدون الله في يوم الافتقاد من اجل اعمالكم الحسنة التي يلاحظونها.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Ayez une belle conduite parmi les païens, afin que, sur le point même où ils vous calomnient comme malfaiteurs, ils soient éclairés par vos bonnes oeuvres et glorifient Dieu au jour de sa venue.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having your conduct honorable among the Gentiles, that when they speak against you as evildoers, they may, by your good works which they observe, glorify God in the day of visitation.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27874" name="Group 2"/>
          <p:cNvGraphicFramePr>
            <a:graphicFrameLocks noGrp="1"/>
          </p:cNvGraphicFramePr>
          <p:nvPr/>
        </p:nvGraphicFramePr>
        <p:xfrm>
          <a:off x="34925" y="44450"/>
          <a:ext cx="9074150" cy="6303328"/>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فاخضعوا لكل ترتيب بشري من اجل الرب</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ان كان للملك فكمن هو فوق الكل</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او للولاة فكمرسلين منه للانتقام من فاعلي الشر وللمدح لفاعلي الخير.</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S</a:t>
                      </a:r>
                      <a:r>
                        <a:rPr kumimoji="0" lang="fr-FR" sz="2800" b="0" i="0" u="none" strike="noStrike" cap="none" normalizeH="0" baseline="0">
                          <a:ln>
                            <a:noFill/>
                          </a:ln>
                          <a:solidFill>
                            <a:schemeClr val="bg1"/>
                          </a:solidFill>
                          <a:effectLst/>
                          <a:latin typeface="Arial" charset="0"/>
                          <a:cs typeface="Arial" charset="0"/>
                        </a:rPr>
                        <a:t>oyez soumis à toute institution humaine, à cause du Seigneur; soit au roi, en sa qualité de souverain,14 soit aux gouverneurs, délégués par lui pour punir les malfaiteurs et louer les gens de bien.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Therefore submit yourselves to every ordinance of man for the Lord's sake, whether to the king as supreme, 14 or to governors, as to those who are sent by him for the punishment of evildoers and for the praise of those who do good.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28898" name="Group 2"/>
          <p:cNvGraphicFramePr>
            <a:graphicFrameLocks noGrp="1"/>
          </p:cNvGraphicFramePr>
          <p:nvPr/>
        </p:nvGraphicFramePr>
        <p:xfrm>
          <a:off x="34925" y="44450"/>
          <a:ext cx="9217025" cy="6864096"/>
        </p:xfrm>
        <a:graphic>
          <a:graphicData uri="http://schemas.openxmlformats.org/drawingml/2006/table">
            <a:tbl>
              <a:tblPr rtl="1"/>
              <a:tblGrid>
                <a:gridCol w="5184775">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هكذا هي مشيئة الله ان تفعلوا الخير فتسكّتوا جهالة الناس الاغبياء.</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كاحرار وليس كالذين الحرية عندهم سترة للشر بل كعبيد الله. اكرموا الجميع.احبوا الاخوة.خافوا الله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اكرموا الملك</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Car c'est la volonté de Dieu qu'en faisant le bien vous réduisiez au silence l'ignorance des insensés.16 Comportez-vous en hommes libres, sans utiliser la liberté comme un voile pour votre méchanceté, mais agissez en serviteurs de Dieu.17 Honorez tous les hommes, aimez vos frères, craignez Dieu, honorez le roi.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For this is the will of God, that by doing good you may put to silence the ignorance of foolish men-- 16 as free, yet not using liberty as a cloak for vice, but as bondservants of God. 17 Honor all people. Love the brotherhood. Fear God. Honor the king.</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9922"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30946"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533094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5330948"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5330949"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4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32994" name="Group 2"/>
          <p:cNvGraphicFramePr>
            <a:graphicFrameLocks noGrp="1"/>
          </p:cNvGraphicFramePr>
          <p:nvPr/>
        </p:nvGraphicFramePr>
        <p:xfrm>
          <a:off x="71438" y="115888"/>
          <a:ext cx="9072562" cy="6766560"/>
        </p:xfrm>
        <a:graphic>
          <a:graphicData uri="http://schemas.openxmlformats.org/drawingml/2006/table">
            <a:tbl>
              <a:tblPr rtl="1"/>
              <a:tblGrid>
                <a:gridCol w="5076825">
                  <a:extLst>
                    <a:ext uri="{9D8B030D-6E8A-4147-A177-3AD203B41FA5}">
                      <a16:colId xmlns:a16="http://schemas.microsoft.com/office/drawing/2014/main" val="20000"/>
                    </a:ext>
                  </a:extLst>
                </a:gridCol>
                <a:gridCol w="3995737">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2800" b="0" i="0" u="sng" strike="noStrike" cap="none" normalizeH="0" baseline="0">
                          <a:ln>
                            <a:noFill/>
                          </a:ln>
                          <a:solidFill>
                            <a:srgbClr val="FF9933"/>
                          </a:solidFill>
                          <a:effectLst/>
                          <a:latin typeface="Arial" charset="0"/>
                          <a:cs typeface="Arial" charset="0"/>
                        </a:rPr>
                        <a:t>الإبركسيس فصل من أعمال آبائنا الرسل </a:t>
                      </a:r>
                      <a:r>
                        <a:rPr kumimoji="0" lang="ar-SA" sz="2800" b="0" i="0" u="sng" strike="noStrike" cap="none" normalizeH="0" baseline="0">
                          <a:ln>
                            <a:noFill/>
                          </a:ln>
                          <a:solidFill>
                            <a:srgbClr val="FF9900"/>
                          </a:solidFill>
                          <a:effectLst/>
                          <a:latin typeface="Arial" charset="0"/>
                          <a:cs typeface="Arial" charset="0"/>
                        </a:rPr>
                        <a:t>الأطهار</a:t>
                      </a:r>
                      <a:r>
                        <a:rPr kumimoji="0" lang="ar-EG" sz="2800" b="0" i="0" u="sng" strike="noStrike" cap="none" normalizeH="0" baseline="0">
                          <a:ln>
                            <a:noFill/>
                          </a:ln>
                          <a:solidFill>
                            <a:srgbClr val="FF9933"/>
                          </a:solidFill>
                          <a:effectLst/>
                          <a:latin typeface="Arial" charset="0"/>
                          <a:cs typeface="Arial" charset="0"/>
                        </a:rPr>
                        <a:t> (</a:t>
                      </a:r>
                      <a:r>
                        <a:rPr kumimoji="0" lang="en-US" sz="2800" b="0" i="0" u="sng" strike="noStrike" cap="none" normalizeH="0" baseline="0">
                          <a:ln>
                            <a:noFill/>
                          </a:ln>
                          <a:solidFill>
                            <a:srgbClr val="FF9900"/>
                          </a:solidFill>
                          <a:effectLst/>
                          <a:latin typeface="Arial" charset="0"/>
                          <a:cs typeface="Arial" charset="0"/>
                        </a:rPr>
                        <a:t>19:11-20</a:t>
                      </a:r>
                      <a:r>
                        <a:rPr kumimoji="0" lang="ar-SA" sz="2800" b="0" i="0" u="sng" strike="noStrike" cap="none" normalizeH="0" baseline="0">
                          <a:ln>
                            <a:noFill/>
                          </a:ln>
                          <a:solidFill>
                            <a:srgbClr val="FF9933"/>
                          </a:solidFill>
                          <a:effectLst/>
                          <a:latin typeface="Arial" charset="0"/>
                          <a:cs typeface="Arial" charset="0"/>
                        </a:rPr>
                        <a:t>)</a:t>
                      </a:r>
                      <a:endParaRPr kumimoji="0" lang="en-US" sz="28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الله يصنع على يدي بولس قوات غير المعتادة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حتى كان يؤتى عن جسده بمناديل او مآزر الى المرضى فتزول عنهم الامراض وتخرج الارواح الشريرة منهم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9265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a:t>
                      </a:r>
                      <a:r>
                        <a:rPr kumimoji="0" lang="fr-CA" sz="2800" b="0" i="0" u="sng" strike="noStrike" cap="none" normalizeH="0" baseline="0">
                          <a:ln>
                            <a:noFill/>
                          </a:ln>
                          <a:solidFill>
                            <a:srgbClr val="FF9900"/>
                          </a:solidFill>
                          <a:effectLst/>
                          <a:latin typeface="Arial" charset="0"/>
                          <a:cs typeface="Arial" charset="0"/>
                        </a:rPr>
                        <a:t>e</a:t>
                      </a:r>
                      <a:r>
                        <a:rPr kumimoji="0" lang="en-US" sz="2800" b="0" i="0" u="sng" strike="noStrike" cap="none" normalizeH="0" baseline="0">
                          <a:ln>
                            <a:noFill/>
                          </a:ln>
                          <a:solidFill>
                            <a:srgbClr val="FF9900"/>
                          </a:solidFill>
                          <a:effectLst/>
                          <a:latin typeface="Arial" charset="0"/>
                          <a:cs typeface="Arial" charset="0"/>
                        </a:rPr>
                        <a:t>s 19:11-20 </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a:t>
                      </a:r>
                      <a:r>
                        <a:rPr kumimoji="0" lang="fr-FR" sz="2800" b="0" i="0" u="none" strike="noStrike" cap="none" normalizeH="0" baseline="0">
                          <a:ln>
                            <a:noFill/>
                          </a:ln>
                          <a:solidFill>
                            <a:schemeClr val="bg1"/>
                          </a:solidFill>
                          <a:effectLst/>
                          <a:latin typeface="Arial" charset="0"/>
                          <a:cs typeface="Arial" charset="0"/>
                        </a:rPr>
                        <a:t>Dieu accomplissait par les mains de Paul des miracles peu banals,12 à tel point qu'on prenait, pour les appliquer aux malades, des mouchoirs ou des linges qui avaient touché sa peau. Ces gens étaient alors débarrassés de leurs maladies et les esprits mauvais s'en allaient.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19:11-20</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Now God worked unusual miracles by the hands of Paul, 12 so that even handkerchiefs or aprons were brought from his body to the sick, and the diseases left them and the evil spirits went out of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26a</a:t>
            </a:r>
          </a:p>
        </p:txBody>
      </p:sp>
    </p:spTree>
  </p:cSld>
  <p:clrMapOvr>
    <a:masterClrMapping/>
  </p:clrMapOvr>
</p:sld>
</file>

<file path=ppt/slides/slide14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34018" name="Group 2"/>
          <p:cNvGraphicFramePr>
            <a:graphicFrameLocks noGrp="1"/>
          </p:cNvGraphicFramePr>
          <p:nvPr/>
        </p:nvGraphicFramePr>
        <p:xfrm>
          <a:off x="34925" y="-26988"/>
          <a:ext cx="9145588" cy="6900672"/>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فشرع قوم من اليهود الطوافين المعزمين ان يسمّوا على الذين بهم الارواح الشريرة باسم الرب يسوع قائلين نقسم عليك بيسوع الذي يكرز به بولس. وكان سبعة بنين لسكاوا رجل يهودي رئيس كهنة الذين فعلوا هذا.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Des exorcistes Juifs itinérants entreprirent à leur tour de prononcer, sur ceux qui avaient des esprits mauvais, le nom du Seigneur Jésus; ils disaient: "Je vous conjure par ce Jésus que Paul proclame!" 14 Sept fils d'un grand prêtre Juif, un certain Scéva, s'essayaient à cette pratique.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Then some of the itinerant Jewish exorcists took it upon themselves to call the name of the Lord Jesus over those who had evil spirits, saying, We exorcise you by the Jesus whom Paul preaches.'' 14 Also there were seven sons of Sceva, a Jewish chief priest, who did so.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35042" name="Group 2"/>
          <p:cNvGraphicFramePr>
            <a:graphicFrameLocks noGrp="1"/>
          </p:cNvGraphicFramePr>
          <p:nvPr/>
        </p:nvGraphicFramePr>
        <p:xfrm>
          <a:off x="34925" y="44450"/>
          <a:ext cx="9145588" cy="6766560"/>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فاجاب الروح الشرير وقال اما يسوع فانا اعرفه وبولس انا اعلمه واما انتم فمن انتم.فوثب عليهم الانسان الذي كان فيه الروح الشرير وغلبهم وقوي عليهم حتى هربوا من ذلك البيت عراة ومجرحين</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L'esprit mauvais leur répliqua: "Jésus, je le connais et je sais qui est Paul. Mais vous, qui êtes-vous donc? 16 Et, leur sautant dessus, l'homme qu'habitait l'esprit mauvais prit l'avantage sur eux tous avec une telle violence qu'ils s'échappèrent  de la maison à moitié nus et couverts de plaies.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And the evil spirit answered and said, Jesus I know, and Paul I know; but who are you?'' 16 Then the man in whom the evil spirit was leaped on them, overpowered them, and prevailed against them, so that they fled out of that house naked and wounded.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36066" name="Group 2"/>
          <p:cNvGraphicFramePr>
            <a:graphicFrameLocks noGrp="1"/>
          </p:cNvGraphicFramePr>
          <p:nvPr/>
        </p:nvGraphicFramePr>
        <p:xfrm>
          <a:off x="34925" y="44450"/>
          <a:ext cx="9145588" cy="6158865"/>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وصار هذا معلوما عند جميع اليهود واليونانيين الساكنين في افسس.فوقع خوف على جميعهم وكان اسم الرب يسوع يتعظم. وكان كثيرون من الذين آمنوا يأتون مقرين ومخبرين بافعالهم.</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Toute la population d'Éphèse, Juifs et Grecs, fut au courant de cette aventure; la crainte  les envahit tous et l'on célébrait la grandeur du nom du Seigneur Jésus.18 Une foule de fidèles venaient faire à haute voix l'aveu de leurs pratiques.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This became known both to all Jews and Greeks dwelling in Ephesus; and fear fell on them all, and the name of the Lord Jesus was magnified. 18 And many who had believed came confessing and telling their deeds.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37090" name="Group 2"/>
          <p:cNvGraphicFramePr>
            <a:graphicFrameLocks noGrp="1"/>
          </p:cNvGraphicFramePr>
          <p:nvPr/>
        </p:nvGraphicFramePr>
        <p:xfrm>
          <a:off x="34925" y="44450"/>
          <a:ext cx="9145588" cy="6657023"/>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كثيرون من الذين يستعملون السحر يجمعون الكتب ويحرقونها امام الجميع.وحسبوا اثمانها فوجدوها خمسين الفا من الفضة.  هكذا كانت كلمة الرب تنمو وتقوى بشدة</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Un bon nombre de ceux qui s'étaient adonnés à la magie firent un tas de leurs livres et les brûlèrent en public. Quand on calcula leur valeur, on constata qu'il y en avait pour cinquante mille pièces d'argent. 20 Ainsi, par la force du Seigneur, la Parole croissait et gagnait en puissance.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Also, many of those who had practiced magic brought their books together and burned them in the sight of all. And they counted up the value of them, and it totaled fifty thousand pieces of silver. 20 So the word of the Lord grew mightily and prevailed.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38114"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4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39138"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40162"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4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41186" name="Group 2"/>
          <p:cNvGraphicFramePr>
            <a:graphicFrameLocks noGrp="1"/>
          </p:cNvGraphicFramePr>
          <p:nvPr/>
        </p:nvGraphicFramePr>
        <p:xfrm>
          <a:off x="107950" y="44450"/>
          <a:ext cx="9072563" cy="6364224"/>
        </p:xfrm>
        <a:graphic>
          <a:graphicData uri="http://schemas.openxmlformats.org/drawingml/2006/table">
            <a:tbl>
              <a:tblPr rtl="1"/>
              <a:tblGrid>
                <a:gridCol w="4679950">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Times New Roman" pitchFamily="18" charset="0"/>
                        </a:rPr>
                        <a:t>مزمور </a:t>
                      </a:r>
                      <a:r>
                        <a:rPr kumimoji="0" lang="en-US" sz="3600" b="0" i="0" u="sng" strike="noStrike" cap="none" normalizeH="0" baseline="0" dirty="0">
                          <a:ln>
                            <a:noFill/>
                          </a:ln>
                          <a:solidFill>
                            <a:srgbClr val="FF9933"/>
                          </a:solidFill>
                          <a:effectLst/>
                          <a:latin typeface="Arial" charset="0"/>
                          <a:cs typeface="Times New Roman" pitchFamily="18" charset="0"/>
                        </a:rPr>
                        <a:t>66:12-14</a:t>
                      </a:r>
                      <a:endParaRPr kumimoji="0" lang="ar-EG" sz="28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دخلنا في النار والماء ثم اخرجتنا الى الخصب</a:t>
                      </a:r>
                      <a:r>
                        <a:rPr kumimoji="0" lang="en-US"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 ادخل الى بيتك بمحرقات اوفيك نذوري</a:t>
                      </a:r>
                      <a:r>
                        <a:rPr kumimoji="0" lang="en-US"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 التي نطقت بها شفتاي </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هللويا.</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 </a:t>
                      </a:r>
                      <a:r>
                        <a:rPr kumimoji="0" lang="en-US" sz="3600" b="0" i="0" u="sng" strike="noStrike" cap="none" normalizeH="0" baseline="0" dirty="0">
                          <a:ln>
                            <a:noFill/>
                          </a:ln>
                          <a:solidFill>
                            <a:srgbClr val="FF9933"/>
                          </a:solidFill>
                          <a:effectLst/>
                          <a:latin typeface="Arial" charset="0"/>
                          <a:cs typeface="Times New Roman" pitchFamily="18" charset="0"/>
                        </a:rPr>
                        <a:t>66:12-14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12 Nous sommes entrés dans le feu et dans l'eau, mais tu nous as fait sortir pour 	un banquet.13 J'entre dans ta maison avec des holocaustes; envers toi, j'accomplis	les </a:t>
                      </a:r>
                      <a:r>
                        <a:rPr kumimoji="0" lang="fr-FR" sz="2800" b="0" i="0" u="none" strike="noStrike" cap="none" normalizeH="0" baseline="0" dirty="0" err="1">
                          <a:ln>
                            <a:noFill/>
                          </a:ln>
                          <a:solidFill>
                            <a:schemeClr val="bg1"/>
                          </a:solidFill>
                          <a:effectLst/>
                          <a:latin typeface="Arial" charset="0"/>
                          <a:cs typeface="Arial" charset="0"/>
                        </a:rPr>
                        <a:t>voeux</a:t>
                      </a:r>
                      <a:r>
                        <a:rPr kumimoji="0" lang="fr-FR" sz="2800" b="0" i="0" u="none" strike="noStrike" cap="none" normalizeH="0" baseline="0" dirty="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14  Ceux que mes lèvres ont exprimés,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66:12-14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We went through fire and through water; but You brought us out to rich fulfillment.13 I will go into Your house with burnt offerings; I will pay You my vows,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which my lips have uttered.   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US" dirty="0"/>
              <a:t>26pg</a:t>
            </a:r>
          </a:p>
        </p:txBody>
      </p:sp>
    </p:spTree>
  </p:cSld>
  <p:clrMapOvr>
    <a:masterClrMapping/>
  </p:clrMapOvr>
</p:sld>
</file>

<file path=ppt/slides/slide14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42210" name="Group 2"/>
          <p:cNvGraphicFramePr>
            <a:graphicFrameLocks noGrp="1"/>
          </p:cNvGraphicFramePr>
          <p:nvPr/>
        </p:nvGraphicFramePr>
        <p:xfrm>
          <a:off x="34925" y="44450"/>
          <a:ext cx="9145588" cy="6571552"/>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4000" b="0" i="0" u="sng" strike="noStrike" cap="none" normalizeH="0" baseline="0">
                          <a:ln>
                            <a:noFill/>
                          </a:ln>
                          <a:solidFill>
                            <a:srgbClr val="FF9933"/>
                          </a:solidFill>
                          <a:effectLst/>
                          <a:latin typeface="Arial" charset="0"/>
                          <a:cs typeface="Arial" charset="0"/>
                        </a:rPr>
                        <a:t>لوقا </a:t>
                      </a:r>
                      <a:r>
                        <a:rPr kumimoji="0" lang="en-US" sz="4000" b="0" i="0" u="sng" strike="noStrike" cap="none" normalizeH="0" baseline="0">
                          <a:ln>
                            <a:noFill/>
                          </a:ln>
                          <a:solidFill>
                            <a:srgbClr val="FF9933"/>
                          </a:solidFill>
                          <a:effectLst/>
                          <a:latin typeface="Arial" charset="0"/>
                          <a:cs typeface="Arial" charset="0"/>
                        </a:rPr>
                        <a:t>21:12-19</a:t>
                      </a:r>
                      <a:endParaRPr kumimoji="0" lang="ar-EG" sz="40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وقبل هذا كله يلقون ايديهم عليكم ويطردونكم ويسلمونكم الى مجامع وسجون وتساقون امام ملوك وولاة لاجل اسمي.</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4000" b="0" i="0" u="sng" strike="noStrike" cap="none" normalizeH="0" baseline="0">
                          <a:ln>
                            <a:noFill/>
                          </a:ln>
                          <a:solidFill>
                            <a:srgbClr val="FF9933"/>
                          </a:solidFill>
                          <a:effectLst/>
                          <a:latin typeface="Arial" charset="0"/>
                          <a:cs typeface="Arial" charset="0"/>
                        </a:rPr>
                        <a:t>Luc 21:12-19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Mais avant tout cela, on portera la main sur vous et on vous  persécutera; on vous livrera aux synagogues, on vous mettra en prison; on vous traînera devant des rois et des gouverneurs à cause de mon nom.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4000" b="0" i="0" u="sng" strike="noStrike" cap="none" normalizeH="0" baseline="0">
                          <a:ln>
                            <a:noFill/>
                          </a:ln>
                          <a:solidFill>
                            <a:srgbClr val="FF9933"/>
                          </a:solidFill>
                          <a:effectLst/>
                          <a:latin typeface="Arial" charset="0"/>
                          <a:cs typeface="Arial" charset="0"/>
                        </a:rPr>
                        <a:t>Luke 21:12-19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But before all these things, they will lay their hands on you and persecute you, delivering you up to the synagogues and prisons. You will be brought before kings and rulers for My name's sake.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26g</a:t>
            </a:r>
          </a:p>
        </p:txBody>
      </p:sp>
    </p:spTree>
  </p:cSld>
  <p:clrMapOvr>
    <a:masterClrMapping/>
  </p:clrMapOvr>
</p:sld>
</file>

<file path=ppt/slides/slide14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43234" name="Group 2"/>
          <p:cNvGraphicFramePr>
            <a:graphicFrameLocks noGrp="1"/>
          </p:cNvGraphicFramePr>
          <p:nvPr/>
        </p:nvGraphicFramePr>
        <p:xfrm>
          <a:off x="34925" y="115888"/>
          <a:ext cx="9145588" cy="6087428"/>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فيؤول ذلك لكم شهادة. فضعوا في قلوبكم ان لا تهتموا من قبل لكي تحتجوا. لاني انا اعطيكم فما وحكمة لا يقدر جميع معانديكم ان يقاوموها او يناقضوها.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13 </a:t>
                      </a:r>
                      <a:r>
                        <a:rPr kumimoji="0" lang="fr-FR" sz="2800" b="0" i="0" u="none" strike="noStrike" cap="none" normalizeH="0" baseline="0">
                          <a:ln>
                            <a:noFill/>
                          </a:ln>
                          <a:solidFill>
                            <a:schemeClr val="bg1"/>
                          </a:solidFill>
                          <a:effectLst/>
                          <a:latin typeface="Arial" charset="0"/>
                          <a:cs typeface="Arial" charset="0"/>
                        </a:rPr>
                        <a:t>Cela vous donnera une occasion de témoignage.14 Mettez-vous en tête que vous n'avez pas à préparer votre défense.15 Car, moi, je vous donnerai un langage et une sagesse que ne pourront contrarier ni contredire aucun de ceux qui seront contre vous. </a:t>
                      </a:r>
                      <a:endParaRPr kumimoji="0" lang="fr-FR" sz="2800" b="0" i="0" u="none" strike="noStrike" cap="none" normalizeH="0" baseline="0">
                        <a:ln>
                          <a:noFill/>
                        </a:ln>
                        <a:solidFill>
                          <a:schemeClr val="bg1"/>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But it will turn out for you as an occasion for testimony. 14 Therefore settle it in your hearts not to meditate beforehand on what you will answer; 15 for I will give you a mouth and wisdom which all your adversaries will not be able to contradict or resist.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44258" name="Group 2"/>
          <p:cNvGraphicFramePr>
            <a:graphicFrameLocks noGrp="1"/>
          </p:cNvGraphicFramePr>
          <p:nvPr/>
        </p:nvGraphicFramePr>
        <p:xfrm>
          <a:off x="34925" y="44450"/>
          <a:ext cx="9145588" cy="6851904"/>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وسوف تسلمون من الوالدين والاخوة والاقرباء والاصدقاء.ويقتلون منكم. وتكونون مبغضين من الجميع من اجل اسمي.</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ولكن شعرة من رؤوسكم لا تهلك.بصبركم اقتنوا انفسكم.</a:t>
                      </a:r>
                      <a:r>
                        <a:rPr kumimoji="0" lang="en-US"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16 </a:t>
                      </a:r>
                      <a:r>
                        <a:rPr kumimoji="0" lang="fr-FR" sz="2800" b="0" i="0" u="none" strike="noStrike" cap="none" normalizeH="0" baseline="0">
                          <a:ln>
                            <a:noFill/>
                          </a:ln>
                          <a:solidFill>
                            <a:schemeClr val="bg1"/>
                          </a:solidFill>
                          <a:effectLst/>
                          <a:latin typeface="Arial" charset="0"/>
                          <a:cs typeface="Arial" charset="0"/>
                        </a:rPr>
                        <a:t>Vous serez livrés même par vos pères et mères, par vos frères, vos parents et vos amis, et ils feront condamner à mort plusieurs d'entre vous.17 Vous serez haïs de tous à cause de mon nom; </a:t>
                      </a:r>
                      <a:r>
                        <a:rPr kumimoji="0" lang="ar-EG" sz="2800" b="0" i="0" u="none" strike="noStrike" cap="none" normalizeH="0" baseline="0">
                          <a:ln>
                            <a:noFill/>
                          </a:ln>
                          <a:solidFill>
                            <a:schemeClr val="bg1"/>
                          </a:solidFill>
                          <a:effectLst/>
                          <a:latin typeface="Arial" charset="0"/>
                          <a:cs typeface="Arial" charset="0"/>
                        </a:rPr>
                        <a:t>18 </a:t>
                      </a:r>
                      <a:r>
                        <a:rPr kumimoji="0" lang="fr-FR" sz="2800" b="0" i="0" u="none" strike="noStrike" cap="none" normalizeH="0" baseline="0">
                          <a:ln>
                            <a:noFill/>
                          </a:ln>
                          <a:solidFill>
                            <a:schemeClr val="bg1"/>
                          </a:solidFill>
                          <a:effectLst/>
                          <a:latin typeface="Arial" charset="0"/>
                          <a:cs typeface="Arial" charset="0"/>
                        </a:rPr>
                        <a:t>mais pas un cheveu de votre tête ne sera perdu. </a:t>
                      </a:r>
                      <a:r>
                        <a:rPr kumimoji="0" lang="en-US" sz="2800" b="0" i="0" u="none" strike="noStrike" cap="none" normalizeH="0" baseline="0">
                          <a:ln>
                            <a:noFill/>
                          </a:ln>
                          <a:solidFill>
                            <a:schemeClr val="bg1"/>
                          </a:solidFill>
                          <a:effectLst/>
                          <a:latin typeface="Arial" charset="0"/>
                          <a:cs typeface="Arial" charset="0"/>
                        </a:rPr>
                        <a:t>19</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C'est par votre persévérance que vous gagnerez la vie. </a:t>
                      </a:r>
                      <a:endParaRPr kumimoji="0" lang="fr-FR" sz="2800" b="0" i="0" u="none" strike="noStrike" cap="none" normalizeH="0" baseline="0">
                        <a:ln>
                          <a:noFill/>
                        </a:ln>
                        <a:solidFill>
                          <a:schemeClr val="bg1"/>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 </a:t>
                      </a: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You will be betrayed even by parents and brothers, relatives and friends; and they will put some of you to death. 17 And you will be hated by all for My name's sake. 18 But not a hair of your head shall be lost. 19 By your patience possess your souls.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12388"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17162" name="Group 10"/>
          <p:cNvGraphicFramePr>
            <a:graphicFrameLocks noGrp="1"/>
          </p:cNvGraphicFramePr>
          <p:nvPr/>
        </p:nvGraphicFramePr>
        <p:xfrm>
          <a:off x="539750" y="404813"/>
          <a:ext cx="8137525" cy="630936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6638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Twenty seventh day of The Month of Hatour</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السابع والعشرون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هاتور</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Vingt-septième jour du mois de Hatour</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4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1817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4018179"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14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46306" name="Group 2"/>
          <p:cNvGraphicFramePr>
            <a:graphicFrameLocks noGrp="1"/>
          </p:cNvGraphicFramePr>
          <p:nvPr/>
        </p:nvGraphicFramePr>
        <p:xfrm>
          <a:off x="34925" y="44450"/>
          <a:ext cx="9074150" cy="6126164"/>
        </p:xfrm>
        <a:graphic>
          <a:graphicData uri="http://schemas.openxmlformats.org/drawingml/2006/table">
            <a:tbl>
              <a:tblPr rtl="1"/>
              <a:tblGrid>
                <a:gridCol w="5329237">
                  <a:extLst>
                    <a:ext uri="{9D8B030D-6E8A-4147-A177-3AD203B41FA5}">
                      <a16:colId xmlns:a16="http://schemas.microsoft.com/office/drawing/2014/main" val="20000"/>
                    </a:ext>
                  </a:extLst>
                </a:gridCol>
                <a:gridCol w="37449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عشية </a:t>
                      </a:r>
                      <a:r>
                        <a:rPr kumimoji="0" lang="en-US" sz="3600" b="0" i="0" u="sng" strike="noStrike" cap="none" normalizeH="0" baseline="0">
                          <a:ln>
                            <a:noFill/>
                          </a:ln>
                          <a:solidFill>
                            <a:srgbClr val="FF9933"/>
                          </a:solidFill>
                          <a:effectLst/>
                          <a:latin typeface="Arial" charset="0"/>
                          <a:cs typeface="Arial" charset="0"/>
                        </a:rPr>
                        <a:t>46:1,7</a:t>
                      </a:r>
                      <a:r>
                        <a:rPr kumimoji="0" lang="en-US" sz="3600" b="0" i="0" u="sng" strike="noStrike" cap="none" normalizeH="0" baseline="0">
                          <a:ln>
                            <a:noFill/>
                          </a:ln>
                          <a:solidFill>
                            <a:srgbClr val="FF9933"/>
                          </a:solidFill>
                          <a:effectLst/>
                          <a:latin typeface="Arial" charset="0"/>
                          <a:cs typeface="Times New Roman" pitchFamily="18" charset="0"/>
                        </a:rPr>
                        <a:t> </a:t>
                      </a:r>
                      <a:endParaRPr kumimoji="0" lang="ar-EG" sz="3200" b="0" i="0" u="sng" strike="noStrike" cap="none" normalizeH="0" baseline="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الله لنا ملجأ وقوة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عونا في الضيقات وجد شديدا. رب الجنود معنا.</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ملجأنا اله يعقوب</a:t>
                      </a:r>
                      <a:r>
                        <a:rPr kumimoji="0" lang="en-US" sz="3200" b="0" i="0" u="none" strike="noStrike" cap="none" normalizeH="0" baseline="0">
                          <a:ln>
                            <a:noFill/>
                          </a:ln>
                          <a:solidFill>
                            <a:schemeClr val="bg1"/>
                          </a:solidFill>
                          <a:effectLst/>
                          <a:latin typeface="Arial" charset="0"/>
                          <a:cs typeface="Arial" charset="0"/>
                        </a:rPr>
                        <a:t>.</a:t>
                      </a:r>
                      <a:r>
                        <a:rPr kumimoji="0" lang="ar-SA" sz="28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a:t>
                      </a:r>
                      <a:r>
                        <a:rPr kumimoji="0" lang="ar-SA" sz="3200" b="1" i="0" u="none" strike="noStrike" cap="none" normalizeH="0" baseline="0">
                          <a:ln>
                            <a:noFill/>
                          </a:ln>
                          <a:solidFill>
                            <a:schemeClr val="bg1"/>
                          </a:solidFill>
                          <a:effectLst/>
                          <a:latin typeface="Arial" charset="0"/>
                          <a:cs typeface="Arial" charset="0"/>
                        </a:rPr>
                        <a:t>هللويا.</a:t>
                      </a:r>
                      <a:endParaRPr kumimoji="0" lang="en-US" sz="32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a:t>
                      </a:r>
                      <a:r>
                        <a:rPr kumimoji="0" lang="en-US" sz="3600" b="0" i="0" u="sng" strike="noStrike" cap="none" normalizeH="0" baseline="0">
                          <a:ln>
                            <a:noFill/>
                          </a:ln>
                          <a:solidFill>
                            <a:srgbClr val="FF9933"/>
                          </a:solidFill>
                          <a:effectLst/>
                          <a:latin typeface="Arial" charset="0"/>
                          <a:cs typeface="Times New Roman" pitchFamily="18" charset="0"/>
                        </a:rPr>
                        <a:t> 46:1,7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Dieu est pour nous un refuge et un fort,	un secours toujours offert dans la détresse.</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Le Seigneur, le tout-puissant, est avec nous. Nous avons pour citadelle le Dieu de Jacob,</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Psalms 46:1,7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800" b="0" i="0" u="none" strike="noStrike" cap="none" normalizeH="0" baseline="0" dirty="0">
                          <a:ln>
                            <a:noFill/>
                          </a:ln>
                          <a:solidFill>
                            <a:schemeClr val="bg1"/>
                          </a:solidFill>
                          <a:effectLst/>
                          <a:latin typeface="Arial" charset="0"/>
                          <a:cs typeface="Arial" charset="0"/>
                        </a:rPr>
                        <a:t>1 God is our refuge and strength, a very present help in trouble.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800" b="0" i="0" u="none" strike="noStrike" cap="none" normalizeH="0" baseline="0" dirty="0">
                          <a:ln>
                            <a:noFill/>
                          </a:ln>
                          <a:solidFill>
                            <a:schemeClr val="bg1"/>
                          </a:solidFill>
                          <a:effectLst/>
                          <a:latin typeface="Arial" charset="0"/>
                          <a:cs typeface="Arial" charset="0"/>
                        </a:rPr>
                        <a:t>7 The LORD of hosts is with us; the God of Jacob is our refuge</a:t>
                      </a:r>
                      <a:r>
                        <a:rPr kumimoji="0" lang="en-US" sz="2800" b="0" i="0" u="none" strike="noStrike" cap="none" normalizeH="0" baseline="0" dirty="0">
                          <a:ln>
                            <a:noFill/>
                          </a:ln>
                          <a:solidFill>
                            <a:schemeClr val="tx1"/>
                          </a:solidFill>
                          <a:effectLst/>
                          <a:latin typeface="Arial" charset="0"/>
                          <a:cs typeface="Arial" charset="0"/>
                        </a:rPr>
                        <a:t> </a:t>
                      </a:r>
                      <a:endParaRPr kumimoji="0" lang="ar-EG" sz="2800" b="0" i="0" u="none" strike="noStrike" cap="none" normalizeH="0" baseline="0" dirty="0">
                        <a:ln>
                          <a:noFill/>
                        </a:ln>
                        <a:solidFill>
                          <a:schemeClr val="tx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US" dirty="0"/>
              <a:t>27pv</a:t>
            </a:r>
          </a:p>
        </p:txBody>
      </p:sp>
    </p:spTree>
  </p:cSld>
  <p:clrMapOvr>
    <a:masterClrMapping/>
  </p:clrMapOvr>
</p:sld>
</file>

<file path=ppt/slides/slide14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47330" name="Group 2"/>
          <p:cNvGraphicFramePr>
            <a:graphicFrameLocks noGrp="1"/>
          </p:cNvGraphicFramePr>
          <p:nvPr/>
        </p:nvGraphicFramePr>
        <p:xfrm>
          <a:off x="-36513" y="44450"/>
          <a:ext cx="9145588" cy="6766560"/>
        </p:xfrm>
        <a:graphic>
          <a:graphicData uri="http://schemas.openxmlformats.org/drawingml/2006/table">
            <a:tbl>
              <a:tblPr rtl="1"/>
              <a:tblGrid>
                <a:gridCol w="4608512">
                  <a:extLst>
                    <a:ext uri="{9D8B030D-6E8A-4147-A177-3AD203B41FA5}">
                      <a16:colId xmlns:a16="http://schemas.microsoft.com/office/drawing/2014/main" val="20000"/>
                    </a:ext>
                  </a:extLst>
                </a:gridCol>
                <a:gridCol w="4537076">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a:t>
                      </a:r>
                      <a:r>
                        <a:rPr kumimoji="0" lang="ar-EG" sz="3600" b="0" i="0" u="sng" strike="noStrike" cap="none" normalizeH="0" baseline="0">
                          <a:ln>
                            <a:noFill/>
                          </a:ln>
                          <a:solidFill>
                            <a:srgbClr val="FF9933"/>
                          </a:solidFill>
                          <a:effectLst/>
                          <a:latin typeface="Arial" charset="0"/>
                          <a:cs typeface="Arial" charset="0"/>
                        </a:rPr>
                        <a:t>رقس</a:t>
                      </a:r>
                      <a:r>
                        <a:rPr kumimoji="0" lang="ar-SA" sz="3600" b="0" i="0" u="sng" strike="noStrike" cap="none" normalizeH="0" baseline="0">
                          <a:ln>
                            <a:noFill/>
                          </a:ln>
                          <a:solidFill>
                            <a:srgbClr val="FF9933"/>
                          </a:solidFill>
                          <a:effectLst/>
                          <a:latin typeface="Arial" charset="0"/>
                          <a:cs typeface="Arial" charset="0"/>
                        </a:rPr>
                        <a:t> (</a:t>
                      </a:r>
                      <a:r>
                        <a:rPr kumimoji="0" lang="fr-FR" sz="3600" b="0" i="0" u="sng" strike="noStrike" cap="none" normalizeH="0" baseline="0">
                          <a:ln>
                            <a:noFill/>
                          </a:ln>
                          <a:solidFill>
                            <a:srgbClr val="FF9933"/>
                          </a:solidFill>
                          <a:effectLst/>
                          <a:latin typeface="Arial" charset="0"/>
                          <a:cs typeface="Times New Roman" pitchFamily="18" charset="0"/>
                        </a:rPr>
                        <a:t>1 : 16 - 22</a:t>
                      </a:r>
                      <a:r>
                        <a:rPr kumimoji="0" lang="ar-SA" sz="3600" b="0" i="0" u="sng" strike="noStrike" cap="none" normalizeH="0" baseline="0">
                          <a:ln>
                            <a:noFill/>
                          </a:ln>
                          <a:solidFill>
                            <a:srgbClr val="FF9933"/>
                          </a:solidFill>
                          <a:effectLst/>
                          <a:latin typeface="Arial" charset="0"/>
                          <a:cs typeface="Arial" charset="0"/>
                        </a:rPr>
                        <a:t>)</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هو يمشي عند بحر الجليل ابصر سمعان واندراوس اخاه يلقيان شبكة في البحر.فانهما كانا صيادين.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فقال لهما يسوع هلم ورائي فاجعلكما تصيران صيادي الناس.</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Times New Roman" pitchFamily="18" charset="0"/>
                        </a:rPr>
                        <a:t>Marc 1 : 16 - 22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Comme il passait  le long de la mer de Galilée, il vit Simon et André, le frère de Simon, en train de jeter le filet dans la mer: c'étaient des pêcheurs. 17 Jésus leur dit: "Venez à ma suite, et je ferai de vous des pêcheurs d'hommes."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Mark 1:16-22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And as He walked by the Sea of Galilee, He saw Simon and Andrew his brother casting a net into the sea; for they were fishermen. 17 Then Jesus said to them, Come after Me, and I will make you become fishers of men.''</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27v</a:t>
            </a:r>
          </a:p>
        </p:txBody>
      </p:sp>
    </p:spTree>
  </p:cSld>
  <p:clrMapOvr>
    <a:masterClrMapping/>
  </p:clrMapOvr>
</p:sld>
</file>

<file path=ppt/slides/slide14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48354" name="Group 2"/>
          <p:cNvGraphicFramePr>
            <a:graphicFrameLocks noGrp="1"/>
          </p:cNvGraphicFramePr>
          <p:nvPr/>
        </p:nvGraphicFramePr>
        <p:xfrm>
          <a:off x="-36513" y="115888"/>
          <a:ext cx="9145588" cy="6486970"/>
        </p:xfrm>
        <a:graphic>
          <a:graphicData uri="http://schemas.openxmlformats.org/drawingml/2006/table">
            <a:tbl>
              <a:tblPr rtl="1"/>
              <a:tblGrid>
                <a:gridCol w="4392612">
                  <a:extLst>
                    <a:ext uri="{9D8B030D-6E8A-4147-A177-3AD203B41FA5}">
                      <a16:colId xmlns:a16="http://schemas.microsoft.com/office/drawing/2014/main" val="20000"/>
                    </a:ext>
                  </a:extLst>
                </a:gridCol>
                <a:gridCol w="4752976">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فللوقت تركا شباكهما وتبعاه. ثم اجتاز من هناك قليلا فرأى يعقوب بن زبدي ويوحنا اخاه وهما في السفينة يصلحان الشباك.</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Laissant aussitôt leurs filets, ils le suivirent. 19 Avançant un  peu, il vit Jacques, fils de Zébédée, et Jean son frère, qui étaient dans leur barque en train d'arranger leurs filets.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And immediately they left their nets and followed Him. 19 When He had gone a little farther from there, He saw James the son of Zebedee, and John his brother, who also were in the boat mending their nets.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49378" name="Group 2"/>
          <p:cNvGraphicFramePr>
            <a:graphicFrameLocks noGrp="1"/>
          </p:cNvGraphicFramePr>
          <p:nvPr/>
        </p:nvGraphicFramePr>
        <p:xfrm>
          <a:off x="-36513" y="44450"/>
          <a:ext cx="9145588" cy="6049963"/>
        </p:xfrm>
        <a:graphic>
          <a:graphicData uri="http://schemas.openxmlformats.org/drawingml/2006/table">
            <a:tbl>
              <a:tblPr rtl="1"/>
              <a:tblGrid>
                <a:gridCol w="4392612">
                  <a:extLst>
                    <a:ext uri="{9D8B030D-6E8A-4147-A177-3AD203B41FA5}">
                      <a16:colId xmlns:a16="http://schemas.microsoft.com/office/drawing/2014/main" val="20000"/>
                    </a:ext>
                  </a:extLst>
                </a:gridCol>
                <a:gridCol w="4752976">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فدعاهما للوقت.فتركا اباهما زبدي في السفينة مع الأجرى وذهبا وراءه</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دخلوا كفرناحوم وللوقت دخل المجمع في السبت وصار يعلم.</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Aussitôt, il les appela. Et laissant dans la barque leur père Zébédée avec les ouvriers, ils partirent à sa suite. 21 Ils pénètrent dans Capharnaüm. Et dès le jour du sabbat, entré dans la synagogue, Jésus enseignait.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And immediately He called them, and they left their father Zebedee in the boat with the hired servants, and went after Him. 21 Then they went into Capernaum, and immediately on the Sabbath He entered the synagogue and taught.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50402" name="Group 2"/>
          <p:cNvGraphicFramePr>
            <a:graphicFrameLocks noGrp="1"/>
          </p:cNvGraphicFramePr>
          <p:nvPr/>
        </p:nvGraphicFramePr>
        <p:xfrm>
          <a:off x="34925" y="115888"/>
          <a:ext cx="9074150" cy="5978526"/>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فبهتوا من تعليمه لانه كان يعلّمهم كمن له سلطان وليس كالكتبة.</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FR" sz="2800" b="0" i="0" u="none" strike="noStrike" cap="none" normalizeH="0" baseline="0">
                          <a:ln>
                            <a:noFill/>
                          </a:ln>
                          <a:solidFill>
                            <a:schemeClr val="bg1"/>
                          </a:solidFill>
                          <a:effectLst/>
                          <a:latin typeface="Arial" charset="0"/>
                          <a:cs typeface="Arial" charset="0"/>
                        </a:rPr>
                        <a:t>22 Ils étaient frappés de son enseignement, car il les enseignait en homme qui a autorité et non pas comme les scribes.</a:t>
                      </a:r>
                    </a:p>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And they were astonished at His teaching, for He taught them as one having authority, and not as the scribes.</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900" b="1" i="0" u="none"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4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5142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5351427"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14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52450" name="Group 2"/>
          <p:cNvGraphicFramePr>
            <a:graphicFrameLocks noGrp="1"/>
          </p:cNvGraphicFramePr>
          <p:nvPr/>
        </p:nvGraphicFramePr>
        <p:xfrm>
          <a:off x="34925" y="44450"/>
          <a:ext cx="9074150" cy="5978526"/>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en-US"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باكر </a:t>
                      </a:r>
                      <a:r>
                        <a:rPr kumimoji="0" lang="en-US" sz="3600" b="0" i="0" u="sng" strike="noStrike" cap="none" normalizeH="0" baseline="0" dirty="0">
                          <a:ln>
                            <a:noFill/>
                          </a:ln>
                          <a:solidFill>
                            <a:srgbClr val="FF9933"/>
                          </a:solidFill>
                          <a:effectLst/>
                          <a:latin typeface="Arial" charset="0"/>
                          <a:cs typeface="Times New Roman" pitchFamily="18" charset="0"/>
                        </a:rPr>
                        <a:t>146:1,5</a:t>
                      </a:r>
                      <a:endParaRPr kumimoji="0" lang="ar-EG"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سبحي يا نفسي الرب اسبح الرب في حياتي.</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طوبى لمن اله يعقوب معينه ورجاؤه على الرب الهه</a:t>
                      </a:r>
                      <a:r>
                        <a:rPr kumimoji="0" lang="ar-EG" sz="32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chemeClr val="bg1"/>
                          </a:solidFill>
                          <a:effectLst/>
                          <a:latin typeface="Arial" charset="0"/>
                          <a:cs typeface="Arial" charset="0"/>
                        </a:rPr>
                        <a:t>هللويا.</a:t>
                      </a:r>
                      <a:endParaRPr kumimoji="0" lang="en-US" sz="28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a:t>
                      </a:r>
                      <a:r>
                        <a:rPr kumimoji="0" lang="en-US" sz="3600" b="0" i="0" u="sng" strike="noStrike" cap="none" normalizeH="0" baseline="0" dirty="0">
                          <a:ln>
                            <a:noFill/>
                          </a:ln>
                          <a:solidFill>
                            <a:srgbClr val="FF9933"/>
                          </a:solidFill>
                          <a:effectLst/>
                          <a:latin typeface="Arial" charset="0"/>
                          <a:cs typeface="Times New Roman" pitchFamily="18" charset="0"/>
                        </a:rPr>
                        <a:t> 146:1,5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600" b="0" i="0" u="none" strike="noStrike" cap="none" normalizeH="0" baseline="0" dirty="0">
                          <a:ln>
                            <a:noFill/>
                          </a:ln>
                          <a:solidFill>
                            <a:schemeClr val="bg1"/>
                          </a:solidFill>
                          <a:effectLst/>
                          <a:latin typeface="Arial" charset="0"/>
                          <a:cs typeface="Arial" charset="0"/>
                        </a:rPr>
                        <a:t>1 </a:t>
                      </a:r>
                      <a:r>
                        <a:rPr kumimoji="0" lang="fr-FR" sz="2600" b="0" i="0" u="none" strike="noStrike" cap="none" normalizeH="0" baseline="0" dirty="0">
                          <a:ln>
                            <a:noFill/>
                          </a:ln>
                          <a:solidFill>
                            <a:schemeClr val="bg1"/>
                          </a:solidFill>
                          <a:effectLst/>
                          <a:latin typeface="Arial" charset="0"/>
                          <a:cs typeface="Arial" charset="0"/>
                        </a:rPr>
                        <a:t>Ô mon âme, loue le Seigneur!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600" b="0" i="0" u="none" strike="noStrike" cap="none" normalizeH="0" baseline="0" dirty="0">
                          <a:ln>
                            <a:noFill/>
                          </a:ln>
                          <a:solidFill>
                            <a:schemeClr val="bg1"/>
                          </a:solidFill>
                          <a:effectLst/>
                          <a:latin typeface="Arial" charset="0"/>
                          <a:cs typeface="Arial" charset="0"/>
                        </a:rPr>
                        <a:t>5 Heureux qui a pour aide le Dieu de Jacob, et pour espoir le Seigneur, son Dieu,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endParaRPr kumimoji="0" lang="fr-CA"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146:1,5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Praise the LORD! Praise the LORD, O my soul!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Happy is he who has the God of Jacob for his help, whose hope is in the LORD his God.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US" dirty="0"/>
              <a:t>27pm</a:t>
            </a:r>
          </a:p>
        </p:txBody>
      </p:sp>
    </p:spTree>
  </p:cSld>
  <p:clrMapOvr>
    <a:masterClrMapping/>
  </p:clrMapOvr>
</p:sld>
</file>

<file path=ppt/slides/slide14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53474" name="Group 2"/>
          <p:cNvGraphicFramePr>
            <a:graphicFrameLocks noGrp="1"/>
          </p:cNvGraphicFramePr>
          <p:nvPr/>
        </p:nvGraphicFramePr>
        <p:xfrm>
          <a:off x="34925" y="44450"/>
          <a:ext cx="9001125" cy="6410326"/>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a:t>
                      </a:r>
                      <a:r>
                        <a:rPr kumimoji="0" lang="fr-CA" sz="3600" b="0" i="0" u="sng" strike="noStrike" cap="none" normalizeH="0" baseline="0">
                          <a:ln>
                            <a:noFill/>
                          </a:ln>
                          <a:solidFill>
                            <a:srgbClr val="FF9933"/>
                          </a:solidFill>
                          <a:effectLst/>
                          <a:latin typeface="Arial" charset="0"/>
                          <a:cs typeface="Arial" charset="0"/>
                        </a:rPr>
                        <a:t>4: 18 - 22</a:t>
                      </a:r>
                      <a:endParaRPr kumimoji="0" lang="fr-CA"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واذ كان يسوع ماشيا عند بحر الجليل ابصر اخوين سمعان الذي يقال له بطرس واندراوس اخاه يلقيان شبكة في البحر فانهما كانا صيادين.</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Arial" charset="0"/>
                        </a:rPr>
                        <a:t>Matthieu 4: 18 - 22</a:t>
                      </a:r>
                      <a:endParaRPr kumimoji="0" lang="en-US" sz="3600" b="0" i="0" u="sng" strike="noStrike" cap="none" normalizeH="0" baseline="0">
                        <a:ln>
                          <a:noFill/>
                        </a:ln>
                        <a:solidFill>
                          <a:srgbClr val="FF9933"/>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Comme il marchait le long de la mer de Galilée, il vit deux frères, Simon appelé Pierre et André, son frère, en train de jeter le filet dans la mer: c'étaient des pêcheurs.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Matthew 4:18-22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And Jesus, walking by the Sea of Galilee, saw two brothers, Simon called Peter, and Andrew his brother, casting a net into the sea; for they were fishermen.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27m</a:t>
            </a:r>
          </a:p>
        </p:txBody>
      </p:sp>
    </p:spTree>
  </p:cSld>
  <p:clrMapOvr>
    <a:masterClrMapping/>
  </p:clrMapOvr>
</p:sld>
</file>

<file path=ppt/slides/slide14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54498" name="Group 2"/>
          <p:cNvGraphicFramePr>
            <a:graphicFrameLocks noGrp="1"/>
          </p:cNvGraphicFramePr>
          <p:nvPr/>
        </p:nvGraphicFramePr>
        <p:xfrm>
          <a:off x="34925" y="115888"/>
          <a:ext cx="9074150" cy="5903914"/>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لهما هلم ورائي فاجعلكما صيادي الناس. فللوقت تركا الشباك وتبعاه.</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Il leur dit: "Venez à ma suite et je vous ferai pêcheurs d'hommes."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Laissant aussitôt leurs filets, ils le suivirent.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Then He said to them, Follow Me, and I will make you fishers of men.''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They immediately left their nets and followed Him.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55522" name="Group 2"/>
          <p:cNvGraphicFramePr>
            <a:graphicFrameLocks noGrp="1"/>
          </p:cNvGraphicFramePr>
          <p:nvPr/>
        </p:nvGraphicFramePr>
        <p:xfrm>
          <a:off x="-36513" y="115888"/>
          <a:ext cx="9145588" cy="6441696"/>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اجتاز من هناك فرأى اخوين آخرين يعقوب بن زبدي ويوحنا اخاه في السفينة مع زبدي ابيهما يصلحان شباكهما فدعاهما. فللوقت تركا السفينة واباهما وتبعاه</a:t>
                      </a:r>
                      <a:r>
                        <a:rPr kumimoji="0" lang="ar-EG" sz="3200" b="0" i="0" u="none" strike="noStrike" cap="none" normalizeH="0" baseline="0">
                          <a:ln>
                            <a:noFill/>
                          </a:ln>
                          <a:solidFill>
                            <a:schemeClr val="bg1"/>
                          </a:solidFill>
                          <a:effectLst/>
                          <a:latin typeface="Arial" charset="0"/>
                          <a:cs typeface="Arial" charset="0"/>
                        </a:rPr>
                        <a:t>.   </a:t>
                      </a:r>
                      <a:r>
                        <a:rPr kumimoji="0" lang="ar-EG" sz="2800" b="1" i="0" u="none" strike="noStrike" cap="none" normalizeH="0" baseline="0">
                          <a:ln>
                            <a:noFill/>
                          </a:ln>
                          <a:solidFill>
                            <a:srgbClr val="FF9900"/>
                          </a:solidFill>
                          <a:effectLst/>
                          <a:latin typeface="Arial" charset="0"/>
                          <a:cs typeface="Arial" charset="0"/>
                        </a:rPr>
                        <a:t>( والمجد للـه دائماً ) </a:t>
                      </a:r>
                      <a:endParaRPr kumimoji="0" lang="ar-S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Avançant encore, il vit deux autres frères: Jacques, fils de Zébédée, et Jean son frère, dans leur barque, avec Zébédée leur père, en train d'arranger leurs filets. Il les appela. </a:t>
                      </a:r>
                      <a:r>
                        <a:rPr kumimoji="0" lang="fr-CA" sz="2800" b="0" i="0" u="none" strike="noStrike" cap="none" normalizeH="0" baseline="0">
                          <a:ln>
                            <a:noFill/>
                          </a:ln>
                          <a:solidFill>
                            <a:schemeClr val="bg1"/>
                          </a:solidFill>
                          <a:effectLst/>
                          <a:latin typeface="Arial" charset="0"/>
                          <a:cs typeface="Arial" charset="0"/>
                        </a:rPr>
                        <a:t>22 </a:t>
                      </a:r>
                      <a:r>
                        <a:rPr kumimoji="0" lang="fr-FR" sz="2800" b="0" i="0" u="none" strike="noStrike" cap="none" normalizeH="0" baseline="0">
                          <a:ln>
                            <a:noFill/>
                          </a:ln>
                          <a:solidFill>
                            <a:schemeClr val="bg1"/>
                          </a:solidFill>
                          <a:effectLst/>
                          <a:latin typeface="Arial" charset="0"/>
                          <a:cs typeface="Arial" charset="0"/>
                        </a:rPr>
                        <a:t>Laissant aussitôt leur barque et leur père, ils le suivirent.</a:t>
                      </a:r>
                      <a:endParaRPr kumimoji="0" lang="fr-CA" sz="24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Going on from there, He saw two other brothers, James the son of Zebedee, and John his brother, in the boat with Zebedee their father, mending their nets. And He called them,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and immediately they left the boat and their father, and followed Him.</a:t>
                      </a:r>
                      <a:endParaRPr kumimoji="0" lang="en-US" sz="2400" b="1" i="0" u="none"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4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56546"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5356547"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5356548"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5356549"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4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58594" name="Group 2"/>
          <p:cNvGraphicFramePr>
            <a:graphicFrameLocks noGrp="1"/>
          </p:cNvGraphicFramePr>
          <p:nvPr/>
        </p:nvGraphicFramePr>
        <p:xfrm>
          <a:off x="34925" y="44450"/>
          <a:ext cx="9074150" cy="6452554"/>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20161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00"/>
                          </a:solidFill>
                          <a:effectLst/>
                          <a:latin typeface="Arial" charset="0"/>
                          <a:cs typeface="Arial" charset="0"/>
                        </a:rPr>
                        <a:t>رسالة بولس الرسول إلى أهل </a:t>
                      </a:r>
                      <a:r>
                        <a:rPr kumimoji="0" lang="ar-EG" sz="3600" b="0" i="0" u="sng" strike="noStrike" cap="none" normalizeH="0" baseline="0">
                          <a:ln>
                            <a:noFill/>
                          </a:ln>
                          <a:solidFill>
                            <a:srgbClr val="FF9900"/>
                          </a:solidFill>
                          <a:effectLst/>
                          <a:latin typeface="Arial" charset="0"/>
                          <a:cs typeface="Arial" charset="0"/>
                        </a:rPr>
                        <a:t>غلاطية</a:t>
                      </a:r>
                      <a:r>
                        <a:rPr kumimoji="0" lang="ar-SA" sz="3600" b="0" i="0" u="sng" strike="noStrike" cap="none" normalizeH="0" baseline="0">
                          <a:ln>
                            <a:noFill/>
                          </a:ln>
                          <a:solidFill>
                            <a:srgbClr val="FF9900"/>
                          </a:solidFill>
                          <a:effectLst/>
                          <a:latin typeface="Arial" charset="0"/>
                          <a:cs typeface="Arial" charset="0"/>
                        </a:rPr>
                        <a:t> </a:t>
                      </a:r>
                      <a:r>
                        <a:rPr kumimoji="0" lang="ar-EG" sz="3600" b="0" i="0" u="sng" strike="noStrike" cap="none" normalizeH="0" baseline="0">
                          <a:ln>
                            <a:noFill/>
                          </a:ln>
                          <a:solidFill>
                            <a:srgbClr val="FF9900"/>
                          </a:solidFill>
                          <a:effectLst/>
                          <a:latin typeface="Arial" charset="0"/>
                          <a:cs typeface="Arial" charset="0"/>
                        </a:rPr>
                        <a:t>(1 :1 - 19</a:t>
                      </a:r>
                      <a:r>
                        <a:rPr kumimoji="0" lang="ar-SA" sz="3600" b="0" i="0" u="sng" strike="noStrike" cap="none" normalizeH="0" baseline="0">
                          <a:ln>
                            <a:noFill/>
                          </a:ln>
                          <a:solidFill>
                            <a:srgbClr val="FF9900"/>
                          </a:solidFill>
                          <a:effectLst/>
                          <a:latin typeface="Arial" charset="0"/>
                          <a:cs typeface="Arial" charset="0"/>
                        </a:rPr>
                        <a:t> )</a:t>
                      </a:r>
                      <a:endParaRPr kumimoji="0" lang="ar-EG" sz="3600" b="0" i="0" u="sng" strike="noStrike" cap="none" normalizeH="0" baseline="0">
                        <a:ln>
                          <a:noFill/>
                        </a:ln>
                        <a:solidFill>
                          <a:srgbClr val="FF9900"/>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بولس رسول لا من الناس ولا بانسان بل بيسوع المسيح والله الآب الذي اقامه من الاموات</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وجميع الاخوة الذين معي الى كنائس غلاطية</a:t>
                      </a:r>
                      <a:r>
                        <a:rPr kumimoji="0" lang="ar-EG" sz="3200" b="0" i="0" u="none" strike="noStrike" cap="none" normalizeH="0" baseline="0">
                          <a:ln>
                            <a:noFill/>
                          </a:ln>
                          <a:solidFill>
                            <a:schemeClr val="bg1"/>
                          </a:solidFill>
                          <a:effectLst/>
                          <a:latin typeface="Arial" charset="0"/>
                          <a:cs typeface="Arial" charset="0"/>
                        </a:rPr>
                        <a:t>.</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Galates 1 : 1 - 19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1Paul, apôtre, non de la part des hommes, ni par un homme, mais par Jésus Christ et Dieu le Père qui l'a ressuscité d'entre les morts, 2 et tous les frères qui sont avec moi, aux Églises de Galatie: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Galatians 1:1-19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1Paul, an apostle (not from men nor through man, but through Jesus Christ and God the Father who raised Him from the dead), 2 and all the brethren who are with me, To the churches of Galatia: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27p</a:t>
            </a:r>
          </a:p>
        </p:txBody>
      </p:sp>
    </p:spTree>
  </p:cSld>
  <p:clrMapOvr>
    <a:masterClrMapping/>
  </p:clrMapOvr>
</p:sld>
</file>

<file path=ppt/slides/slide14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59618" name="Group 2"/>
          <p:cNvGraphicFramePr>
            <a:graphicFrameLocks noGrp="1"/>
          </p:cNvGraphicFramePr>
          <p:nvPr/>
        </p:nvGraphicFramePr>
        <p:xfrm>
          <a:off x="34925" y="115888"/>
          <a:ext cx="9074150" cy="6371845"/>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نعمة لكم وسلام من الله الآب ومن ربنا يسوع المسيح</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 بذل نفسه لاجل خطايانا لينقذنا من العالم الحاضر الشرير حسب ارادة الله وابينا  الذي له المجد الى ابد الآبدين.آمين</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à vous grâce et paix de la part de Dieu notre Père et du Seigneur Jésus Christ, 4  qui s'est livré pour nos péchés, afin de nous arracher à ce monde du mal, conformément à la volonté de Dieu, qui est notre Père. 5 A lui soit la gloire pour les siècles des siècles, Amen.</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Grace to you and peace from God the Father and our Lord Jesus Christ, 4 who gave Himself for our sins, that He might deliver us from this present evil age, according to the will of our God and Father, 5 to whom be glory forever and ever. Amen.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60642" name="Group 2"/>
          <p:cNvGraphicFramePr>
            <a:graphicFrameLocks noGrp="1"/>
          </p:cNvGraphicFramePr>
          <p:nvPr/>
        </p:nvGraphicFramePr>
        <p:xfrm>
          <a:off x="34925" y="115888"/>
          <a:ext cx="9074150" cy="6305488"/>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9446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اني اتعجب انكم تنتقلون هكذا سريعا عن الذي دعاكم بنعمة المسيح الى انجيل آخر</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ليس هو آخر غير انه يوجد قوم يزعجونكم ويريدون ان يحوّلوا انجيل المسيح.</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J'admire avec quelle rapidité vous vous détournez de celui qui vous a appelés par la grâce du Christ, pour passer à un autre évangile .7  Non pas qu'il y en ait un autre; il y a seulement des gens qui jettent le trouble parmi vous et qui veulent renverser l'Évangile du Christ.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I marvel that you are turning away so soon from Him who called you in the grace of Christ, to a different gospel, 7 which is not another; but there are some who trouble you and want to pervert the gospel of Christ.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61666" name="Group 2"/>
          <p:cNvGraphicFramePr>
            <a:graphicFrameLocks noGrp="1"/>
          </p:cNvGraphicFramePr>
          <p:nvPr/>
        </p:nvGraphicFramePr>
        <p:xfrm>
          <a:off x="34925" y="115888"/>
          <a:ext cx="9074150" cy="677088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2969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ان بشرناكم نحن او ملاك من السماء بغير ما بشرناكم فليكن اناثيما. كما سبقنا فقلنا اقول الآن ايضا ان كان احد يبشركم في غير ما قبلتم فليكن اناثيما.</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Mais si quelqu'un, même nous ou un ange du ciel, vous annonçait un évangile différent de celui que nous vous avons annoncé, qu'il soit anathème! 9 Nous l'avons déjà dit, et je le redis maintenant: si quelqu'un vous annonce un évangile différent de celui que vous avez reçu, qu'il soit anathème!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But even if we, or an angel from heaven, preach any other gospel to you than what we have preached to you, let him be accursed. 9 As we have said before, so now I say again, if anyone preaches any other gospel to you than what you have received, let him be accursed.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62690" name="Group 2"/>
          <p:cNvGraphicFramePr>
            <a:graphicFrameLocks noGrp="1"/>
          </p:cNvGraphicFramePr>
          <p:nvPr/>
        </p:nvGraphicFramePr>
        <p:xfrm>
          <a:off x="34925" y="115888"/>
          <a:ext cx="9074150" cy="6516308"/>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7287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أفاستعطف الآن الناس ام الله.ام اطلب ان ارضي الناس.فلو كنت بعد ارضي الناس لم اكن عبدا للمسيح</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واعرّفكم ايها الاخوة الانجيل الذي بشرت به انه ليس بحسب انسان.</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Car, maintenant, est-ce que je cherche la faveur des hommes ou celle de Dieu? Est-ce que je cherche à plaire aux hommes? Si j'en étais encore à plaire aux hommes, je ne serais plus serviteur de Christ.11 Car, je vous le déclare, frères: cet Évangile que je vous ai annoncé n'est pas de l'homme;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For do I now persuade men, or God? Or do I seek to please men? For if I still pleased men, I would not be a bondservant of Christ. 11 But I make known to you, brethren, that the gospel which was preached by me is not according to man.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63714" name="Group 2"/>
          <p:cNvGraphicFramePr>
            <a:graphicFrameLocks noGrp="1"/>
          </p:cNvGraphicFramePr>
          <p:nvPr/>
        </p:nvGraphicFramePr>
        <p:xfrm>
          <a:off x="34925" y="115888"/>
          <a:ext cx="9074150" cy="6444870"/>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6573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لاني لم اقبله من عند انسان ولا علّمته بل باعلان يسوع المسيح. فانكم سمعتم بسيرتي قبلا في الديانة اليهودية اني كنت اضطهد كنيسة الله بافراط واتلفها.</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et d'ailleurs, ce n'est pas par un homme qu'il m'a été transmis ni enseigné, mais par une révélation de Jésus Christ. 13 Car vous avez entendu parler de mon comportement naguère dans le judaïsme: avec quelle frénésie je persécutais l'Église de Dieu et je cherchais à la détruire;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For I neither received it from man, nor was I taught it, but it came through the revelation of Jesus Christ. 13 For you have heard of my former conduct in Judaism, how I persecuted the church of God beyond measure and tried to destroy it.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64738" name="Group 2"/>
          <p:cNvGraphicFramePr>
            <a:graphicFrameLocks noGrp="1"/>
          </p:cNvGraphicFramePr>
          <p:nvPr/>
        </p:nvGraphicFramePr>
        <p:xfrm>
          <a:off x="34925" y="115888"/>
          <a:ext cx="9074150" cy="677088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2969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وكنت اتقدم في الديانة اليهودية على كثيرين من اترابي في جنسي اذ كنت اوفر غيرة في تقليدات آبائي.ولكن لما سرّ الله الذي افرزني من بطن امي ودعاني بنعمته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 يعلن ابنه فيّ</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je faisais des progrès dans le judaïsme, surpassant la plupart de ceux de mon âge et de ma race par mon zèle débordant pour les traditions de mes pères. 15 Mais lorsque Celui qui m'a mis à part depuis le sein de ma mère et m'a appelé par sa grâce a jugé bon de révéler en moi son Fils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And I advanced in Judaism beyond many of my contemporaries in my own nation, being more exceedingly zealous for the traditions of my fathers. 15 But when it pleased God, who separated me from my mother's womb and called me through His grace, 16 to reveal His Son in 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65762" name="Group 2"/>
          <p:cNvGraphicFramePr>
            <a:graphicFrameLocks noGrp="1"/>
          </p:cNvGraphicFramePr>
          <p:nvPr/>
        </p:nvGraphicFramePr>
        <p:xfrm>
          <a:off x="34925" y="115888"/>
          <a:ext cx="9074150" cy="6194426"/>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9446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لابشر به بين الامم للوقت لم استشر لحما ودما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ولا صعدت الى اورشليم الى الرسل الذين قبلي بل انطلقت الى العربية ثم رجعت ايضا الى دمشق.</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afin que je l'annonce parmi les païens, aussitôt, loin de recourir à aucun conseil humain,17 ou de monter à Jérusalem auprès de ceux qui étaient apôtres avant moi, je suis parti pour l'Arabie, puis je suis revenu à Damas.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that I might preach Him among the Gentiles, I did not immediately confer with flesh and blood, 17 nor did I go up to Jerusalem to those who were apostles before me; but I went to Arabia, and returned again to Damascus.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66786" name="Group 2"/>
          <p:cNvGraphicFramePr>
            <a:graphicFrameLocks noGrp="1"/>
          </p:cNvGraphicFramePr>
          <p:nvPr/>
        </p:nvGraphicFramePr>
        <p:xfrm>
          <a:off x="34925" y="115888"/>
          <a:ext cx="9074150" cy="6194426"/>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9446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بعد ثلاث سنين صعدت الى اورشليم لأتعرّف ببطرس فمكثت عنده خمسة عشر يوما. ولكنني لم ار غيره من الرسل الا يعقوب اخا الرب.</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Ensuite, trois ans après, je suis monté à Jérusalem pour faire la connaissance de Céphas et je suis resté quinze jours auprès de lui, sans voir cependant aucun autre apôtre, mais seulement Jacques, le frère du Seigneur.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Then after three years I went up to Jerusalem to see Peter, and remained with him fifteen days. 19 But I saw none of the other apostles except James, the Lord's brother.</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67810"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57958"/>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4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68834"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536883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5368836"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4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70882" name="Group 2"/>
          <p:cNvGraphicFramePr>
            <a:graphicFrameLocks noGrp="1"/>
          </p:cNvGraphicFramePr>
          <p:nvPr/>
        </p:nvGraphicFramePr>
        <p:xfrm>
          <a:off x="34925" y="44450"/>
          <a:ext cx="9074150" cy="6904992"/>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EG" sz="3200" b="0" i="0" u="sng" strike="noStrike" cap="none" normalizeH="0" baseline="0">
                          <a:ln>
                            <a:noFill/>
                          </a:ln>
                          <a:solidFill>
                            <a:srgbClr val="FF9900"/>
                          </a:solidFill>
                          <a:effectLst/>
                          <a:latin typeface="Arial" charset="0"/>
                          <a:cs typeface="Arial" charset="0"/>
                        </a:rPr>
                        <a:t>الكاثوليكون من رسالة يعقوب</a:t>
                      </a:r>
                      <a:r>
                        <a:rPr kumimoji="0" lang="ar-SA" sz="3200" b="0" i="0" u="sng" strike="noStrike" cap="none" normalizeH="0" baseline="0">
                          <a:ln>
                            <a:noFill/>
                          </a:ln>
                          <a:solidFill>
                            <a:srgbClr val="FF9900"/>
                          </a:solidFill>
                          <a:effectLst/>
                          <a:latin typeface="Arial" charset="0"/>
                          <a:cs typeface="Arial" charset="0"/>
                        </a:rPr>
                        <a:t> الرسول </a:t>
                      </a:r>
                      <a:r>
                        <a:rPr kumimoji="0" lang="ar-EG" sz="3200" b="0" i="0" u="sng" strike="noStrike" cap="none" normalizeH="0" baseline="0">
                          <a:ln>
                            <a:noFill/>
                          </a:ln>
                          <a:solidFill>
                            <a:srgbClr val="FF9900"/>
                          </a:solidFill>
                          <a:effectLst/>
                          <a:latin typeface="Arial" charset="0"/>
                          <a:cs typeface="Arial" charset="0"/>
                        </a:rPr>
                        <a:t>( 1 : 1</a:t>
                      </a:r>
                      <a:r>
                        <a:rPr kumimoji="0" lang="ar-SA" sz="3200" b="0" i="0" u="sng" strike="noStrike" cap="none" normalizeH="0" baseline="0">
                          <a:ln>
                            <a:noFill/>
                          </a:ln>
                          <a:solidFill>
                            <a:srgbClr val="FF9900"/>
                          </a:solidFill>
                          <a:effectLst/>
                          <a:latin typeface="Arial" charset="0"/>
                          <a:cs typeface="Arial" charset="0"/>
                        </a:rPr>
                        <a:t> ـ </a:t>
                      </a:r>
                      <a:r>
                        <a:rPr kumimoji="0" lang="ar-EG" sz="3200" b="0" i="0" u="sng" strike="noStrike" cap="none" normalizeH="0" baseline="0">
                          <a:ln>
                            <a:noFill/>
                          </a:ln>
                          <a:solidFill>
                            <a:srgbClr val="FF9900"/>
                          </a:solidFill>
                          <a:effectLst/>
                          <a:latin typeface="Arial" charset="0"/>
                          <a:cs typeface="Arial" charset="0"/>
                        </a:rPr>
                        <a:t>12 )</a:t>
                      </a:r>
                      <a:endParaRPr kumimoji="0" lang="en-US"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يعقوب عبد الله والرب يسوع المسيح يهدي السلام الى الاثني عشر سبطا الذين في الشتات</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احسبوه كل فرح يا اخوتي حينما تقعون في تجارب متنوعة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عالمين ان امتحان ايمانكم ينشئ صبرا.</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Jacques 1 : 1 - 12</a:t>
                      </a:r>
                    </a:p>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Jacques, serviteur de Dieu et du Seigneur Jésus Christ, aux douze tribus vivant dans la dispersion, salut. 2 Prenez de très bon coeur, mes frères, toutes les épreuves par lesquelles vous passez, sachant que le test auquel votre foi est soumise produit de l'endurance.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James 1:1-12</a:t>
                      </a: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James, a bondservant of God and of the Lord Jesus Christ, To the twelve tribes which are scattered abroad: Greetings. 2 My brethren, count it all joy when you fall into various trials, 3 knowing that the testing of your faith produces patience.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27c</a:t>
            </a:r>
          </a:p>
        </p:txBody>
      </p:sp>
    </p:spTree>
  </p:cSld>
  <p:clrMapOvr>
    <a:masterClrMapping/>
  </p:clrMapOvr>
</p:sld>
</file>

<file path=ppt/slides/slide14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71906" name="Group 2"/>
          <p:cNvGraphicFramePr>
            <a:graphicFrameLocks noGrp="1"/>
          </p:cNvGraphicFramePr>
          <p:nvPr/>
        </p:nvGraphicFramePr>
        <p:xfrm>
          <a:off x="34925" y="44450"/>
          <a:ext cx="9074150" cy="6016563"/>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الصبر فليكن له عمل تام لكي تكونوا تامّين وكاملين غير ناقصين في شيء. وانما ان كان احد تعوزه حكمة فليطلب من الله الذي يعطي الجميع بسخاء ولا يعيّر فسيعطى له.</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Mais que l'endurance soit parfaitement opérante, afin que vous soyez parfaits et accomplis, exempts de tout défaut. 5 Si la sagesse fait défaut à l'un de vous, qu'il la demande au Dieu qui donne à tous avec simplicité et sans faire de reproche; elle lui sera donnée.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But let patience have its perfect work, that you may be perfect and complete, lacking nothing. 5 If any of you lacks wisdom, let him ask of God, who gives to all liberally and without reproach, and it will be given to him.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72930" name="Group 2"/>
          <p:cNvGraphicFramePr>
            <a:graphicFrameLocks noGrp="1"/>
          </p:cNvGraphicFramePr>
          <p:nvPr/>
        </p:nvGraphicFramePr>
        <p:xfrm>
          <a:off x="34925" y="44450"/>
          <a:ext cx="9074150" cy="551745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ليطلب بايمان غير مرتاب البتة لان المرتاب يشبه موجا من البحر تخبطه الريح وتدفعه. فلا يظن ذلك الانسان انه ينال شيئا من عند الرب.</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Mais qu'il demande avec foi, sans éprouver le moindre doute; car celui qui doute ressemble à la houle marine que le vent soulève. 7 Que ce personnage ne s'imagine pas que le Seigneur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But let him ask in faith, with no doubting, for he who doubts is like a wave of the sea driven and tossed by the wind. 7 For let not that man suppose that he will receive anything from the Lord;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73954" name="Group 2"/>
          <p:cNvGraphicFramePr>
            <a:graphicFrameLocks noGrp="1"/>
          </p:cNvGraphicFramePr>
          <p:nvPr/>
        </p:nvGraphicFramePr>
        <p:xfrm>
          <a:off x="34925" y="44450"/>
          <a:ext cx="9074150" cy="5400676"/>
        </p:xfrm>
        <a:graphic>
          <a:graphicData uri="http://schemas.openxmlformats.org/drawingml/2006/table">
            <a:tbl>
              <a:tblPr rtl="1"/>
              <a:tblGrid>
                <a:gridCol w="5257800">
                  <a:extLst>
                    <a:ext uri="{9D8B030D-6E8A-4147-A177-3AD203B41FA5}">
                      <a16:colId xmlns:a16="http://schemas.microsoft.com/office/drawing/2014/main" val="20000"/>
                    </a:ext>
                  </a:extLst>
                </a:gridCol>
                <a:gridCol w="3816350">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رجل ذو رايين هو متقلقل في جميع طرقه.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وليفتخر الاخ المتضع بارتفاعه.</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donnera quoi que ce soit à un homme partagé, fluctuant dans toutes ses démarches. 9 Que le frère de condition modeste tire fierté de son élévation,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he is a double-minded man, unstable in all his ways. 9 Let the lowly brother glory in his exaltation,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74978" name="Group 2"/>
          <p:cNvGraphicFramePr>
            <a:graphicFrameLocks noGrp="1"/>
          </p:cNvGraphicFramePr>
          <p:nvPr/>
        </p:nvGraphicFramePr>
        <p:xfrm>
          <a:off x="34925" y="44450"/>
          <a:ext cx="9074150" cy="634416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الغني فباتضاعه لانه كزهر العشب يزول</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لان الشمس اشرقت بالحرّ فيبّست العشب فسقط زهره وفني جمال منظره.هكذا يذبل الغني ايضا في طرقه.</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et le riche, de son déclassement, parce qu'il passera comme la fleur des prés.11 Car le soleil s'est levé avec le sirocco et a desséché l'herbe, dont la fleur est tombée et dont la belle apparence a disparu; de la même façon, le riche, dans ses entreprises, se flétrira.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but the rich in his humiliation, because as a flower of the field he will pass away. 11 For no sooner has the sun risen with a burning heat than it withers the grass; its flower falls, and its beautiful appearance perishes. So the rich man also will fade away in his pursuits.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76002" name="Group 2"/>
          <p:cNvGraphicFramePr>
            <a:graphicFrameLocks noGrp="1"/>
          </p:cNvGraphicFramePr>
          <p:nvPr/>
        </p:nvGraphicFramePr>
        <p:xfrm>
          <a:off x="34925" y="115888"/>
          <a:ext cx="9074150" cy="5905501"/>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للرجل الذي يحتمل التجربة.لانه اذا تزكى ينال اكليل الحياة الذي وعد به الرب للذين يحبونه</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Heureux l'homme qui endure l'épreuve, parce que, une fois testé, il recevra la couronne de la vie, promise à ceux qui L'aiment.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Blessed is the man who endures temptation; for when he has been approved, he will receive the crown of life which the Lord has promised to those who love Him.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77026"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78050"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537805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5378052"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5378053"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4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80098" name="Group 2"/>
          <p:cNvGraphicFramePr>
            <a:graphicFrameLocks noGrp="1"/>
          </p:cNvGraphicFramePr>
          <p:nvPr/>
        </p:nvGraphicFramePr>
        <p:xfrm>
          <a:off x="34925" y="44450"/>
          <a:ext cx="9074150" cy="6482272"/>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000" b="0" i="0" u="sng" strike="noStrike" cap="none" normalizeH="0" baseline="0">
                          <a:ln>
                            <a:noFill/>
                          </a:ln>
                          <a:solidFill>
                            <a:srgbClr val="FF9900"/>
                          </a:solidFill>
                          <a:effectLst/>
                          <a:latin typeface="Arial" charset="0"/>
                          <a:cs typeface="Arial" charset="0"/>
                        </a:rPr>
                        <a:t>الإبركسيس فصل من أعمال آبائنا الرسل الأطهار </a:t>
                      </a:r>
                      <a:r>
                        <a:rPr kumimoji="0" lang="en-US" sz="3000" b="0" i="0" u="sng" strike="noStrike" cap="none" normalizeH="0" baseline="0">
                          <a:ln>
                            <a:noFill/>
                          </a:ln>
                          <a:solidFill>
                            <a:srgbClr val="FF9900"/>
                          </a:solidFill>
                          <a:effectLst/>
                          <a:latin typeface="Arial" charset="0"/>
                          <a:cs typeface="Arial" charset="0"/>
                        </a:rPr>
                        <a:t>15 : 13 - 21</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وبعدما سكتا اجاب يعقوب قائلا ايها الرجال الاخوة اسمعوني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سمعان قد اخبر كيف افتقد الله اولا الامم ليأخذ منهم شعبا على اسمه.</a:t>
                      </a:r>
                      <a:endParaRPr kumimoji="0" lang="fr-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400" b="0" i="0" u="sng" strike="noStrike" cap="none" normalizeH="0" baseline="0">
                          <a:ln>
                            <a:noFill/>
                          </a:ln>
                          <a:solidFill>
                            <a:srgbClr val="FF9900"/>
                          </a:solidFill>
                          <a:effectLst/>
                          <a:latin typeface="Arial" charset="0"/>
                          <a:cs typeface="Arial" charset="0"/>
                        </a:rPr>
                        <a:t>Actes </a:t>
                      </a:r>
                      <a:r>
                        <a:rPr kumimoji="0" lang="en-US" sz="3400" b="0" i="0" u="sng" strike="noStrike" cap="none" normalizeH="0" baseline="0">
                          <a:ln>
                            <a:noFill/>
                          </a:ln>
                          <a:solidFill>
                            <a:srgbClr val="FF9900"/>
                          </a:solidFill>
                          <a:effectLst/>
                          <a:latin typeface="Arial" charset="0"/>
                          <a:cs typeface="Arial" charset="0"/>
                        </a:rPr>
                        <a:t>15 : 13 - 21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Quand ils eurent achevé, Jacques à son tour prit la parole: "Frères, écoutez-moi.14 Syméon vient de nous rappeler comment Dieu, dès le début, a pris soin de choisir parmi les nations païennes un peuple à son nom.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400" b="0" i="0" u="sng" strike="noStrike" cap="none" normalizeH="0" baseline="0">
                          <a:ln>
                            <a:noFill/>
                          </a:ln>
                          <a:solidFill>
                            <a:srgbClr val="FF9900"/>
                          </a:solidFill>
                          <a:effectLst/>
                          <a:latin typeface="Arial" charset="0"/>
                          <a:cs typeface="Arial" charset="0"/>
                        </a:rPr>
                        <a:t>Acts 15:13-21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And after they had become silent, James answered, saying, Men and brethren, listen to me: 14 Simon has declared how God at the first visited the Gentiles to take out of them a people for His name.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27a</a:t>
            </a:r>
          </a:p>
        </p:txBody>
      </p:sp>
    </p:spTree>
  </p:cSld>
  <p:clrMapOvr>
    <a:masterClrMapping/>
  </p:clrMapOvr>
</p:sld>
</file>

<file path=ppt/slides/slide14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81122" name="Group 2"/>
          <p:cNvGraphicFramePr>
            <a:graphicFrameLocks noGrp="1"/>
          </p:cNvGraphicFramePr>
          <p:nvPr/>
        </p:nvGraphicFramePr>
        <p:xfrm>
          <a:off x="34925" y="115888"/>
          <a:ext cx="9074150" cy="5978526"/>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وهذا توافقه اقوال الانبياء كما هو مكتوب.</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سارجع بعد هذا وابني ايضا خيمة داود الساقطة وابني ايضا ردمها واقيمها ثانية</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Cet événement s'accorde d'ailleurs avec les paroles des prophètes puisqu'il est écrit: 16 Après cela, je viendrai reconstruire la hutte écroulée de David. Les ruines qui en restent, je les reconstruirai, et je la remettrai debout.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And with this the words of the prophets agree, just as it is written: 16 After this I will return and will rebuild the tabernacle of David, which has fallen down; I will rebuild its ruins, and I will set it up;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82146" name="Group 2"/>
          <p:cNvGraphicFramePr>
            <a:graphicFrameLocks noGrp="1"/>
          </p:cNvGraphicFramePr>
          <p:nvPr/>
        </p:nvGraphicFramePr>
        <p:xfrm>
          <a:off x="34925" y="115888"/>
          <a:ext cx="9074150" cy="6672073"/>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لكي يطلب الباقون من الناس الرب وجميع الامم الذين دعي اسمي عليهم يقول الرب الصانع هذا كله.  معلومة عند الرب منذ الازل جميع اعماله. لذلك انا ارى ان لا يثقل على الراجعين الى الله من الامم.</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22825">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Dès lors le reste des hommes cherchera le Seigneur, avec toutes les nations qui portent mon nom.18 Voilà ce que dit le Seigneur, il réalise ainsi ses projets connus depuis toujours.19 Je suis donc d'avis de ne pas accumuler les obstacles devant ceux des païens qui se tournent vers Dieu.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So that the rest of mankind may seek the Lord, even all the Gentiles who are called by My name, says the Lord who does all these things.' 18 Known to God from eternity are all His works. 19 Therefore I judge that we should not trouble those from among the Gentiles who are turning to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83170" name="Group 2"/>
          <p:cNvGraphicFramePr>
            <a:graphicFrameLocks noGrp="1"/>
          </p:cNvGraphicFramePr>
          <p:nvPr/>
        </p:nvGraphicFramePr>
        <p:xfrm>
          <a:off x="34925" y="115888"/>
          <a:ext cx="9074150" cy="677088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يرسل اليهم ان يمتنعوا عن نجاسات الاصنام والزنى والمخنوق‏ والدم. لان موسى منذ اجيال قديمة له في كل مدينة من يكرز به اذ يقرأ في المجامع كل سبت</a:t>
                      </a:r>
                      <a:endParaRPr kumimoji="0" lang="fr-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Écrivons-leur simplement de s'abstenir des souillures de l'idolâtrie, de l'immoralité, de la viande étouffée et du sang. 21 Depuis des générations en effet, Moïse dispose de prédicateurs dans chaque ville, puisqu'on le lit tous les sabbats dans les synagogues.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but that we write to them to abstain from things polluted by idols, from sexual immorality, from things strangled, and from blood. 21 For Moses has had throughout many generations those who preach him in every city, being read in the synagogues every Sabbath.</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84194"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4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85218"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86242"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4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87266" name="Group 2"/>
          <p:cNvGraphicFramePr>
            <a:graphicFrameLocks noGrp="1"/>
          </p:cNvGraphicFramePr>
          <p:nvPr/>
        </p:nvGraphicFramePr>
        <p:xfrm>
          <a:off x="107950" y="44450"/>
          <a:ext cx="9001125" cy="6197601"/>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2800" b="1" i="0" u="sng" strike="noStrike" cap="none" normalizeH="0" baseline="0" dirty="0">
                          <a:ln>
                            <a:noFill/>
                          </a:ln>
                          <a:solidFill>
                            <a:srgbClr val="FF9900"/>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مزمور</a:t>
                      </a:r>
                      <a:r>
                        <a:rPr kumimoji="0" lang="ar-EG" sz="2800" b="1" i="0" u="sng" strike="noStrike" cap="none" normalizeH="0" baseline="0" dirty="0">
                          <a:ln>
                            <a:noFill/>
                          </a:ln>
                          <a:solidFill>
                            <a:srgbClr val="FF9900"/>
                          </a:solidFill>
                          <a:effectLst/>
                          <a:latin typeface="Arial" charset="0"/>
                          <a:cs typeface="Arial" charset="0"/>
                        </a:rPr>
                        <a:t> </a:t>
                      </a:r>
                      <a:r>
                        <a:rPr kumimoji="0" lang="en-US" sz="3600" b="0" i="0" u="sng" strike="noStrike" cap="none" normalizeH="0" baseline="0" dirty="0">
                          <a:ln>
                            <a:noFill/>
                          </a:ln>
                          <a:solidFill>
                            <a:srgbClr val="FF9933"/>
                          </a:solidFill>
                          <a:effectLst/>
                          <a:latin typeface="Arial" charset="0"/>
                          <a:cs typeface="Times New Roman" pitchFamily="18" charset="0"/>
                        </a:rPr>
                        <a:t>78:5 &amp; 135:5</a:t>
                      </a:r>
                      <a:endParaRPr kumimoji="0" lang="en-US"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اقام شهادة في يعقوب ووضع شريعة في اسرائيل</a:t>
                      </a:r>
                      <a:r>
                        <a:rPr kumimoji="0" lang="ar-EG"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لاني انا قد عرفت ان الرب عظيم وربنا فوق جميع الآلهة</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r>
                        <a:rPr kumimoji="0" lang="ar-SA" sz="2800" b="0" i="0" u="none" strike="noStrike" cap="none" normalizeH="0" baseline="0" dirty="0">
                          <a:ln>
                            <a:noFill/>
                          </a:ln>
                          <a:solidFill>
                            <a:schemeClr val="bg1"/>
                          </a:solidFill>
                          <a:effectLst/>
                          <a:latin typeface="Arial" charset="0"/>
                          <a:cs typeface="Arial" charset="0"/>
                        </a:rPr>
                        <a:t>	 	</a:t>
                      </a:r>
                      <a:endParaRPr kumimoji="0" lang="en-US"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a:t>
                      </a:r>
                      <a:r>
                        <a:rPr kumimoji="0" lang="en-US" sz="3600" b="0" i="0" u="sng" strike="noStrike" cap="none" normalizeH="0" baseline="0" dirty="0">
                          <a:ln>
                            <a:noFill/>
                          </a:ln>
                          <a:solidFill>
                            <a:srgbClr val="FF9933"/>
                          </a:solidFill>
                          <a:effectLst/>
                          <a:latin typeface="Arial" charset="0"/>
                          <a:cs typeface="Times New Roman" pitchFamily="18" charset="0"/>
                        </a:rPr>
                        <a:t> 78:5 &amp;135:5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5 Il a fixé une règle en Jacob, établi une loi en Israël.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5 Oui, je le sais: le Seigneur est </a:t>
                      </a:r>
                      <a:r>
                        <a:rPr kumimoji="0" lang="fr-FR" sz="2800" b="0" i="0" u="none" strike="noStrike" cap="none" normalizeH="0" baseline="0" dirty="0" err="1">
                          <a:ln>
                            <a:noFill/>
                          </a:ln>
                          <a:solidFill>
                            <a:schemeClr val="bg1"/>
                          </a:solidFill>
                          <a:effectLst/>
                          <a:latin typeface="Arial" charset="0"/>
                          <a:cs typeface="Arial" charset="0"/>
                        </a:rPr>
                        <a:t>grand,notre</a:t>
                      </a:r>
                      <a:r>
                        <a:rPr kumimoji="0" lang="fr-FR" sz="2800" b="0" i="0" u="none" strike="noStrike" cap="none" normalizeH="0" baseline="0" dirty="0">
                          <a:ln>
                            <a:noFill/>
                          </a:ln>
                          <a:solidFill>
                            <a:schemeClr val="bg1"/>
                          </a:solidFill>
                          <a:effectLst/>
                          <a:latin typeface="Arial" charset="0"/>
                          <a:cs typeface="Arial" charset="0"/>
                        </a:rPr>
                        <a:t> Seigneur surpasse tous les dieux,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78:5 &amp; 135:5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a:t>
                      </a:r>
                      <a:r>
                        <a:rPr kumimoji="0" lang="ar-EG" sz="2800" b="0" i="0" u="none" strike="noStrike" cap="none" normalizeH="0" baseline="0">
                          <a:ln>
                            <a:noFill/>
                          </a:ln>
                          <a:solidFill>
                            <a:schemeClr val="bg1"/>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For He established a testimony in Jacob, and appointed a law in Israel,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For I know that the LORD is great, and our Lord is above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 gods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US" dirty="0"/>
              <a:t>27pg</a:t>
            </a:r>
          </a:p>
        </p:txBody>
      </p:sp>
    </p:spTree>
  </p:cSld>
  <p:clrMapOvr>
    <a:masterClrMapping/>
  </p:clrMapOvr>
</p:sld>
</file>

<file path=ppt/slides/slide15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88290" name="Group 2"/>
          <p:cNvGraphicFramePr>
            <a:graphicFrameLocks noGrp="1"/>
          </p:cNvGraphicFramePr>
          <p:nvPr/>
        </p:nvGraphicFramePr>
        <p:xfrm>
          <a:off x="34925" y="44450"/>
          <a:ext cx="9074150" cy="6194426"/>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مرقس  </a:t>
                      </a:r>
                      <a:r>
                        <a:rPr kumimoji="0" lang="en-US" sz="3600" b="0" i="0" u="sng" strike="noStrike" cap="none" normalizeH="0" baseline="0">
                          <a:ln>
                            <a:noFill/>
                          </a:ln>
                          <a:solidFill>
                            <a:srgbClr val="FF9933"/>
                          </a:solidFill>
                          <a:effectLst/>
                          <a:latin typeface="Arial" charset="0"/>
                          <a:cs typeface="Times New Roman" pitchFamily="18" charset="0"/>
                        </a:rPr>
                        <a:t>10 : 35 - 45</a:t>
                      </a:r>
                      <a:r>
                        <a:rPr kumimoji="0" lang="ar-SA"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وتقدم اليه يعقوب ويوحنا ابنا زبدي قائلين يا معلّم نريد ان تفعل لنا كل ما طلبنا. فقال لهما ماذا تريدان ان افعل لكما.</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Marc 10 : 35 - 45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a:t>
                      </a:r>
                      <a:r>
                        <a:rPr kumimoji="0" lang="fr-FR" sz="2800" b="0" i="0" u="none" strike="noStrike" cap="none" normalizeH="0" baseline="0">
                          <a:ln>
                            <a:noFill/>
                          </a:ln>
                          <a:solidFill>
                            <a:schemeClr val="bg1"/>
                          </a:solidFill>
                          <a:effectLst/>
                          <a:latin typeface="Arial" charset="0"/>
                          <a:cs typeface="Arial" charset="0"/>
                        </a:rPr>
                        <a:t>Jacques et Jean, les fils de Zébédée, s'approchent de Jésus et lui disent: "Maître, nous voudrions que tu fasses pour nous ce que nous allons te demander. 36 Il leur dit: "Que voulez-vous que je fasse pour vous?"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Mark 10:35-45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Then James and John, the sons of Zebedee, came to Him, saying, Teacher, we want You to do for us whatever we ask.'' 36 And He said to them, What do you want Me to do for you?''</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27g</a:t>
            </a:r>
          </a:p>
        </p:txBody>
      </p:sp>
    </p:spTree>
  </p:cSld>
  <p:clrMapOvr>
    <a:masterClrMapping/>
  </p:clrMapOvr>
</p:sld>
</file>

<file path=ppt/slides/slide15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89314" name="Group 2"/>
          <p:cNvGraphicFramePr>
            <a:graphicFrameLocks noGrp="1"/>
          </p:cNvGraphicFramePr>
          <p:nvPr/>
        </p:nvGraphicFramePr>
        <p:xfrm>
          <a:off x="34925" y="44450"/>
          <a:ext cx="9074150" cy="6516308"/>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فقالا له اعطنا ان نجلس واحد عن يمينك والآخر عن يسارك في مجدك.فقال لهما يسوع لستما تعلمان ما تطلبان.أتستطيعان ان تشربا الكاس التي اشربها انا وان تصطبغا بالصبغة التي اصطبغ بها انا.</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37 Ils lui dirent: "Accorde-nous de siéger dans ta gloire l'un à ta droite et l'autre à ta gauche. 38 Jésus leur dit: "Vous ne savez pas ce que vous demandez. Pouvez-vous boire la coupe que je vais boire, ou être baptisés du baptême dont je vais être baptisé?"</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37 They said to Him, Grant us that we may sit, one on Your right hand and the other on Your left, in Your glory.'' 38 But Jesus said to them, You do not know what you ask. Can you drink the cup that I drink, and be baptized with the baptism that I am baptized with?''</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90338" name="Group 2"/>
          <p:cNvGraphicFramePr>
            <a:graphicFrameLocks noGrp="1"/>
          </p:cNvGraphicFramePr>
          <p:nvPr/>
        </p:nvGraphicFramePr>
        <p:xfrm>
          <a:off x="34925" y="44450"/>
          <a:ext cx="9074150" cy="6516308"/>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فقالا له نستطيع</a:t>
                      </a:r>
                      <a:r>
                        <a:rPr kumimoji="0" lang="ar-EG" sz="3200" b="0" i="0" u="none" strike="noStrike" cap="none" normalizeH="0" baseline="0">
                          <a:ln>
                            <a:noFill/>
                          </a:ln>
                          <a:solidFill>
                            <a:schemeClr val="bg1"/>
                          </a:solidFill>
                          <a:effectLst/>
                          <a:latin typeface="Arial" charset="0"/>
                          <a:cs typeface="Arial" charset="0"/>
                        </a:rPr>
                        <a:t>.</a:t>
                      </a:r>
                      <a:r>
                        <a:rPr kumimoji="0" lang="en-CA"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فقال لهما يسوع اما الكاس التي اشربها انا فتشربانها وبالصبغة التي اصطبغ بها انا تصطبغان.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واما الجلوس عن يميني وعن يساري فليس لي ان اعطيه الا للذين أعدّ لهم</a:t>
                      </a:r>
                      <a:r>
                        <a:rPr kumimoji="0" lang="ar-EG" sz="3200" b="0" i="0" u="none" strike="noStrike" cap="none" normalizeH="0" baseline="0">
                          <a:ln>
                            <a:noFill/>
                          </a:ln>
                          <a:solidFill>
                            <a:schemeClr val="bg1"/>
                          </a:solidFill>
                          <a:effectLst/>
                          <a:latin typeface="Arial" charset="0"/>
                          <a:cs typeface="Arial" charset="0"/>
                        </a:rPr>
                        <a:t>.</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39 Ils lui dirent: "Nous le pouvons."Jésus leur dit: "La coupe que je vais boire, vous la boirez, et du baptême dont je vais être baptisé, 40 vous serez baptisés. Quant à siéger à ma droite ou à ma gauche, il ne m'appartient pas de l'accorder: ce sera donné à ceux pour qui cela est préparé."</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39 They said to Him, We are able.'' So Jesus said to them, You will indeed drink the cup that I drink, and with the baptism I am baptized with you will be baptized; 40 but to sit on My right hand and on My left is not Mine to give, but it is for those for whom it is prepared.''</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91362" name="Group 2"/>
          <p:cNvGraphicFramePr>
            <a:graphicFrameLocks noGrp="1"/>
          </p:cNvGraphicFramePr>
          <p:nvPr/>
        </p:nvGraphicFramePr>
        <p:xfrm>
          <a:off x="34925" y="44450"/>
          <a:ext cx="9074150" cy="677088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سمع العشرة ابتدأوا يغتاظون من اجل يعقوب ويوحنا.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فدعاهم يسوع وقال لهم انتم تعلمون ان الذين يحسبون رؤساء الامم يسودونهم وان عظماءهم يتسلطون عليهم</a:t>
                      </a:r>
                      <a:r>
                        <a:rPr kumimoji="0" lang="ar-EG" sz="3200" b="0" i="0" u="none" strike="noStrike" cap="none" normalizeH="0" baseline="0">
                          <a:ln>
                            <a:noFill/>
                          </a:ln>
                          <a:solidFill>
                            <a:schemeClr val="bg1"/>
                          </a:solidFill>
                          <a:effectLst/>
                          <a:latin typeface="Arial" charset="0"/>
                          <a:cs typeface="Arial" charset="0"/>
                        </a:rPr>
                        <a:t>.</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41 Les dix autres, qui avaient entendu, se mirent à s'indigner contre Jacques et Jean. 42 Jésus les appela et leur dit: "Vous le savez, ceux qu'on regarde comme les chefs des nations les tiennent sous leur pouvoir et les grands sous leur domination. Il n'en est pas ainsi parmi vous.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41 And when the ten heard it, they began to be greatly displeased with James and John. 42 But Jesus called them to Himself and said to them, You know that those who are considered rulers over the Gentiles lord it over them, and their great ones exercise authority over them.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92386" name="Group 2"/>
          <p:cNvGraphicFramePr>
            <a:graphicFrameLocks noGrp="1"/>
          </p:cNvGraphicFramePr>
          <p:nvPr/>
        </p:nvGraphicFramePr>
        <p:xfrm>
          <a:off x="34925" y="44450"/>
          <a:ext cx="9074150" cy="6854064"/>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فلا يكون هكذا فيكم.بل من اراد ان يصير فيكم عظيما يكون لكم خادما.</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اراد ان يصير فيكم اولا يكون للجميع عبدا.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 ابن الانسان ايضا لم يأت ليخدم بل ليخدم وليبذل نفسه فدية عن كثيرين</a:t>
                      </a:r>
                      <a:r>
                        <a:rPr kumimoji="0" lang="ar-EG" sz="3200" b="0" i="0" u="none" strike="noStrike" cap="none" normalizeH="0" baseline="0">
                          <a:ln>
                            <a:noFill/>
                          </a:ln>
                          <a:solidFill>
                            <a:srgbClr val="FF9933"/>
                          </a:solidFill>
                          <a:effectLst/>
                          <a:latin typeface="Arial" charset="0"/>
                          <a:cs typeface="Arial" charset="0"/>
                        </a:rPr>
                        <a:t>(والمجد للـه دائماً )</a:t>
                      </a:r>
                      <a:endParaRPr kumimoji="0" lang="en-CA" sz="3200" b="0" i="0" u="none" strike="noStrike" cap="none" normalizeH="0" baseline="0">
                        <a:ln>
                          <a:noFill/>
                        </a:ln>
                        <a:solidFill>
                          <a:srgbClr val="FF9933"/>
                        </a:solidFill>
                        <a:effectLst/>
                        <a:latin typeface="Arial" charset="0"/>
                        <a:cs typeface="Arial" charset="0"/>
                      </a:endParaRPr>
                    </a:p>
                  </a:txBody>
                  <a:tcPr marL="18000" marR="1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43 Au contraire, si quelqu'un veut être grand parmi vous, qu'il soit votre serviteur.44 Et si quelqu'un veut être le premier parmi vous, qu'il soit l'esclave de tous.45 Car le Fils de l'homme est venu non pour être servi, mais pour servir et donner sa vie en rançon pour la multitude.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43 Yet it shall not be so among you; but whoever desires to become great among you shall be your servant. 44 And whoever of you desires to be first shall be slave of all. 45 For even the Son of Man did not come to be served, but to serve, and to give His life a ransom for many.</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66308"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50603" name="Group 11"/>
          <p:cNvGraphicFramePr>
            <a:graphicFrameLocks noGrp="1"/>
          </p:cNvGraphicFramePr>
          <p:nvPr/>
        </p:nvGraphicFramePr>
        <p:xfrm>
          <a:off x="468313" y="692150"/>
          <a:ext cx="8137525" cy="557784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Twenty eighth day of The Month of Hatour</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الثامن والعشرون</a:t>
                      </a:r>
                      <a:r>
                        <a:rPr kumimoji="0" lang="ar-KW" sz="4000" b="1" i="0" u="none" strike="noStrike" cap="none" normalizeH="0" baseline="0">
                          <a:ln>
                            <a:noFill/>
                          </a:ln>
                          <a:solidFill>
                            <a:srgbClr val="FF9900"/>
                          </a:solidFill>
                          <a:effectLst/>
                          <a:latin typeface="Arial" charset="0"/>
                          <a:cs typeface="Arial" charset="0"/>
                        </a:rPr>
                        <a:t> 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هاتور</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Vingt-huitième jour du mois de Hatour</a:t>
                      </a:r>
                      <a:endParaRPr kumimoji="0" lang="fr-CA" sz="4000" b="1"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5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5161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3951619"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15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94446" name="Group 14"/>
          <p:cNvGraphicFramePr>
            <a:graphicFrameLocks noGrp="1"/>
          </p:cNvGraphicFramePr>
          <p:nvPr/>
        </p:nvGraphicFramePr>
        <p:xfrm>
          <a:off x="107950" y="115888"/>
          <a:ext cx="8928100" cy="6441314"/>
        </p:xfrm>
        <a:graphic>
          <a:graphicData uri="http://schemas.openxmlformats.org/drawingml/2006/table">
            <a:tbl>
              <a:tblPr rtl="1"/>
              <a:tblGrid>
                <a:gridCol w="439261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عشية </a:t>
                      </a:r>
                      <a:r>
                        <a:rPr kumimoji="0" lang="en-US" sz="3600" b="0" i="0" u="sng" strike="noStrike" cap="none" normalizeH="0" baseline="0" dirty="0">
                          <a:ln>
                            <a:noFill/>
                          </a:ln>
                          <a:solidFill>
                            <a:srgbClr val="FF9933"/>
                          </a:solidFill>
                          <a:effectLst/>
                          <a:latin typeface="Arial" charset="0"/>
                          <a:cs typeface="Times New Roman" pitchFamily="18" charset="0"/>
                        </a:rPr>
                        <a:t>89:19-21</a:t>
                      </a:r>
                      <a:endParaRPr kumimoji="0" lang="fr-FR" sz="3600" b="0" i="0" u="sng" strike="noStrike" cap="none" normalizeH="0" baseline="0" dirty="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رفعت مختارا من بين الشعب.وجدت داود عبدي</a:t>
                      </a:r>
                      <a:r>
                        <a:rPr kumimoji="0" lang="ar-EG" sz="3200" b="0" i="0" u="none" strike="noStrike" cap="none" normalizeH="0" baseline="0" dirty="0">
                          <a:ln>
                            <a:noFill/>
                          </a:ln>
                          <a:solidFill>
                            <a:schemeClr val="bg1"/>
                          </a:solidFill>
                          <a:effectLst/>
                          <a:latin typeface="Arial" charset="0"/>
                          <a:cs typeface="Arial" charset="0"/>
                        </a:rPr>
                        <a:t>.</a:t>
                      </a:r>
                      <a:r>
                        <a:rPr kumimoji="0" lang="en-CA"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بدهن قدسي مسحته.</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الذي تثبت يدي معه.</a:t>
                      </a:r>
                      <a:r>
                        <a:rPr kumimoji="0" lang="ar-EG"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CA" sz="32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Psalms 89:19-21</a:t>
                      </a:r>
                      <a:endParaRPr kumimoji="0" lang="fr-FR" sz="3600" b="0" i="0" u="sng" strike="noStrike" cap="none" normalizeH="0" baseline="0" dirty="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19 J'ai exalté un jeune homme de mon peuple.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20 J'ai trouvé David mon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serviteur. Je l'ai sacré avec mon huile sainte.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21 Solide, ma main sera</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près de lui,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89:19-21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I have exalted one chosen from the people.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I have found My servant David; with My holy oil I have anointed him,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With whom My hand shall be established.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US" dirty="0"/>
              <a:t>28pv</a:t>
            </a:r>
          </a:p>
        </p:txBody>
      </p:sp>
    </p:spTree>
  </p:cSld>
  <p:clrMapOvr>
    <a:masterClrMapping/>
  </p:clrMapOvr>
</p:sld>
</file>

<file path=ppt/slides/slide15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95458" name="Group 2"/>
          <p:cNvGraphicFramePr>
            <a:graphicFrameLocks noGrp="1"/>
          </p:cNvGraphicFramePr>
          <p:nvPr/>
        </p:nvGraphicFramePr>
        <p:xfrm>
          <a:off x="34925" y="-26988"/>
          <a:ext cx="9074150" cy="6851904"/>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94310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a:t>
                      </a:r>
                      <a:r>
                        <a:rPr kumimoji="0" lang="fr-FR" sz="3600" b="0" i="0" u="sng" strike="noStrike" cap="none" normalizeH="0" baseline="0">
                          <a:ln>
                            <a:noFill/>
                          </a:ln>
                          <a:solidFill>
                            <a:srgbClr val="FF9933"/>
                          </a:solidFill>
                          <a:effectLst/>
                          <a:latin typeface="Arial" charset="0"/>
                          <a:cs typeface="Times New Roman" pitchFamily="18" charset="0"/>
                        </a:rPr>
                        <a:t>10 : 34 - 42</a:t>
                      </a:r>
                      <a:r>
                        <a:rPr kumimoji="0" lang="ar-EG" sz="3600" b="0" i="0" u="sng" strike="noStrike" cap="none" normalizeH="0" baseline="0">
                          <a:ln>
                            <a:noFill/>
                          </a:ln>
                          <a:solidFill>
                            <a:srgbClr val="FF9933"/>
                          </a:solidFill>
                          <a:effectLst/>
                          <a:latin typeface="Arial" charset="0"/>
                          <a:cs typeface="Arial" charset="0"/>
                        </a:rPr>
                        <a:t> </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تظنوا اني جئت لألقي سلاما على الارض.ما جئت لألقي سلاما بل سيفا.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فاني جئت لأفرّق الانسان ضد ابيه والابنة ضد امها والكنة ضد حماتها.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40275">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Times New Roman" pitchFamily="18" charset="0"/>
                        </a:rPr>
                        <a:t>Matthieu 10 : 34 - 42</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N'allez pas croire que je sois venu apporter la paix sur la terre; je ne suis pas venu apporter la paix, mais bien le glaive. 35 Oui, je suis venu séparer l'homme de son père, la fille de sa mère, la belle-fille de sa belle-mère: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Matthew 10:34-42</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34 Do not think that I came to bring peace on earth. I did not come to bring peace but a sword. 35 For I have come to "set a man against his father, a daughter against her mother, and a daughter-in-law against her mother-in-law';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28v</a:t>
            </a:r>
          </a:p>
        </p:txBody>
      </p:sp>
    </p:spTree>
  </p:cSld>
  <p:clrMapOvr>
    <a:masterClrMapping/>
  </p:clrMapOvr>
</p:sld>
</file>

<file path=ppt/slides/slide15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96482" name="Group 2"/>
          <p:cNvGraphicFramePr>
            <a:graphicFrameLocks noGrp="1"/>
          </p:cNvGraphicFramePr>
          <p:nvPr/>
        </p:nvGraphicFramePr>
        <p:xfrm>
          <a:off x="107950" y="44450"/>
          <a:ext cx="9001125" cy="6467793"/>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واعداء الانسان اهل بيته.من احب ابا او اما اكثر مني فلا يستحقني.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ومن احب ابنا او ابنة اكثر مني فلا يستحقني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ومن لا ياخذ صليبه ويتبعني فلا يستحقني.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36 on aura pour ennemis les gens de sa  maison. Qui aime son père ou sa mère plus que moi n'est pas digne de moi; 37 qui aime son fils ou sa fille plus que moi n'est pas digne de moi. 38 Qui ne se charge pas de sa croix et ne me suit pas n'est pas digne de moi.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36 and "a man's enemies will be those of his own household.' 37 He who loves father or mother more than Me is not worthy of Me. And he who loves son or daughter more than Me is not worthy of Me. 38 And he who does not take his cross and follow after Me is not worthy of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97506" name="Group 2"/>
          <p:cNvGraphicFramePr>
            <a:graphicFrameLocks noGrp="1"/>
          </p:cNvGraphicFramePr>
          <p:nvPr/>
        </p:nvGraphicFramePr>
        <p:xfrm>
          <a:off x="107950" y="44450"/>
          <a:ext cx="8856663" cy="6638481"/>
        </p:xfrm>
        <a:graphic>
          <a:graphicData uri="http://schemas.openxmlformats.org/drawingml/2006/table">
            <a:tbl>
              <a:tblPr rtl="1"/>
              <a:tblGrid>
                <a:gridCol w="4464050">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وجد حياته يضيعها.ومن اضاع حياته من اجلي يجدها. من يقبلكم يقبلني ومن يقبلني يقبل الذي ارسلني.</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EG" sz="3600" b="0" i="0" u="sng"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39 Qui aura sauvé sa vie la perdra et qui perdra sa vie à cause de moi l'assurera. 40 Qui vous accueille m'accueille moi-même, et qui m'accueille, accueille Celui qui m'a envoyé.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39 He who finds his life will lose it, and he who loses his life for My sake will find it. 40 He who receives you receives Me, and he who receives Me receives Him who sent Me.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Times New Roman" pitchFamily="18"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98530" name="Group 2"/>
          <p:cNvGraphicFramePr>
            <a:graphicFrameLocks noGrp="1"/>
          </p:cNvGraphicFramePr>
          <p:nvPr/>
        </p:nvGraphicFramePr>
        <p:xfrm>
          <a:off x="34925" y="115888"/>
          <a:ext cx="9074150" cy="6624003"/>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من يقبل نبيا باسم نبي فأجر نبي ياخذ.</a:t>
                      </a:r>
                      <a:r>
                        <a:rPr kumimoji="0" lang="ar-EG" sz="3600" b="0" i="0" u="none" strike="noStrike" cap="none" normalizeH="0" baseline="0">
                          <a:ln>
                            <a:noFill/>
                          </a:ln>
                          <a:solidFill>
                            <a:schemeClr val="bg1"/>
                          </a:solidFill>
                          <a:effectLst/>
                          <a:latin typeface="Arial" charset="0"/>
                          <a:cs typeface="Arial" charset="0"/>
                        </a:rPr>
                        <a:t> </a:t>
                      </a:r>
                      <a:r>
                        <a:rPr kumimoji="0" lang="ar-SA" sz="3600" b="0" i="0" u="none" strike="noStrike" cap="none" normalizeH="0" baseline="0">
                          <a:ln>
                            <a:noFill/>
                          </a:ln>
                          <a:solidFill>
                            <a:schemeClr val="bg1"/>
                          </a:solidFill>
                          <a:effectLst/>
                          <a:latin typeface="Arial" charset="0"/>
                          <a:cs typeface="Arial" charset="0"/>
                        </a:rPr>
                        <a:t>ومن يقبل بارا باسم بار فأجر بار ياخذ. </a:t>
                      </a:r>
                      <a:endParaRPr kumimoji="0" lang="ar-EG" sz="40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EG" sz="4000" b="0" i="0" u="sng"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037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41 Qui accueille un prophète en sa qualité de prophète recevra une récompense de prophète, et qui accueille un juste en sa qualité de juste recevra une récompense de juste. </a:t>
                      </a:r>
                      <a:endParaRPr kumimoji="0" lang="fr-FR" sz="3200" b="0" i="0" u="sng" strike="noStrike" cap="none" normalizeH="0" baseline="0">
                        <a:ln>
                          <a:noFill/>
                        </a:ln>
                        <a:solidFill>
                          <a:schemeClr val="bg1"/>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41 He who receives a prophet in the name of a prophet shall receive a prophet's reward. And he who receives a righteous man in the name of a righteous man shall receive a righteous man's reward.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99554" name="Group 2"/>
          <p:cNvGraphicFramePr>
            <a:graphicFrameLocks noGrp="1"/>
          </p:cNvGraphicFramePr>
          <p:nvPr/>
        </p:nvGraphicFramePr>
        <p:xfrm>
          <a:off x="34925" y="44450"/>
          <a:ext cx="9074150" cy="597852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سقى احد هؤلاء الصغار كاس ماء بارد فقط باسم تلميذ فالحق اقول لكم انه لا يضيع اجره</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42 Quiconque donnera à boire, ne serait-ce qu'un verre d'eau fraîche, à l'un de ces petits en sa qualité de disciple, en vérité, je vous le déclare, il ne perdra pas sa récompense." </a:t>
                      </a:r>
                      <a:endParaRPr kumimoji="0" lang="fr-FR" sz="3200" b="0" i="0" u="sng"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42 “And whoever gives one of these little ones only a cup of cold water in the name of a disciple, assuredly, I say to you, he shall by no means lose his reward.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5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0057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5400579"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15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01602" name="Group 2"/>
          <p:cNvGraphicFramePr>
            <a:graphicFrameLocks noGrp="1"/>
          </p:cNvGraphicFramePr>
          <p:nvPr/>
        </p:nvGraphicFramePr>
        <p:xfrm>
          <a:off x="107950" y="44450"/>
          <a:ext cx="9001125" cy="6606413"/>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باكر</a:t>
                      </a:r>
                      <a:r>
                        <a:rPr kumimoji="0" lang="ar-SA" sz="3600" b="0" i="0" u="sng" strike="noStrike" cap="none" normalizeH="0" baseline="0" dirty="0">
                          <a:ln>
                            <a:noFill/>
                          </a:ln>
                          <a:solidFill>
                            <a:srgbClr val="FF9933"/>
                          </a:solidFill>
                          <a:effectLst/>
                          <a:latin typeface="Arial" charset="0"/>
                          <a:cs typeface="Arial" charset="0"/>
                        </a:rPr>
                        <a:t> 132:9,10,17</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كهنتك يلبسون البر واتقياؤك يهتفون.</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من اجل داود عبدك لا ترد وجه مسيحك. رتبت سراجا لمسيحي.</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وعليه يزهر اكليله </a:t>
                      </a:r>
                      <a:r>
                        <a:rPr kumimoji="0" lang="ar-EG" sz="3200" b="0" i="0" u="none" strike="noStrike" cap="none" normalizeH="0" baseline="0" dirty="0">
                          <a:ln>
                            <a:noFill/>
                          </a:ln>
                          <a:solidFill>
                            <a:schemeClr val="bg1"/>
                          </a:solidFill>
                          <a:effectLst/>
                          <a:latin typeface="Arial" charset="0"/>
                          <a:cs typeface="Arial" charset="0"/>
                        </a:rPr>
                        <a:t>. </a:t>
                      </a:r>
                      <a:r>
                        <a:rPr kumimoji="0" lang="ar-SA" sz="3600" b="1" i="0" u="none" strike="noStrike" cap="none" normalizeH="0" baseline="0" dirty="0">
                          <a:ln>
                            <a:noFill/>
                          </a:ln>
                          <a:solidFill>
                            <a:schemeClr val="bg1"/>
                          </a:solidFill>
                          <a:effectLst/>
                          <a:latin typeface="Arial" charset="0"/>
                          <a:cs typeface="Arial" charset="0"/>
                        </a:rPr>
                        <a:t>هللويا.</a:t>
                      </a:r>
                      <a:r>
                        <a:rPr kumimoji="0" lang="ar-SA" sz="3600" b="0" i="0" u="none" strike="noStrike" cap="none" normalizeH="0" baseline="0" dirty="0">
                          <a:ln>
                            <a:noFill/>
                          </a:ln>
                          <a:solidFill>
                            <a:schemeClr val="bg1"/>
                          </a:solidFill>
                          <a:effectLst/>
                          <a:latin typeface="Arial" charset="0"/>
                          <a:cs typeface="Arial" charset="0"/>
                        </a:rPr>
                        <a:t> </a:t>
                      </a:r>
                      <a:endParaRPr kumimoji="0" lang="ar-EG" sz="36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 </a:t>
                      </a:r>
                      <a:r>
                        <a:rPr kumimoji="0" lang="en-US" sz="3200" b="0" i="0" u="sng" strike="noStrike" cap="none" normalizeH="0" baseline="0" dirty="0">
                          <a:ln>
                            <a:noFill/>
                          </a:ln>
                          <a:solidFill>
                            <a:srgbClr val="FF9933"/>
                          </a:solidFill>
                          <a:effectLst/>
                          <a:latin typeface="Arial" charset="0"/>
                          <a:cs typeface="Times New Roman" pitchFamily="18" charset="0"/>
                        </a:rPr>
                        <a:t>132:9,10,17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9 Que tes prêtres soient vêtus de justice,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que tes fidèles crient leur joie, 10 à cause de David ton serviteur.17 Je préparerai une lampe pour mon messie, 18 et sur lui son diadème fleurira,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Psalms132:9-10,17-18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Let Your priests be clothed with righteousness, and let Your saints shout for joy.10 For Your servant David's sake,17 I will prepare a lamp for My Anointed. 18 but upon Himself His crown shall flourish. 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US" dirty="0"/>
              <a:t>28pm</a:t>
            </a:r>
          </a:p>
        </p:txBody>
      </p:sp>
    </p:spTree>
  </p:cSld>
  <p:clrMapOvr>
    <a:masterClrMapping/>
  </p:clrMapOvr>
</p:sld>
</file>

<file path=ppt/slides/slide15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02626" name="Group 2"/>
          <p:cNvGraphicFramePr>
            <a:graphicFrameLocks noGrp="1"/>
          </p:cNvGraphicFramePr>
          <p:nvPr/>
        </p:nvGraphicFramePr>
        <p:xfrm>
          <a:off x="107950" y="44450"/>
          <a:ext cx="9072563" cy="6840347"/>
        </p:xfrm>
        <a:graphic>
          <a:graphicData uri="http://schemas.openxmlformats.org/drawingml/2006/table">
            <a:tbl>
              <a:tblPr rtl="1"/>
              <a:tblGrid>
                <a:gridCol w="4679950">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6 :17 -23 </a:t>
                      </a:r>
                      <a:r>
                        <a:rPr kumimoji="0" lang="ar-SA" sz="2800" b="0" i="0" u="none" strike="noStrike" cap="none" normalizeH="0" baseline="0">
                          <a:ln>
                            <a:noFill/>
                          </a:ln>
                          <a:solidFill>
                            <a:schemeClr val="tx1"/>
                          </a:solidFill>
                          <a:effectLst/>
                          <a:latin typeface="Arial" charset="0"/>
                          <a:cs typeface="Arial" charset="0"/>
                        </a:rPr>
                        <a:t> </a:t>
                      </a:r>
                      <a:endParaRPr kumimoji="0" lang="ar-EG" sz="2800" b="0" i="0" u="none" strike="noStrike" cap="none" normalizeH="0" baseline="0">
                        <a:ln>
                          <a:noFill/>
                        </a:ln>
                        <a:solidFill>
                          <a:schemeClr val="tx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ونزل معهم ووقف في موضع سهل هو وجمع من تلاميذه وجمهور كثير من الشعب من جميع اليهودية واورشليم وساحل صور وصيدا الذين جاءوا ليسمعوه ويشفوا من امراضهم.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40275">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Luc 6 : 17 - 23</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t>
                      </a:r>
                      <a:r>
                        <a:rPr kumimoji="0" lang="fr-FR" sz="2800" b="0" i="0" u="none" strike="noStrike" cap="none" normalizeH="0" baseline="0">
                          <a:ln>
                            <a:noFill/>
                          </a:ln>
                          <a:solidFill>
                            <a:schemeClr val="bg1"/>
                          </a:solidFill>
                          <a:effectLst/>
                          <a:latin typeface="Arial" charset="0"/>
                          <a:cs typeface="Arial" charset="0"/>
                        </a:rPr>
                        <a:t>Descendant avec eux, il s'arrêta sur un endroit plat avec une grande foule de ses disciples et une grande multitude du peuple de toute la Judée, de </a:t>
                      </a:r>
                      <a:r>
                        <a:rPr kumimoji="0" lang="fr-FR" sz="2600" b="0" i="0" u="none" strike="noStrike" cap="none" normalizeH="0" baseline="0">
                          <a:ln>
                            <a:noFill/>
                          </a:ln>
                          <a:solidFill>
                            <a:schemeClr val="bg1"/>
                          </a:solidFill>
                          <a:effectLst/>
                          <a:latin typeface="Arial" charset="0"/>
                          <a:cs typeface="Arial" charset="0"/>
                        </a:rPr>
                        <a:t>Jérusalem </a:t>
                      </a:r>
                      <a:r>
                        <a:rPr kumimoji="0" lang="fr-FR" sz="2800" b="0" i="0" u="none" strike="noStrike" cap="none" normalizeH="0" baseline="0">
                          <a:ln>
                            <a:noFill/>
                          </a:ln>
                          <a:solidFill>
                            <a:schemeClr val="bg1"/>
                          </a:solidFill>
                          <a:effectLst/>
                          <a:latin typeface="Arial" charset="0"/>
                          <a:cs typeface="Arial" charset="0"/>
                        </a:rPr>
                        <a:t>et du littoral de Tyr et de Sidon; ils étaient venus pour l'entendre et se faire guérir de leurs maladies;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Luke 6:17-23</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And He came down with them and stood on a level place with a crowd of His disciples and a great multitude of people from all Judea and Jerusalem, and from the seacoast of Tyre and Sidon, who came to hear Him and be healed of their diseases,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28m</a:t>
            </a:r>
          </a:p>
        </p:txBody>
      </p:sp>
    </p:spTree>
  </p:cSld>
  <p:clrMapOvr>
    <a:masterClrMapping/>
  </p:clrMapOvr>
</p:sld>
</file>

<file path=ppt/slides/slide15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03650" name="Group 2"/>
          <p:cNvGraphicFramePr>
            <a:graphicFrameLocks noGrp="1"/>
          </p:cNvGraphicFramePr>
          <p:nvPr/>
        </p:nvGraphicFramePr>
        <p:xfrm>
          <a:off x="107950" y="44450"/>
          <a:ext cx="9072563" cy="6796405"/>
        </p:xfrm>
        <a:graphic>
          <a:graphicData uri="http://schemas.openxmlformats.org/drawingml/2006/table">
            <a:tbl>
              <a:tblPr rtl="1"/>
              <a:tblGrid>
                <a:gridCol w="4248150">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والمعذبون من ارواح نجسة.وكانوا يبرأون.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وكل الجمع طلبوا ان يلمسوه لان قوة كانت تخرج منه وتشفي الجميع</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ورفع عينيه الى تلاميذه وقال طوباكم ايها المساكين لان لكم ملكوت الله.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ceux qui étaient affligés d'esprits impurs étaient guéris;19 et toute la foule cherchait à le toucher, parce qu'une force sortait de lui et les guérissait tous. 20 Alors, levant les yeux sur ses disciples, Jésus dit: "Heureux, vous les pauvres: le Royaume de Dieu est à vous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as well as those who were tormented with unclean spirits. And they were healed. 19 And the whole multitude sought to touch Him, for power went out from Him and healed them all. 20 Then He lifted up His eyes toward His disciples, and said: Blessed are you poor, for yours is the kingdom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04674" name="Group 2"/>
          <p:cNvGraphicFramePr>
            <a:graphicFrameLocks noGrp="1"/>
          </p:cNvGraphicFramePr>
          <p:nvPr/>
        </p:nvGraphicFramePr>
        <p:xfrm>
          <a:off x="107950" y="44450"/>
          <a:ext cx="9001125" cy="6441123"/>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طوباكم ايها الجياع الآن لانكم تشبعون.طوباكم ايها الباكون الآن لانكم ستضحكون.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طوباكم اذا ابغضكم الناس واذا افرزوكم وعيّروكم واخرجوا اسمكم كشرير من اجل ابن الانسان.</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21 Heureux, vous qui avez faim maintenant: vous serez rassasiés. Heureux, vous qui pleurez maintenant: vous rirez. 22 Heureux êtes-vous lorsque les hommes vous haïssent, lorsqu'ils vous rejettent, et qu'ils insultent et proscrivent votre nom comme infâme, à cause du Fils de l'homme.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Blessed are you who hunger now, for you shall be filled. Blessed are you who weep now, for you shall laugh. 22 Blessed are you when men hate you, and when they exclude you, and revile you, and cast out your name as evil, for the Son of Man's sake.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05698" name="Group 2"/>
          <p:cNvGraphicFramePr>
            <a:graphicFrameLocks noGrp="1"/>
          </p:cNvGraphicFramePr>
          <p:nvPr/>
        </p:nvGraphicFramePr>
        <p:xfrm>
          <a:off x="34925" y="115888"/>
          <a:ext cx="9001125" cy="5402263"/>
        </p:xfrm>
        <a:graphic>
          <a:graphicData uri="http://schemas.openxmlformats.org/drawingml/2006/table">
            <a:tbl>
              <a:tblPr rtl="1"/>
              <a:tblGrid>
                <a:gridCol w="4968875">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افرحوا في ذلك اليوم وتهللوا.فهوذا اجركم عظيم في السماء.لان آباءهم هكذا كانوا يفعلون بالانبياء.</a:t>
                      </a:r>
                      <a:r>
                        <a:rPr kumimoji="0" lang="ar-EG" sz="3200" b="0" i="0" u="none" strike="noStrike" cap="none" normalizeH="0" baseline="0">
                          <a:ln>
                            <a:noFill/>
                          </a:ln>
                          <a:solidFill>
                            <a:schemeClr val="bg1"/>
                          </a:solidFill>
                          <a:effectLst/>
                          <a:latin typeface="Arial" charset="0"/>
                          <a:cs typeface="Arial" charset="0"/>
                        </a:rPr>
                        <a:t> </a:t>
                      </a:r>
                      <a:r>
                        <a:rPr kumimoji="0" lang="ar-EG" sz="3200" b="1" i="0" u="none" strike="noStrike" cap="none" normalizeH="0" baseline="0">
                          <a:ln>
                            <a:noFill/>
                          </a:ln>
                          <a:solidFill>
                            <a:srgbClr val="FF9900"/>
                          </a:solidFill>
                          <a:effectLst/>
                          <a:latin typeface="Arial" charset="0"/>
                          <a:cs typeface="Arial" charset="0"/>
                        </a:rPr>
                        <a:t>( والمجد للـه دائماً )</a:t>
                      </a:r>
                      <a:endParaRPr kumimoji="0" lang="en-CA" sz="32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Réjouissez-vous ce jour-là et bondissez de joie, car voici, votre récompense est grande dans le ciel; c'est en effet de la même manière que leurs pères traitaient les prophètes.</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Rejoice in that day and leap for joy! For indeed your reward is great in heaven, for in like manner their fathers did to the prophets.</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5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06722"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5406723"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5406724"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5406725"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5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08770" name="Group 2"/>
          <p:cNvGraphicFramePr>
            <a:graphicFrameLocks noGrp="1"/>
          </p:cNvGraphicFramePr>
          <p:nvPr/>
        </p:nvGraphicFramePr>
        <p:xfrm>
          <a:off x="34925" y="44450"/>
          <a:ext cx="9001125" cy="6299962"/>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رسالة بولس الرسول إلى العبرانيين</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a:t>
                      </a:r>
                      <a:r>
                        <a:rPr kumimoji="0" lang="fr-FR" sz="3600" b="0" i="0" u="sng" strike="noStrike" cap="none" normalizeH="0" baseline="0">
                          <a:ln>
                            <a:noFill/>
                          </a:ln>
                          <a:solidFill>
                            <a:srgbClr val="FF9933"/>
                          </a:solidFill>
                          <a:effectLst/>
                          <a:latin typeface="Arial" charset="0"/>
                          <a:cs typeface="Arial" charset="0"/>
                        </a:rPr>
                        <a:t>7:18 - 8:1-13</a:t>
                      </a:r>
                      <a:r>
                        <a:rPr kumimoji="0" lang="ar-SA" sz="3600" b="0" i="0" u="sng" strike="noStrike" cap="none" normalizeH="0" baseline="0">
                          <a:ln>
                            <a:noFill/>
                          </a:ln>
                          <a:solidFill>
                            <a:srgbClr val="FF9933"/>
                          </a:solidFill>
                          <a:effectLst/>
                          <a:latin typeface="Arial" charset="0"/>
                          <a:cs typeface="Arial" charset="0"/>
                        </a:rPr>
                        <a:t> )</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فانه يصير ابطال الوصية السابقة من اجل ضعفها وعدم نفعها.</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33"/>
                          </a:solidFill>
                          <a:effectLst/>
                          <a:latin typeface="Arial" charset="0"/>
                          <a:cs typeface="Arial" charset="0"/>
                        </a:rPr>
                        <a:t>Hébreux 7:18 - 8:1-13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De fait, on a là, d'une part, l'abrogation du précepte antérieur en raison de sa déficience et de son manque d'utilité,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Hebrews7:18-28 &amp; 8:1-13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or on the one hand there is an annulling of the former commandment because of its weakness and unprofitableness,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28p</a:t>
            </a:r>
          </a:p>
        </p:txBody>
      </p:sp>
    </p:spTree>
  </p:cSld>
  <p:clrMapOvr>
    <a:masterClrMapping/>
  </p:clrMapOvr>
</p:sld>
</file>

<file path=ppt/slides/slide15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09794" name="Group 2"/>
          <p:cNvGraphicFramePr>
            <a:graphicFrameLocks noGrp="1"/>
          </p:cNvGraphicFramePr>
          <p:nvPr/>
        </p:nvGraphicFramePr>
        <p:xfrm>
          <a:off x="34925" y="115888"/>
          <a:ext cx="8929688" cy="6218238"/>
        </p:xfrm>
        <a:graphic>
          <a:graphicData uri="http://schemas.openxmlformats.org/drawingml/2006/table">
            <a:tbl>
              <a:tblPr rtl="1"/>
              <a:tblGrid>
                <a:gridCol w="45370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اذ الناموس لم يكمل شيئا.ولكن يصير ادخال رجاء افضل به نقترب الى الله.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car la loi n'a rien mené à l'accomplissement, et, d'autre part, l'introduction d'une espérance meilleure, par laquelle nous approchons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for the law made nothing perfect; on the other hand, there is the bringing in of a better hope, through which we draw near to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10818" name="Group 2"/>
          <p:cNvGraphicFramePr>
            <a:graphicFrameLocks noGrp="1"/>
          </p:cNvGraphicFramePr>
          <p:nvPr/>
        </p:nvGraphicFramePr>
        <p:xfrm>
          <a:off x="34925" y="44450"/>
          <a:ext cx="9145588" cy="6796405"/>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وعلى قدر ما انه ليس بدون قسم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 اولئك بدون قسم قد صاروا كهنة واما هذا فبقسم من القائل له اقسم الرب ولن يندم انت كاهن الى الابد على رتبة ملكي صادق.</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Et dans la mesure où cela ne s'est pas réalisé sans prestation de serment -21 car s'il n'y a pas eu prestation de serment pour le sacerdoce des autres, pour lui il y a eu le serment prononcé par celui qui a dit à son intention: Le Seigneur l'a juré et il ne reviendra pas sur cela: Tu es prêtre pour l'éternité -, dans cette mesure,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And inasmuch as He was not made priest without an oath 21 (for they have become priests without an oath, but He with an oath by Him who said to Him: The Lord has sworn and will not relent, "You are a priest forever according to the order of Melchizedek' ''),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11842" name="Group 2"/>
          <p:cNvGraphicFramePr>
            <a:graphicFrameLocks noGrp="1"/>
          </p:cNvGraphicFramePr>
          <p:nvPr/>
        </p:nvGraphicFramePr>
        <p:xfrm>
          <a:off x="34925" y="44450"/>
          <a:ext cx="9001125" cy="6369685"/>
        </p:xfrm>
        <a:graphic>
          <a:graphicData uri="http://schemas.openxmlformats.org/drawingml/2006/table">
            <a:tbl>
              <a:tblPr rtl="1"/>
              <a:tblGrid>
                <a:gridCol w="4464050">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على قدر ذلك قد صار يسوع ضامنا لعهد افضل</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واولئك قد صاروا كهنة كثيرين من اجل منعهم بالموت عن البقاء. واما هذا فمن اجل انه يبقى الى الابد له كهنوت لا يزول.</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c'est d'une meilleure alliance que Jésus est devenu le garant.23 De plus, les autres sont nombreux à être devenus prêtres, puisque la mort les empêchait de rester; 24 mais lui, puisqu'il demeure pour l'éternité, possède un sacerdoce exclusif.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by so much more Jesus has become a surety of a better covenant. 23 Also there were many priests, because they were prevented by death from continuing. 24 But He, because He continues forever, has an unchangeable priesthood.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12866" name="Group 2"/>
          <p:cNvGraphicFramePr>
            <a:graphicFrameLocks noGrp="1"/>
          </p:cNvGraphicFramePr>
          <p:nvPr/>
        </p:nvGraphicFramePr>
        <p:xfrm>
          <a:off x="34925" y="44450"/>
          <a:ext cx="9074150" cy="583406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فمن ثم يقدر ان يخلّص ايضا الى التمام الذين يتقدمون به الى الله اذ هو حيّ في كل حين ليشفع فيهم.لانه كان يليق بنا رئيس كهنة مثل هذا قدوس بلا شر</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Et c'est pourquoi il est en mesure de sauver d'une manière définitive ceux qui, par lui, s'approchent de Dieu, puisqu'il est toujours vivant pour intercéder en leur faveur.26 Et tel est bien le grand prêtre qui nous convenait, saint, innocent,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Therefore He is also able to save to the uttermost those who come to God through Him, since He always lives to make intercession for them. 26 For such a High Priest was fitting for us, who is holy, harmless,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13890" name="Group 2"/>
          <p:cNvGraphicFramePr>
            <a:graphicFrameLocks noGrp="1"/>
          </p:cNvGraphicFramePr>
          <p:nvPr/>
        </p:nvGraphicFramePr>
        <p:xfrm>
          <a:off x="34925" y="44450"/>
          <a:ext cx="9074150" cy="659479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دنس قد انفصل عن الخطاة وصار اعلى من السموات</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 ليس له اضطرار كل يوم مثل رؤساء الكهنة ان يقدم ذبائح اولا عن خطايا نفسه ثم عن خطايا الشعب لانه فعل هذا مرة واحدة اذ قدم نفسه.</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immaculé, séparé des pécheurs, élevé au-dessus des cieux. 27 Il n'a pas besoin, comme les autres grands prêtres, d'offrir chaque jour des sacrifices, d'abord pour ses propres péchés, puis pour ceux du peuple. Cela, il l'a fait une fois pour toutes en s'offrant lui-même.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undefiled, separate from sinners, and has become higher than the heavens;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27 who does not need daily, as those high priests, to offer up sacrifices, first for His own sins and then for the people's, for this He did once for all when He offered up Himself.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14914" name="Group 2"/>
          <p:cNvGraphicFramePr>
            <a:graphicFrameLocks noGrp="1"/>
          </p:cNvGraphicFramePr>
          <p:nvPr/>
        </p:nvGraphicFramePr>
        <p:xfrm>
          <a:off x="34925" y="44450"/>
          <a:ext cx="9074150" cy="6192838"/>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 الناموس يقيم اناسا بهم ضعف رؤساء كهنة واما كلمة القسم التي بعد الناموس فتقيم ابنا مكملا الى الابد</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Alors que la loi établit grands prêtres des hommes qui restent déficients, la parole du serment qui intervient après la loi établit un Fils qui, pour l'éternité,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For the law appoints as high priests men who have weakness, but the word of the oath, which came after the law, appoints the Son who has been perfected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15938" name="Group 2"/>
          <p:cNvGraphicFramePr>
            <a:graphicFrameLocks noGrp="1"/>
          </p:cNvGraphicFramePr>
          <p:nvPr/>
        </p:nvGraphicFramePr>
        <p:xfrm>
          <a:off x="34925" y="44450"/>
          <a:ext cx="9001125" cy="6796405"/>
        </p:xfrm>
        <a:graphic>
          <a:graphicData uri="http://schemas.openxmlformats.org/drawingml/2006/table">
            <a:tbl>
              <a:tblPr rtl="1"/>
              <a:tblGrid>
                <a:gridCol w="47513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راس الكلام فهو ان لنا رئيس كهنة مثل هذا قد جلس في يمين عرش العظمة في السموات</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خادما للاقداس والمسكن الحقيقي الذي نصبه الرب لا انسان.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est arrivé au parfait accomplissement. Or, point capital de notre exposé, c'est bien un tel grand prêtre que nous avons, lui qui s'est assis à la droite du trône de la Majesté dans les cieux, 2 comme ministre du vrai sanctuaire et de la véritable tente dressée par le Seigneur et non par un homme.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Now this is the main point of the things we are saying: We have such a High Priest, who is seated at the right hand of the throne of the Majesty in the heavens, 2 a Minister of the sanctuary and of the true tabernacle which the Lord erected, and not man.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16962" name="Group 2"/>
          <p:cNvGraphicFramePr>
            <a:graphicFrameLocks noGrp="1"/>
          </p:cNvGraphicFramePr>
          <p:nvPr/>
        </p:nvGraphicFramePr>
        <p:xfrm>
          <a:off x="34925" y="44450"/>
          <a:ext cx="9074150" cy="662463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كل رئيس كهنة يقام لكي يقدم قرابين وذبائح.فمن ثم يلزم ان يكون لهذا ايضا شيء يقدمه. فانه لو كان على الارض لما كان كاهنا اذ يوجد الكهنة الذين يقدمون قرابين حسب الناموس</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Tout grand prêtre est établi pour offrir des dons et des sacrifices; d'où la nécessité pour lui aussi d'avoir quelque chose à offrir. 4 Si le Christ était sur la terre, il ne serait pas même prêtre, la place étant prise par ceux qui offrent les dons conformément à la loi;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For every high priest is appointed to offer both gifts and sacrifices. Therefore it is necessary that this One also have something to offer. 4 For if He were on earth, He would not be a priest, since there are priests who offer the gifts according to the law;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17986" name="Group 2"/>
          <p:cNvGraphicFramePr>
            <a:graphicFrameLocks noGrp="1"/>
          </p:cNvGraphicFramePr>
          <p:nvPr/>
        </p:nvGraphicFramePr>
        <p:xfrm>
          <a:off x="34925" y="44450"/>
          <a:ext cx="9145588" cy="6624638"/>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الذين يخدمون شبه السماويات وظلها كما اوحي الى موسى وهو مزمع ان يصنع المسكن.لانه قال انظر ان تصنع كل شيء حسب المثال الذي اظهر لك في الجبل.</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mais leur culte, ils le rendent à une image, à une esquisse des réalités célestes, selon l'avertissement divin reçu par Moïse pour construire la tente: Vois, lui est-il dit, tu feras tout d'après le modèle qui t'a été montré sur la montagne.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who serve the copy and shadow of the heavenly things, as Moses was divinely instructed when he was about to make the tabernacle. For He said, See that you make all things according to the pattern shown you on the mountain.''</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19010" name="Group 2"/>
          <p:cNvGraphicFramePr>
            <a:graphicFrameLocks noGrp="1"/>
          </p:cNvGraphicFramePr>
          <p:nvPr/>
        </p:nvGraphicFramePr>
        <p:xfrm>
          <a:off x="34925" y="44450"/>
          <a:ext cx="9145588" cy="6796405"/>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ولكنه الآن قد حصل على خدمة افضل بمقدار ما هو وسيط ايضا لعهد اعظم قد تثبّت على مواعيد افضل</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فانه لو كان ذلك الاول بلا عيب لما طلب موضع لثان.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En réalité, c'est un ministère bien supérieur qui lui revient, car il est médiateur d'une bien meilleure alliance, dont la constitution repose sur de meilleures promesses.7 Si, en effet, cette première alliance avait été sans reproche, il ne serait pas question de la remplacer par une seconde.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But now He has obtained a more excellent ministry, inasmuch as He is also Mediator of a better covenant, which was established on better promises. 7 For if that first covenant had been faultless, then no place would have been sought for a second.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20034" name="Group 2"/>
          <p:cNvGraphicFramePr>
            <a:graphicFrameLocks noGrp="1"/>
          </p:cNvGraphicFramePr>
          <p:nvPr/>
        </p:nvGraphicFramePr>
        <p:xfrm>
          <a:off x="34925" y="44450"/>
          <a:ext cx="9145588" cy="5513388"/>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يقول لهم لائما هوذا ايام تأتي يقول الرب حين اكمّل مع بيت اسرائيل ومع بيت يهوذا عهدا جديدا.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290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En fait, c'est bien un reproche qu'il leur adresse: Voici: des jours viennent, dit le Seigneur, où je conclurai avec la maison d'Israël et avec la maison de Juda une alliance nouvelle,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Because finding fault with them, He says: Behold, the days are coming, says the Lord, when I will make a new covenant with the house of Israel and with the house of Judah--</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21058" name="Group 2"/>
          <p:cNvGraphicFramePr>
            <a:graphicFrameLocks noGrp="1"/>
          </p:cNvGraphicFramePr>
          <p:nvPr/>
        </p:nvGraphicFramePr>
        <p:xfrm>
          <a:off x="34925" y="44450"/>
          <a:ext cx="9074150" cy="6624638"/>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كالعهد الذي عملته مع آبائهم يوم امسكت بيدهم لاخرجهم من ارض مصر لانهم لم يثبتوا في عهدي وانا اهملتهم يقول الرب.</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non pas comme l'alliance que je fis avec leurs pères le jour où je les pris par la main pour les mener hors du pays d'Égypte. Parce qu'eux-mêmes ne se sont pas maintenus dans mon alliance, moi aussi je les ai délaissés, dit le Seigneur.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not according to the covenant that I made with their fathers in the day when I took them by the hand to lead them out of the land of Egypt; because they did not continue in My covenant, and I disregarded them, says the Lord.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22082" name="Group 2"/>
          <p:cNvGraphicFramePr>
            <a:graphicFrameLocks noGrp="1"/>
          </p:cNvGraphicFramePr>
          <p:nvPr/>
        </p:nvGraphicFramePr>
        <p:xfrm>
          <a:off x="34925" y="115888"/>
          <a:ext cx="9074150" cy="603408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لان هذا هو العهد الذي اعهده مع بيت اسرائيل بعد تلك الايام يقول الرب اجعل نواميسي في اذهانهم واكتبها على قلوبهم وانا اكون لهم الها وهم يكونون لي شعبا.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338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Car voici l'alliance par laquelle je m'allierai avec la maison d'Israël après ces jours-là, dit le Seigneur: en donnant mes lois, c'est dans leur pensée et dans leurs coeurs que je les inscrirai. Je deviendrai leur Dieu, ils deviendront mon peuple.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For this is the covenant that I will make with the house of Israel after those days, says the Lord: I will put My laws in their mind and write them on their hearts; and I will be their God, and they shall be My people.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23106" name="Group 2"/>
          <p:cNvGraphicFramePr>
            <a:graphicFrameLocks noGrp="1"/>
          </p:cNvGraphicFramePr>
          <p:nvPr/>
        </p:nvGraphicFramePr>
        <p:xfrm>
          <a:off x="34925" y="115888"/>
          <a:ext cx="9001125" cy="5761038"/>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يعلّمون كل واحد قريبه وكل واحد اخاه قائلا اعرف الرب لان الجميع سيعرفونني من صغيرهم الى كبيرهم.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Chacun d'eux n'aura plus à enseigner son compatriote ni son frère en disant: Connais le Seigneur! car tous me connaîtront, du plus petit jusqu'au plus grand,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None of them shall teach his neighbor, and none his brother, saying, "Know the Lord,' for all shall know Me, from the least of them to the greatest of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24130" name="Group 2"/>
          <p:cNvGraphicFramePr>
            <a:graphicFrameLocks noGrp="1"/>
          </p:cNvGraphicFramePr>
          <p:nvPr/>
        </p:nvGraphicFramePr>
        <p:xfrm>
          <a:off x="34925" y="115888"/>
          <a:ext cx="9001125" cy="6115368"/>
        </p:xfrm>
        <a:graphic>
          <a:graphicData uri="http://schemas.openxmlformats.org/drawingml/2006/table">
            <a:tbl>
              <a:tblPr rtl="1"/>
              <a:tblGrid>
                <a:gridCol w="45354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لاني اكون صفوحا عن آثامهم ولا اذكر خطاياهم وتعدياتهم في ما بعد.فاذ قال جديدا عتق الاول.واما ما عتّق وشاخ فهو قريب من </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الاضمحلال</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5608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parce que je serai indulgent pour leurs fautes et de leurs péchés, je ne me souviendrai plus.13 En parlant d'une alliance nouvelle, il a rendu ancienne la première; or, ce qui devient ancien et qui vieillit est près de disparaître.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For I will be merciful to their unrighteousness, and their sins and their lawless deeds I will remember no more.'' 13 In that He says, A new covenant,'' He has made the first obsolete. Now what is becoming obsolete and growing old is ready to vanish away.</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5154"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57958"/>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5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6178"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542617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5426180"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5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28226" name="Group 2"/>
          <p:cNvGraphicFramePr>
            <a:graphicFrameLocks noGrp="1"/>
          </p:cNvGraphicFramePr>
          <p:nvPr/>
        </p:nvGraphicFramePr>
        <p:xfrm>
          <a:off x="34925" y="-26988"/>
          <a:ext cx="9001125" cy="5976938"/>
        </p:xfrm>
        <a:graphic>
          <a:graphicData uri="http://schemas.openxmlformats.org/drawingml/2006/table">
            <a:tbl>
              <a:tblPr rtl="1"/>
              <a:tblGrid>
                <a:gridCol w="5184775">
                  <a:extLst>
                    <a:ext uri="{9D8B030D-6E8A-4147-A177-3AD203B41FA5}">
                      <a16:colId xmlns:a16="http://schemas.microsoft.com/office/drawing/2014/main" val="20000"/>
                    </a:ext>
                  </a:extLst>
                </a:gridCol>
                <a:gridCol w="3816350">
                  <a:extLst>
                    <a:ext uri="{9D8B030D-6E8A-4147-A177-3AD203B41FA5}">
                      <a16:colId xmlns:a16="http://schemas.microsoft.com/office/drawing/2014/main" val="20001"/>
                    </a:ext>
                  </a:extLst>
                </a:gridCol>
              </a:tblGrid>
              <a:tr h="1727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الكاثوليكون من رسالة </a:t>
                      </a:r>
                      <a:r>
                        <a:rPr kumimoji="0" lang="ar-EG" sz="3600" b="0" i="0" u="sng" strike="noStrike" cap="none" normalizeH="0" baseline="0">
                          <a:ln>
                            <a:noFill/>
                          </a:ln>
                          <a:solidFill>
                            <a:srgbClr val="FF9933"/>
                          </a:solidFill>
                          <a:effectLst/>
                          <a:latin typeface="Arial" charset="0"/>
                          <a:cs typeface="Arial" charset="0"/>
                        </a:rPr>
                        <a:t>يوحنا</a:t>
                      </a:r>
                      <a:r>
                        <a:rPr kumimoji="0" lang="ar-SA" sz="3600" b="0" i="0" u="sng" strike="noStrike" cap="none" normalizeH="0" baseline="0">
                          <a:ln>
                            <a:noFill/>
                          </a:ln>
                          <a:solidFill>
                            <a:srgbClr val="FF9933"/>
                          </a:solidFill>
                          <a:effectLst/>
                          <a:latin typeface="Arial" charset="0"/>
                          <a:cs typeface="Arial" charset="0"/>
                        </a:rPr>
                        <a:t> الرسول الثا</a:t>
                      </a:r>
                      <a:r>
                        <a:rPr kumimoji="0" lang="ar-EG" sz="3600" b="0" i="0" u="sng" strike="noStrike" cap="none" normalizeH="0" baseline="0">
                          <a:ln>
                            <a:noFill/>
                          </a:ln>
                          <a:solidFill>
                            <a:srgbClr val="FF9933"/>
                          </a:solidFill>
                          <a:effectLst/>
                          <a:latin typeface="Arial" charset="0"/>
                          <a:cs typeface="Arial" charset="0"/>
                        </a:rPr>
                        <a:t>لثة (</a:t>
                      </a:r>
                      <a:r>
                        <a:rPr kumimoji="0" lang="en-US" sz="3600" b="0" i="0" u="sng" strike="noStrike" cap="none" normalizeH="0" baseline="0">
                          <a:ln>
                            <a:noFill/>
                          </a:ln>
                          <a:solidFill>
                            <a:srgbClr val="FF9933"/>
                          </a:solidFill>
                          <a:effectLst/>
                          <a:latin typeface="Arial" charset="0"/>
                          <a:cs typeface="Times New Roman" pitchFamily="18" charset="0"/>
                        </a:rPr>
                        <a:t>1: 1- 14</a:t>
                      </a:r>
                      <a:r>
                        <a:rPr kumimoji="0" lang="ar-SA" sz="3600" b="0" i="0" u="sng" strike="noStrike" cap="none" normalizeH="0" baseline="0">
                          <a:ln>
                            <a:noFill/>
                          </a:ln>
                          <a:solidFill>
                            <a:srgbClr val="FF9933"/>
                          </a:solidFill>
                          <a:effectLst/>
                          <a:latin typeface="Arial" charset="0"/>
                          <a:cs typeface="Arial" charset="0"/>
                        </a:rPr>
                        <a:t> )</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الشيخ الى غايس الحبيب الذي انا احبه بالحق</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ايها الحبيب في كل شيء اروم ان تكون ناجحا وصحيحا كما ان نفسك ناجحة.</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3 Jean 1:1 - 14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L'Ancien, à Gaïus, très aimé, que j'aime dans la lumière de la vérité.2 Cher ami, je souhaite que tu te portes bien à tous égards, et que ta santé soit bonne; qu'il en aille comme pour ton âme qui, elle, se porte bien.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3 John 1:1-14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1The elder, To the beloved Gaius, whom I love in truth: 2 Beloved, I pray that you may prosper in all things and be in health, just as your soul prospers.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28c</a:t>
            </a:r>
          </a:p>
        </p:txBody>
      </p:sp>
    </p:spTree>
  </p:cSld>
  <p:clrMapOvr>
    <a:masterClrMapping/>
  </p:clrMapOvr>
</p:sld>
</file>

<file path=ppt/slides/slide15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29250" name="Group 2"/>
          <p:cNvGraphicFramePr>
            <a:graphicFrameLocks noGrp="1"/>
          </p:cNvGraphicFramePr>
          <p:nvPr/>
        </p:nvGraphicFramePr>
        <p:xfrm>
          <a:off x="34925" y="115888"/>
          <a:ext cx="9074150" cy="5762626"/>
        </p:xfrm>
        <a:graphic>
          <a:graphicData uri="http://schemas.openxmlformats.org/drawingml/2006/table">
            <a:tbl>
              <a:tblPr rtl="1"/>
              <a:tblGrid>
                <a:gridCol w="5184775">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لاني فرحت جدا اذ حضر اخوة وشهدوا بالحق الذي فيك كما انك تسلك بالحق.</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J'ai, en effet, éprouvé une très grande joie, car des frères arrivés ici rendent témoignage à la vérité qui transparaît dans ta vie: toi, tu marches dans la lumière de la vérité.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For I rejoiced greatly when brethren came and testified of the truth that is in you, just as you walk in the truth.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30274" name="Group 2"/>
          <p:cNvGraphicFramePr>
            <a:graphicFrameLocks noGrp="1"/>
          </p:cNvGraphicFramePr>
          <p:nvPr/>
        </p:nvGraphicFramePr>
        <p:xfrm>
          <a:off x="34925" y="44450"/>
          <a:ext cx="9074150" cy="5618163"/>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ليس لي فرح اعظم من هذا ان اسمع عن اولادي انهم يسلكون بالحق</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ايها الحبيب انت تفعل بالامانة كل ما تصنعه الى الاخوة والى الغرباء</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Ma plus grande joie, c'est d'apprendre que mes enfants marchent dans la lumière de la vérité. 5 Cher ami, tu agis selon ta foi dans les soins que tu prends pour les frères, et cela pour des étrangers.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I have no greater joy than to hear that my children walk in truth. 5 Beloved, you do faithfully whatever you do for the brethren and for strangers,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31298" name="Group 2"/>
          <p:cNvGraphicFramePr>
            <a:graphicFrameLocks noGrp="1"/>
          </p:cNvGraphicFramePr>
          <p:nvPr/>
        </p:nvGraphicFramePr>
        <p:xfrm>
          <a:off x="34925" y="115888"/>
          <a:ext cx="9074150" cy="540226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الذين شهدوا بمحبتك امام الكنيسة.الذين تفعل حسنا اذا شيعتهم كما يحق للّه.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Ils ont rendu devant l'Église témoignage à ta charité. Tu agiras bien en pourvoyant à leur mission d'une manière digne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who have borne witness of your love before the church. If you send them forward on their journey in a manner worthy of God, you will do well,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32322" name="Group 2"/>
          <p:cNvGraphicFramePr>
            <a:graphicFrameLocks noGrp="1"/>
          </p:cNvGraphicFramePr>
          <p:nvPr/>
        </p:nvGraphicFramePr>
        <p:xfrm>
          <a:off x="34925" y="44450"/>
          <a:ext cx="9001125" cy="6796405"/>
        </p:xfrm>
        <a:graphic>
          <a:graphicData uri="http://schemas.openxmlformats.org/drawingml/2006/table">
            <a:tbl>
              <a:tblPr rtl="1"/>
              <a:tblGrid>
                <a:gridCol w="45354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لانهم من اجل اسمه خرجوا وهم لا يأخذون شيئا من الامم.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فنحن ينبغي لنا ان نقبل امثال هؤلاء لكي نكون عاملين معهم بالحق</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كتبت الى الكنيسة ولكن ديوتريفس الذي يحب ان يكون الاول بينهم لا يقبلنا.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Car c'est pour le Nom qu'ils se sont mis en route, sans rien recevoir des païens. 8 Nous donc, nous devons venir en aide à ces hommes, afin de nous montrer coopérateurs de la vérité.9 J'ai écrit un mot à l'Église. Mais Diotréphès, qui aime à tout régenter, ne nous reconnaît pas.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because they went forth for His name's sake, taking nothing from the Gentiles. 8 We therefore ought to receive such, that we may become fellow workers for the truth. 9 I wrote to the church, but Diotrephes, who loves to have the preeminence among them, does not receive 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33346" name="Group 2"/>
          <p:cNvGraphicFramePr>
            <a:graphicFrameLocks noGrp="1"/>
          </p:cNvGraphicFramePr>
          <p:nvPr/>
        </p:nvGraphicFramePr>
        <p:xfrm>
          <a:off x="34925" y="44450"/>
          <a:ext cx="9074150" cy="5942965"/>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اجل ذلك اذا جئت فسأذكّره باعماله التي يعملها هاذرا علينا باقوال خبيثة.واذ هو غير مكتف بهذه لا يقبل الاخوة ويمنع ايضا الذين يريدون ويطردهم من الكنيسة.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Aussi, lorsque je viendrai, je dénoncerai ses procédés, lui qui se répand contre nous en paroles mauvaises: et non content de cela, il refuse lui-même de recevoir les frères, et ceux qui voudraient les recevoir, il les en empêche et les chasse de l'Église.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Therefore, if I come, I will call to mind his deeds which he does, prating against us with malicious words. And not content with that, he himself does not receive the brethren, and forbids those who wish to, putting them out of the church.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34370" name="Group 2"/>
          <p:cNvGraphicFramePr>
            <a:graphicFrameLocks noGrp="1"/>
          </p:cNvGraphicFramePr>
          <p:nvPr/>
        </p:nvGraphicFramePr>
        <p:xfrm>
          <a:off x="34925" y="-26988"/>
          <a:ext cx="9074150" cy="6867843"/>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ايها الحبيب لا تتمثل بالشر بل بالخير لان من يصنع الخير هو من الله ومن يصنع الشر فلم يبصر الله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ديمتريوس مشهود له من الجميع ومن الحق نفسه ونحن ايضا نشهد وانتم تعلمون ان شهادتنا هي صادقة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Cher ami, ne prends pas exemple sur le mal mais sur le bien. Celui qui fait le bien est de Dieu, celui qui fait le mal ne voit pas Dieu. 12 Quant à Démétrius, tout le monde lui rend bon témoignage. La vérité elle-même témoigne pour lui. Mais nous aussi, nous lui rendons témoignage, et tu sais que notre témoignage est vrai.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Beloved, do not imitate what is evil, but what is good. He who does good is of God, but he who does evil has not seen God. 12 Demetrius has a good testimony from all, and from the truth itself. And we also bear witness, and you know that our testimony is true.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35394" name="Group 2"/>
          <p:cNvGraphicFramePr>
            <a:graphicFrameLocks noGrp="1"/>
          </p:cNvGraphicFramePr>
          <p:nvPr/>
        </p:nvGraphicFramePr>
        <p:xfrm>
          <a:off x="34925" y="44450"/>
          <a:ext cx="9074150" cy="5834063"/>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لي كثير لاكتبه لكنني لست اريد ان اكتب اليك بحبر وقلم</a:t>
                      </a:r>
                      <a:r>
                        <a:rPr kumimoji="0" lang="en-US" sz="3200" b="0" i="0" u="none" strike="noStrike" cap="none" normalizeH="0" baseline="0">
                          <a:ln>
                            <a:noFill/>
                          </a:ln>
                          <a:solidFill>
                            <a:schemeClr val="bg1"/>
                          </a:solidFill>
                          <a:effectLst/>
                          <a:latin typeface="Arial" charset="0"/>
                          <a:cs typeface="Arial" charset="0"/>
                        </a:rPr>
                        <a:t>.</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ولكنني ارجو ان اراك عن قريب فنتكلم فما لفم</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J'aurais bien des choses à t'écrire, mais je ne veux pas le faire avec l'encre et la plume; </a:t>
                      </a:r>
                      <a:r>
                        <a:rPr kumimoji="0" lang="en-US" sz="2800" b="0" i="0" u="none" strike="noStrike" cap="none" normalizeH="0" baseline="0">
                          <a:ln>
                            <a:noFill/>
                          </a:ln>
                          <a:solidFill>
                            <a:schemeClr val="bg1"/>
                          </a:solidFill>
                          <a:effectLst/>
                          <a:latin typeface="Arial" charset="0"/>
                          <a:cs typeface="Arial" charset="0"/>
                        </a:rPr>
                        <a:t>14 </a:t>
                      </a:r>
                      <a:r>
                        <a:rPr kumimoji="0" lang="fr-FR" sz="2800" b="0" i="0" u="none" strike="noStrike" cap="none" normalizeH="0" baseline="0">
                          <a:ln>
                            <a:noFill/>
                          </a:ln>
                          <a:solidFill>
                            <a:schemeClr val="bg1"/>
                          </a:solidFill>
                          <a:effectLst/>
                          <a:latin typeface="Arial" charset="0"/>
                          <a:cs typeface="Arial" charset="0"/>
                        </a:rPr>
                        <a:t>car j'espère te revoir prochainement, et nous nous entretiendrons de vive voix. La paix soit avec toi! Les amis te saluent. salue aussi les amis, chacun en particulier.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I had many things to write, but I do not wish to write to you with pen and ink; 14 but I hope to see you shortly, and we shall speak face to face. Peace to you. Our friends greet you. Greet the friends by name.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36418"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37442"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543744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5437444"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5437445"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5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39490" name="Group 2"/>
          <p:cNvGraphicFramePr>
            <a:graphicFrameLocks noGrp="1"/>
          </p:cNvGraphicFramePr>
          <p:nvPr/>
        </p:nvGraphicFramePr>
        <p:xfrm>
          <a:off x="71438" y="115888"/>
          <a:ext cx="8964612" cy="6842760"/>
        </p:xfrm>
        <a:graphic>
          <a:graphicData uri="http://schemas.openxmlformats.org/drawingml/2006/table">
            <a:tbl>
              <a:tblPr rtl="1"/>
              <a:tblGrid>
                <a:gridCol w="4608512">
                  <a:extLst>
                    <a:ext uri="{9D8B030D-6E8A-4147-A177-3AD203B41FA5}">
                      <a16:colId xmlns:a16="http://schemas.microsoft.com/office/drawing/2014/main" val="20000"/>
                    </a:ext>
                  </a:extLst>
                </a:gridCol>
                <a:gridCol w="435610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28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2800" b="0" i="0" u="sng" strike="noStrike" cap="none" normalizeH="0" baseline="0">
                          <a:ln>
                            <a:noFill/>
                          </a:ln>
                          <a:solidFill>
                            <a:srgbClr val="FF9933"/>
                          </a:solidFill>
                          <a:effectLst/>
                          <a:latin typeface="Arial" charset="0"/>
                          <a:cs typeface="Arial" charset="0"/>
                        </a:rPr>
                        <a:t> (</a:t>
                      </a:r>
                      <a:r>
                        <a:rPr kumimoji="0" lang="en-US" sz="2800" b="0" i="0" u="sng" strike="noStrike" cap="none" normalizeH="0" baseline="0">
                          <a:ln>
                            <a:noFill/>
                          </a:ln>
                          <a:solidFill>
                            <a:srgbClr val="FF9900"/>
                          </a:solidFill>
                          <a:effectLst/>
                          <a:latin typeface="Arial" charset="0"/>
                          <a:cs typeface="Arial" charset="0"/>
                        </a:rPr>
                        <a:t>15:36 - 16:1-5</a:t>
                      </a:r>
                      <a:r>
                        <a:rPr kumimoji="0" lang="ar-SA" sz="2800" b="0" i="0" u="sng" strike="noStrike" cap="none" normalizeH="0" baseline="0">
                          <a:ln>
                            <a:noFill/>
                          </a:ln>
                          <a:solidFill>
                            <a:srgbClr val="FF9933"/>
                          </a:solidFill>
                          <a:effectLst/>
                          <a:latin typeface="Arial" charset="0"/>
                          <a:cs typeface="Arial" charset="0"/>
                        </a:rPr>
                        <a:t>)</a:t>
                      </a:r>
                      <a:endParaRPr kumimoji="0" lang="en-US" sz="28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بعد ايام قال بولس لبرنابا لنرجع ونفتقد اخوتنا في كل مدينة نادينا فيها بكلمة الرب كيف هم.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فاشار برنابا ان يأخذا معهما ايضا يوحنا الذي يدعى مرقس</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92650">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a:t>
                      </a:r>
                      <a:r>
                        <a:rPr kumimoji="0" lang="fr-CA" sz="2800" b="0" i="0" u="sng" strike="noStrike" cap="none" normalizeH="0" baseline="0">
                          <a:ln>
                            <a:noFill/>
                          </a:ln>
                          <a:solidFill>
                            <a:srgbClr val="FF9900"/>
                          </a:solidFill>
                          <a:effectLst/>
                          <a:latin typeface="Arial" charset="0"/>
                          <a:cs typeface="Arial" charset="0"/>
                        </a:rPr>
                        <a:t>e</a:t>
                      </a:r>
                      <a:r>
                        <a:rPr kumimoji="0" lang="en-US" sz="2800" b="0" i="0" u="sng" strike="noStrike" cap="none" normalizeH="0" baseline="0">
                          <a:ln>
                            <a:noFill/>
                          </a:ln>
                          <a:solidFill>
                            <a:srgbClr val="FF9900"/>
                          </a:solidFill>
                          <a:effectLst/>
                          <a:latin typeface="Arial" charset="0"/>
                          <a:cs typeface="Arial" charset="0"/>
                        </a:rPr>
                        <a:t>s</a:t>
                      </a:r>
                      <a:r>
                        <a:rPr kumimoji="0" lang="en-US" sz="2400" b="0" i="0" u="sng" strike="noStrike" cap="none" normalizeH="0" baseline="0">
                          <a:ln>
                            <a:noFill/>
                          </a:ln>
                          <a:solidFill>
                            <a:srgbClr val="FF9933"/>
                          </a:solidFill>
                          <a:effectLst/>
                          <a:latin typeface="Arial" charset="0"/>
                          <a:cs typeface="Times New Roman" pitchFamily="18" charset="0"/>
                        </a:rPr>
                        <a:t> </a:t>
                      </a:r>
                      <a:r>
                        <a:rPr kumimoji="0" lang="en-US" sz="2800" b="0" i="0" u="sng" strike="noStrike" cap="none" normalizeH="0" baseline="0">
                          <a:ln>
                            <a:noFill/>
                          </a:ln>
                          <a:solidFill>
                            <a:srgbClr val="FF9900"/>
                          </a:solidFill>
                          <a:effectLst/>
                          <a:latin typeface="Arial" charset="0"/>
                          <a:cs typeface="Arial" charset="0"/>
                        </a:rPr>
                        <a:t>15:36 - 16:1-5</a:t>
                      </a:r>
                      <a:endParaRPr kumimoji="0" lang="en-US" sz="24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a:t>
                      </a:r>
                      <a:r>
                        <a:rPr kumimoji="0" lang="fr-FR" sz="2800" b="0" i="0" u="none" strike="noStrike" cap="none" normalizeH="0" baseline="0">
                          <a:ln>
                            <a:noFill/>
                          </a:ln>
                          <a:solidFill>
                            <a:schemeClr val="bg1"/>
                          </a:solidFill>
                          <a:effectLst/>
                          <a:latin typeface="Arial" charset="0"/>
                          <a:cs typeface="Arial" charset="0"/>
                        </a:rPr>
                        <a:t>Après un certain temps, Paul dit à Barnabas: "Retournons donc visiter les frères dans chacune des villes où nous avons annoncé la parole du Seigneur. Nous verrons où ils en sont." Barnabas voulait emmener aussi avec eux Jean appelé Marc.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95000"/>
                        </a:lnSpc>
                        <a:spcBef>
                          <a:spcPct val="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15:36-41 &amp; 16:1-5</a:t>
                      </a: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Then after some days Paul said to Barnabas, Let us now go back and visit our brethren in every city where we have preached the word of the Lord, and see how they are doing.'' 37 Now Barnabas was determined to take with them John called Mark.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28a</a:t>
            </a:r>
          </a:p>
        </p:txBody>
      </p:sp>
    </p:spTree>
  </p:cSld>
  <p:clrMapOvr>
    <a:masterClrMapping/>
  </p:clrMapOvr>
</p:sld>
</file>

<file path=ppt/slides/slide15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40514" name="Group 2"/>
          <p:cNvGraphicFramePr>
            <a:graphicFrameLocks noGrp="1"/>
          </p:cNvGraphicFramePr>
          <p:nvPr/>
        </p:nvGraphicFramePr>
        <p:xfrm>
          <a:off x="34925" y="44450"/>
          <a:ext cx="9074150" cy="676656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بولس فكان يستحسن ان الذي فارقهما من بمفيلية ولم يذهب معهما للعمل لا يأخذانه معهما. فحصل بينهما مشاجرة حتى فارق احدهما الآخر</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وبرنابا اخذ مرقس وسافر في البحر الى قبرس.</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38 Mais Paul n'était pas d'avis de reprendre comme compagnon un homme qui les avait quittés en Pamphylie et n'avait donc pas partagé leur travail. 39 Leur désaccord s'aggrava tellement qu'ils partirent chacun de leur côté. Barnabas prit Marc avec lui et s'embarqua pour Chypre,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38 But Paul insisted that they should not take with them the one who had departed from them in Pamphylia, and had not gone with them to the work. 39 Then the contention became so sharp that they parted from one another. And so Barnabas took Mark and sailed to Cyprus;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41538" name="Group 2"/>
          <p:cNvGraphicFramePr>
            <a:graphicFrameLocks noGrp="1"/>
          </p:cNvGraphicFramePr>
          <p:nvPr/>
        </p:nvGraphicFramePr>
        <p:xfrm>
          <a:off x="34925" y="115888"/>
          <a:ext cx="9001125" cy="5901754"/>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بولس فاختار سيلا وخرج مستودعا من الاخوة الى نعمة الله.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فاجتاز في سورية وكيليكية يشدد الكنائس</a:t>
                      </a:r>
                      <a:r>
                        <a:rPr kumimoji="0" lang="ar-EG" sz="3200" b="0" i="0" u="none" strike="noStrike" cap="none" normalizeH="0" baseline="0">
                          <a:ln>
                            <a:noFill/>
                          </a:ln>
                          <a:solidFill>
                            <a:schemeClr val="bg1"/>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40 tandis que Paul s'adjoignait Silas et s'en allait, remis par les frères à la grâce du Seigneur. 41Parcourant la Syrie et la Cilicie, Paul affermissait les Églises et il parvint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40 but Paul chose Silas and departed, being commended by the brethren to the grace of God. 41 And he went through Syria and Cilicia, strengthening the churches.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42562" name="Group 2"/>
          <p:cNvGraphicFramePr>
            <a:graphicFrameLocks noGrp="1"/>
          </p:cNvGraphicFramePr>
          <p:nvPr/>
        </p:nvGraphicFramePr>
        <p:xfrm>
          <a:off x="34925" y="44450"/>
          <a:ext cx="9074150" cy="5913120"/>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وصل الى دربة ولسترة واذا تلميذ كان هناك اسمه تيموثاوس ابن امرأة يهودية مؤمنة ولكن اباه يوناني.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وكان مشهودا له من الاخوة الذين في لسترة وايقونية</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1ainsi à Derbé et à Lystre. Il y avait là un disciple nommé Timothée, fils d'une Juive devenue croyante et d'un père qui était Grec. 2 Sa réputation était bonne parmi les frères de Lystre et d'Iconium.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Then he came to Derbe and Lystra. And behold, a certain disciple was there, named Timothy, the son of a certain Jewish woman who believed, but his father was Greek. 2 He was well spoken of by the brethren who were at Lystra and Iconium.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43586" name="Group 2"/>
          <p:cNvGraphicFramePr>
            <a:graphicFrameLocks noGrp="1"/>
          </p:cNvGraphicFramePr>
          <p:nvPr/>
        </p:nvGraphicFramePr>
        <p:xfrm>
          <a:off x="34925" y="44450"/>
          <a:ext cx="9074150" cy="5762626"/>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فاراد بولس ان يخرج هذا معه فاخذه وختنه من اجل اليهود الذين في تلك الاماكن لان الجميع كانوا يعرفون اباه انه يوناني.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Paul désirait l'emmener avec lui; il le prit donc et le circoncit à cause des Juifs qui se trouvaient dans ces parages. Ils savaient tous, en effet, que son père était grec.</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Paul wanted to have him go on with him. And he took him and circumcised him because of the Jews who were in that region, for they all knew that his father was Greek.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44610" name="Group 2"/>
          <p:cNvGraphicFramePr>
            <a:graphicFrameLocks noGrp="1"/>
          </p:cNvGraphicFramePr>
          <p:nvPr/>
        </p:nvGraphicFramePr>
        <p:xfrm>
          <a:off x="34925" y="44450"/>
          <a:ext cx="9074150" cy="633984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واذ كانوا يجتازون في المدن كانوا يسلمونهم القضايا التي حكم بها الرسل والمشايخ الذين في اورشليم ليحفظوها.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فكانت الكنائس تتشدد في الايمان وتزداد في العدد كل يوم</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Dans les villes où ils passaient, Paul et Silas transmettaient les décisions qu'avaient prises les apôtres et les anciens de Jérusalem et ils demandaient de s'y conformer. 5 Les Églises devenaient plus fortes dans la foi et croissaient en nombre de jour en jour.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as they went through the cities, they delivered to them the decrees to keep, which were determined by the apostles and elders at Jerusalem. 5 So the churches were strengthened in the faith, and increased in number daily.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45634"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5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46658"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47682"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5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48706" name="Group 2"/>
          <p:cNvGraphicFramePr>
            <a:graphicFrameLocks noGrp="1"/>
          </p:cNvGraphicFramePr>
          <p:nvPr/>
        </p:nvGraphicFramePr>
        <p:xfrm>
          <a:off x="107950" y="44450"/>
          <a:ext cx="9001125" cy="6388608"/>
        </p:xfrm>
        <a:graphic>
          <a:graphicData uri="http://schemas.openxmlformats.org/drawingml/2006/table">
            <a:tbl>
              <a:tblPr rtl="1"/>
              <a:tblGrid>
                <a:gridCol w="4321175">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مزمور </a:t>
                      </a:r>
                      <a:r>
                        <a:rPr kumimoji="0" lang="en-US" sz="3600" b="0" i="0" u="sng" strike="noStrike" cap="none" normalizeH="0" baseline="0" dirty="0">
                          <a:ln>
                            <a:noFill/>
                          </a:ln>
                          <a:solidFill>
                            <a:srgbClr val="FF9933"/>
                          </a:solidFill>
                          <a:effectLst/>
                          <a:latin typeface="Arial" charset="0"/>
                          <a:cs typeface="Arial" charset="0"/>
                        </a:rPr>
                        <a:t>99 : 6 - 7</a:t>
                      </a:r>
                      <a:endParaRPr kumimoji="0" lang="ar-EG" sz="28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موسى وهرون بين كهنته وصموئيل بين الذين يدعون باسمه.دعوا الرب‏ وهو استجاب لهم.</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بعمود السحاب كلمهم.</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هللويا.</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Arial" charset="0"/>
                        </a:rPr>
                        <a:t>Psaume </a:t>
                      </a:r>
                      <a:r>
                        <a:rPr kumimoji="0" lang="en-US" sz="3200" b="0" i="0" u="sng" strike="noStrike" cap="none" normalizeH="0" baseline="0">
                          <a:ln>
                            <a:noFill/>
                          </a:ln>
                          <a:solidFill>
                            <a:srgbClr val="FF9933"/>
                          </a:solidFill>
                          <a:effectLst/>
                          <a:latin typeface="Arial" charset="0"/>
                          <a:cs typeface="Arial" charset="0"/>
                        </a:rPr>
                        <a:t>99 : 6 - 7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Moïse et Aaron parmi ses prêtres, et Samuel parmi ceux qui invoquaient son nom, faisaient appel au Seigneur, et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il leur répondait. Dans la colonne de nuée, il leur parlait,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dirty="0">
                          <a:ln>
                            <a:noFill/>
                          </a:ln>
                          <a:solidFill>
                            <a:srgbClr val="FF9933"/>
                          </a:solidFill>
                          <a:effectLst/>
                          <a:latin typeface="Arial" charset="0"/>
                          <a:cs typeface="Arial" charset="0"/>
                        </a:rPr>
                        <a:t>Psalms 99:6-7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6 Moses and Aaron were among His priests, and Samuel was among those who called upon His name; they called upon the LORD, and He answered them.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7 He spoke to them in the cloudy pillar.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US" dirty="0"/>
              <a:t>28pg</a:t>
            </a:r>
          </a:p>
        </p:txBody>
      </p:sp>
    </p:spTree>
  </p:cSld>
  <p:clrMapOvr>
    <a:masterClrMapping/>
  </p:clrMapOvr>
</p:sld>
</file>

<file path=ppt/slides/slide15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49730" name="Group 2"/>
          <p:cNvGraphicFramePr>
            <a:graphicFrameLocks noGrp="1"/>
          </p:cNvGraphicFramePr>
          <p:nvPr/>
        </p:nvGraphicFramePr>
        <p:xfrm>
          <a:off x="34925" y="44450"/>
          <a:ext cx="9001125" cy="6194426"/>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4000" b="0" i="0" u="sng" strike="noStrike" cap="none" normalizeH="0" baseline="0">
                          <a:ln>
                            <a:noFill/>
                          </a:ln>
                          <a:solidFill>
                            <a:srgbClr val="FF9933"/>
                          </a:solidFill>
                          <a:effectLst/>
                          <a:latin typeface="Arial" charset="0"/>
                          <a:cs typeface="Arial" charset="0"/>
                        </a:rPr>
                        <a:t>يوحنا </a:t>
                      </a:r>
                      <a:r>
                        <a:rPr kumimoji="0" lang="fr-FR" sz="4000" b="0" i="0" u="sng" strike="noStrike" cap="none" normalizeH="0" baseline="0">
                          <a:ln>
                            <a:noFill/>
                          </a:ln>
                          <a:solidFill>
                            <a:srgbClr val="FF9933"/>
                          </a:solidFill>
                          <a:effectLst/>
                          <a:latin typeface="Arial" charset="0"/>
                          <a:cs typeface="Arial" charset="0"/>
                        </a:rPr>
                        <a:t>16 : 20 - 33</a:t>
                      </a:r>
                      <a:endParaRPr kumimoji="0" lang="ar-EG" sz="40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الحق الحق اقول لكم انكم ستبكون وتنوحون والعالم يفرح.</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انتم </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ستحزنون ولكن حزنكم يتحول الى فرح.</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4000" b="0" i="0" u="sng" strike="noStrike" cap="none" normalizeH="0" baseline="0">
                          <a:ln>
                            <a:noFill/>
                          </a:ln>
                          <a:solidFill>
                            <a:srgbClr val="FF9933"/>
                          </a:solidFill>
                          <a:effectLst/>
                          <a:latin typeface="Arial" charset="0"/>
                          <a:cs typeface="Arial" charset="0"/>
                        </a:rPr>
                        <a:t>Jean 16 : 20 - 33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En vérité, en vérité, je vous le dis, vous allez gémir et vous lamenter tandis que le monde se réjouira; vous serez affligés mais votre affliction tournera en joie.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4000" b="0" i="0" u="sng" strike="noStrike" cap="none" normalizeH="0" baseline="0">
                          <a:ln>
                            <a:noFill/>
                          </a:ln>
                          <a:solidFill>
                            <a:srgbClr val="FF9933"/>
                          </a:solidFill>
                          <a:effectLst/>
                          <a:latin typeface="Arial" charset="0"/>
                          <a:cs typeface="Arial" charset="0"/>
                        </a:rPr>
                        <a:t>John 16:20-33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Most assuredly, I say to you that you will weep and lament, but the world will rejoice; and you will be sorrowful, but your sorrow will be turned into joy.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28g</a:t>
            </a:r>
          </a:p>
        </p:txBody>
      </p:sp>
    </p:spTree>
  </p:cSld>
  <p:clrMapOvr>
    <a:masterClrMapping/>
  </p:clrMapOvr>
</p:sld>
</file>

<file path=ppt/slides/slide15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50754" name="Group 2"/>
          <p:cNvGraphicFramePr>
            <a:graphicFrameLocks noGrp="1"/>
          </p:cNvGraphicFramePr>
          <p:nvPr/>
        </p:nvGraphicFramePr>
        <p:xfrm>
          <a:off x="34925" y="115888"/>
          <a:ext cx="9001125" cy="5727065"/>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المرأة وهي تلد تحزن لان ساعتها قد جاءت.ولكن متى ولدت الطفل لا تعود تذكر الشدة لسبب الفرح لانه قد ولد انسان في العالم.</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21 Lorsque la femme enfante, elle est dans l'affliction puisque son heure est venue; mais lorsqu'elle a donn</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le jour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l'enfant, elle ne se souvient plus de son accablement, elle est toute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la joie d'avoir mis un homme au monde.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A woman, when she is in labor, has sorrow because her hour has come; but as soon as she has given birth to the child, she no longer remembers the anguish, for joy that a human being has been born into the world.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51778" name="Group 2"/>
          <p:cNvGraphicFramePr>
            <a:graphicFrameLocks noGrp="1"/>
          </p:cNvGraphicFramePr>
          <p:nvPr/>
        </p:nvGraphicFramePr>
        <p:xfrm>
          <a:off x="34925" y="44450"/>
          <a:ext cx="9001125" cy="6766560"/>
        </p:xfrm>
        <a:graphic>
          <a:graphicData uri="http://schemas.openxmlformats.org/drawingml/2006/table">
            <a:tbl>
              <a:tblPr rtl="1"/>
              <a:tblGrid>
                <a:gridCol w="4895850">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فانتم كذلك عندكم الآن حزن.ولكني سأراكم ايضا فتفرح قلوبكم ولا ينزع احد فرحكم منكم.وفي ذلك اليوم لا تسألونني شيئا.الحق الحق اقول لكم ان كل ما طلبتم من الآب باسمي يعطيكم.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C'est ainsi que vous êtes maintenant dans l'affliction; mais je vous verrai à nouveau, votre coeur alors se réjouira, et cette joie, nul ne vous la ravira. 23  Ainsi, ce jour-là, vous ne m'interrogerez plus sur rien. En vérité, en vérité, je vous le dis, si vous demandez quelque chose à mon Père en mon nom,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Therefore you now have sorrow; but I will see you again and your heart will rejoice, and your joy no one will take from you. 23 And in that day you will ask Me nothing. Most assuredly, I say to you, whatever you ask the Father in My name He will give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52802" name="Group 2"/>
          <p:cNvGraphicFramePr>
            <a:graphicFrameLocks noGrp="1"/>
          </p:cNvGraphicFramePr>
          <p:nvPr/>
        </p:nvGraphicFramePr>
        <p:xfrm>
          <a:off x="34925" y="44450"/>
          <a:ext cx="9074150" cy="684276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الى الآن لم تطلبوا شيئا باسمي.اطلبوا تأخذوا ليكون فرحكم كاملا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قد كلمتكم بهذا بامثال ولكن تأتي ساعة حين لا اكلمكم ايضا بامثال بل اخبركم عن الآب علانية.</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il vous le donnera. Jusqu'ici vous n'avez rien demandé en mon nom: demandez et vous recevrez, pour que votre joie soit parfaite. 25 Je vous ai dit tout cela de façon énigmatique, mais l'heure vient où je ne vous parlerai plus de cette manière, mais où je vous annoncerai ouvertement ce qui concerne le Père.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Until now you have asked nothing in My name. Ask, and you will receive, that your joy may be full. 25 These things I have spoken to you in figurative language; but the time is coming when I will no longer speak to you in figurative language, but I will tell you plainly about the Father.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53826" name="Group 2"/>
          <p:cNvGraphicFramePr>
            <a:graphicFrameLocks noGrp="1"/>
          </p:cNvGraphicFramePr>
          <p:nvPr/>
        </p:nvGraphicFramePr>
        <p:xfrm>
          <a:off x="34925" y="44450"/>
          <a:ext cx="9074150" cy="5804218"/>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 ذلك اليوم تطلبون باسمي.ولست اقول لكم اني انا اسأل الآب من اجلكم.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 الآب نفسه يحبكم لانكم قد احببتموني وآمنتم اني من عند الله خرجت.</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Ce jour-là, vous demanderez en mon nom et cependant je ne vous dis pas que je prierai le Père pour vous,</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27 car le Père lui-même vous aime parce que vous m'avez aimé et que vous avez cru que je suis sorti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In that day you will ask in My name, and I do not say to you that I shall pray the Father for you; 27 for the Father Himself loves you, because you have loved Me, and have believed that I came forth from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54850" name="Group 2"/>
          <p:cNvGraphicFramePr>
            <a:graphicFrameLocks noGrp="1"/>
          </p:cNvGraphicFramePr>
          <p:nvPr/>
        </p:nvGraphicFramePr>
        <p:xfrm>
          <a:off x="34925" y="44450"/>
          <a:ext cx="9074150" cy="5804218"/>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خرجت من عند الآب وقد أتيت الى العالم وايضا اترك العالم واذهب الى الآب</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قال له تلاميذه هوذا الآن تتكلم علانية ولست تقول مثلا واحدا.</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Je suis sorti du Père et je suis venu dans le monde; tandis qu'à présent je quitte le monde et je vais au Père. 29 Ses disciples lui dirent: "Voici que maintenant tu parles ouvertement et que tu abandonnes tout langage énigmatique;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I came forth from the Father and have come into the world. Again, I leave the world and go to the Father.'' 29 His disciples said to Him, See, now You are speaking plainly, and using no figure of speech!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55874" name="Group 2"/>
          <p:cNvGraphicFramePr>
            <a:graphicFrameLocks noGrp="1"/>
          </p:cNvGraphicFramePr>
          <p:nvPr/>
        </p:nvGraphicFramePr>
        <p:xfrm>
          <a:off x="34925" y="44450"/>
          <a:ext cx="9001125" cy="5689601"/>
        </p:xfrm>
        <a:graphic>
          <a:graphicData uri="http://schemas.openxmlformats.org/drawingml/2006/table">
            <a:tbl>
              <a:tblPr rtl="1"/>
              <a:tblGrid>
                <a:gridCol w="47513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الآن نعلم انك عالم بكل شيء ولست تحتاج ان يسألك احد.لهذا نؤمن انك من الله خرجت. اجابهم يسوع الآن تؤمنون.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maintenant nous savons que toi, tu sais toutes choses et que tu n'as nul besoin que quelqu'un t'interroge. C'est bien pourquoi nous croyons que tu es sorti de Dieu. 31 Jésus leur répondit: "Croyez-vous, à présent?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Now we are sure that You know all things, and have no need that anyone should question You. By this we believe that You came forth from God.'' 31 Jesus answered them, Do you now believe?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56898" name="Group 2"/>
          <p:cNvGraphicFramePr>
            <a:graphicFrameLocks noGrp="1"/>
          </p:cNvGraphicFramePr>
          <p:nvPr/>
        </p:nvGraphicFramePr>
        <p:xfrm>
          <a:off x="34925" y="115888"/>
          <a:ext cx="9001125" cy="5618163"/>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هوذا تأتي ساعة وقد أتت الآن تتفرقون فيها كل واحد الى خاصته وتتركونني وحدي.وانا لست وحدي لان الآب معي.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Voici que l'heure vient, et maintenant elle est là, où vous serez dispersés, chacun allant de son côté, et vous me laisserez seul. Mais je ne suis pas seul, le Père est avec moi.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Indeed the hour is coming, yes, has now come, that you will be scattered, each to his own, and will leave Me alone. And yet I am not alone, because the Father is with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57922" name="Group 2"/>
          <p:cNvGraphicFramePr>
            <a:graphicFrameLocks noGrp="1"/>
          </p:cNvGraphicFramePr>
          <p:nvPr/>
        </p:nvGraphicFramePr>
        <p:xfrm>
          <a:off x="34925" y="44450"/>
          <a:ext cx="9074150" cy="5473701"/>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قد كلمتكم بهذا ليكون لكم فيّ سلام.في العالم سيكون لكم ضيق.ولكن ثقوا.انا قد غلبت العالم</a:t>
                      </a:r>
                      <a:r>
                        <a:rPr kumimoji="0" lang="ar-EG"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a:t>
                      </a:r>
                      <a:r>
                        <a:rPr kumimoji="0" lang="fr-FR" sz="2800" b="0" i="0" u="none" strike="noStrike" cap="none" normalizeH="0" baseline="0">
                          <a:ln>
                            <a:noFill/>
                          </a:ln>
                          <a:solidFill>
                            <a:schemeClr val="bg1"/>
                          </a:solidFill>
                          <a:effectLst/>
                          <a:latin typeface="Arial" charset="0"/>
                          <a:cs typeface="Arial" charset="0"/>
                        </a:rPr>
                        <a:t>Je vous ai dit cela pour qu'en moi vous ayez la paix. En ce monde vous êtes dans la détresse, mais prenez courage, j'ai vaincu le monde.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 </a:t>
                      </a: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These things I have spoken to you, that in Me you may have peace. In the world you will have tribulation; but be of good cheer, I have overcome the world.''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16132"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90184" name="Group 8"/>
          <p:cNvGraphicFramePr>
            <a:graphicFrameLocks noGrp="1"/>
          </p:cNvGraphicFramePr>
          <p:nvPr/>
        </p:nvGraphicFramePr>
        <p:xfrm>
          <a:off x="539750" y="620713"/>
          <a:ext cx="8137525" cy="557784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951163">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Twenty ninth day of The Month of Hatour</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التاسع والعشرون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هاتور</a:t>
                      </a:r>
                      <a:r>
                        <a:rPr kumimoji="0" lang="ar-KW" sz="4000" b="1" i="0" u="none" strike="noStrike" cap="none" normalizeH="0" baseline="0">
                          <a:ln>
                            <a:noFill/>
                          </a:ln>
                          <a:solidFill>
                            <a:srgbClr val="FF9900"/>
                          </a:solidFill>
                          <a:effectLst/>
                          <a:latin typeface="Arial" charset="0"/>
                          <a:cs typeface="Arial" charset="0"/>
                        </a:rPr>
                        <a:t>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Vingt Neuvième jour du mois de </a:t>
                      </a:r>
                      <a:r>
                        <a:rPr kumimoji="0" lang="en-US" sz="4000" b="0" i="0" u="none" strike="noStrike" cap="none" normalizeH="0" baseline="0">
                          <a:ln>
                            <a:noFill/>
                          </a:ln>
                          <a:solidFill>
                            <a:srgbClr val="FF9900"/>
                          </a:solidFill>
                          <a:effectLst/>
                          <a:latin typeface="Arial" charset="0"/>
                          <a:cs typeface="Arial" charset="0"/>
                        </a:rPr>
                        <a:t>Hatour</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5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20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3891203"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15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59970" name="Group 2"/>
          <p:cNvGraphicFramePr>
            <a:graphicFrameLocks noGrp="1"/>
          </p:cNvGraphicFramePr>
          <p:nvPr/>
        </p:nvGraphicFramePr>
        <p:xfrm>
          <a:off x="69850" y="0"/>
          <a:ext cx="9074150" cy="6027168"/>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ar-SA"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عشية </a:t>
                      </a:r>
                      <a:r>
                        <a:rPr kumimoji="0" lang="ar-SA" sz="3600" b="0" i="0" u="sng" strike="noStrike" cap="none" normalizeH="0" baseline="0" dirty="0">
                          <a:ln>
                            <a:noFill/>
                          </a:ln>
                          <a:solidFill>
                            <a:srgbClr val="FF9933"/>
                          </a:solidFill>
                          <a:effectLst/>
                          <a:latin typeface="Arial" charset="0"/>
                          <a:cs typeface="Arial" charset="0"/>
                        </a:rPr>
                        <a:t>(</a:t>
                      </a:r>
                      <a:r>
                        <a:rPr kumimoji="0" lang="en-US" sz="3600" b="0" i="0" u="sng" strike="noStrike" cap="none" normalizeH="0" baseline="0" dirty="0">
                          <a:ln>
                            <a:noFill/>
                          </a:ln>
                          <a:solidFill>
                            <a:srgbClr val="FF9933"/>
                          </a:solidFill>
                          <a:effectLst/>
                          <a:latin typeface="Arial" charset="0"/>
                          <a:cs typeface="Times New Roman" pitchFamily="18" charset="0"/>
                        </a:rPr>
                        <a:t>89:36, 29</a:t>
                      </a:r>
                      <a:r>
                        <a:rPr kumimoji="0" lang="ar-EG" sz="3600" b="0" i="0" u="sng" strike="noStrike" cap="none" normalizeH="0" baseline="0" dirty="0">
                          <a:ln>
                            <a:noFill/>
                          </a:ln>
                          <a:solidFill>
                            <a:srgbClr val="FF9933"/>
                          </a:solidFill>
                          <a:effectLst/>
                          <a:latin typeface="Arial" charset="0"/>
                          <a:cs typeface="Arial" charset="0"/>
                        </a:rPr>
                        <a:t>)</a:t>
                      </a:r>
                      <a:endParaRPr kumimoji="0" lang="ar-SA"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نسله الى الدهر يكون وكرسيه كالشمس امامي.</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واجعل الى الابد نسله وكرسيه مثل ايام السموات</a:t>
                      </a:r>
                      <a:r>
                        <a:rPr kumimoji="0" lang="en-US" sz="32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chemeClr val="bg1"/>
                          </a:solidFill>
                          <a:effectLst/>
                          <a:latin typeface="Arial" charset="0"/>
                          <a:cs typeface="Arial" charset="0"/>
                        </a:rPr>
                        <a:t>هللويا.</a:t>
                      </a:r>
                      <a:r>
                        <a:rPr kumimoji="0" lang="ar-SA" sz="2800" b="0" i="0" u="none" strike="noStrike" cap="none" normalizeH="0" baseline="0" dirty="0">
                          <a:ln>
                            <a:noFill/>
                          </a:ln>
                          <a:solidFill>
                            <a:schemeClr val="bg1"/>
                          </a:solidFill>
                          <a:effectLst/>
                          <a:latin typeface="Arial" charset="0"/>
                          <a:cs typeface="Arial" charset="0"/>
                        </a:rPr>
                        <a:t> </a:t>
                      </a:r>
                      <a:endParaRPr kumimoji="0" lang="en-US"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a:t>
                      </a:r>
                      <a:r>
                        <a:rPr kumimoji="0" lang="en-US" sz="3600" b="0" i="0" u="sng" strike="noStrike" cap="none" normalizeH="0" baseline="0" dirty="0">
                          <a:ln>
                            <a:noFill/>
                          </a:ln>
                          <a:solidFill>
                            <a:srgbClr val="FF9933"/>
                          </a:solidFill>
                          <a:effectLst/>
                          <a:latin typeface="Arial" charset="0"/>
                          <a:cs typeface="Times New Roman" pitchFamily="18" charset="0"/>
                        </a:rPr>
                        <a:t> 89:36, 29</a:t>
                      </a:r>
                      <a:endParaRPr kumimoji="0" lang="fr-CA" sz="2800" b="0" i="0" u="sng"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36 </a:t>
                      </a:r>
                      <a:r>
                        <a:rPr kumimoji="0" lang="fr-FR" sz="2800" b="0" i="0" u="none" strike="noStrike" cap="none" normalizeH="0" baseline="0" dirty="0">
                          <a:ln>
                            <a:noFill/>
                          </a:ln>
                          <a:solidFill>
                            <a:schemeClr val="bg1"/>
                          </a:solidFill>
                          <a:effectLst/>
                          <a:latin typeface="Arial" charset="0"/>
                          <a:cs typeface="Arial" charset="0"/>
                        </a:rPr>
                        <a:t>Sa dynastie durera toujours; et son trône sera devant moi, comme le soleil.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29 J'établirai sa dynastie à jamais, et son trône pour la durée des cieux,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89:36, 29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His seed shall endure forever, And his throne as the sun before Me;.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29 His seed also I will make to endure forever, And his throne as the days of heaven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US" dirty="0"/>
              <a:t>29pv</a:t>
            </a:r>
          </a:p>
        </p:txBody>
      </p:sp>
    </p:spTree>
  </p:cSld>
  <p:clrMapOvr>
    <a:masterClrMapping/>
  </p:clrMapOvr>
</p:sld>
</file>

<file path=ppt/slides/slide15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61005" name="Group 13"/>
          <p:cNvGraphicFramePr>
            <a:graphicFrameLocks noGrp="1"/>
          </p:cNvGraphicFramePr>
          <p:nvPr/>
        </p:nvGraphicFramePr>
        <p:xfrm>
          <a:off x="69850" y="44450"/>
          <a:ext cx="8966200" cy="6267960"/>
        </p:xfrm>
        <a:graphic>
          <a:graphicData uri="http://schemas.openxmlformats.org/drawingml/2006/table">
            <a:tbl>
              <a:tblPr rtl="1"/>
              <a:tblGrid>
                <a:gridCol w="4319587">
                  <a:extLst>
                    <a:ext uri="{9D8B030D-6E8A-4147-A177-3AD203B41FA5}">
                      <a16:colId xmlns:a16="http://schemas.microsoft.com/office/drawing/2014/main" val="20000"/>
                    </a:ext>
                  </a:extLst>
                </a:gridCol>
                <a:gridCol w="4646613">
                  <a:extLst>
                    <a:ext uri="{9D8B030D-6E8A-4147-A177-3AD203B41FA5}">
                      <a16:colId xmlns:a16="http://schemas.microsoft.com/office/drawing/2014/main" val="20001"/>
                    </a:ext>
                  </a:extLst>
                </a:gridCol>
              </a:tblGrid>
              <a:tr h="14684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( 9 : 18 – 27 )</a:t>
                      </a:r>
                      <a:endParaRPr kumimoji="0" lang="ar-SA"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هو يصلّي على انفراد كان التلاميذ معه.فسألهم قائلا من تقول الجموع اني انا. فاجابوا وقالوا يوحنا المعمدان.وآخرون ايليا.وآخرون</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500" b="0" i="0" u="sng" strike="noStrike" cap="none" normalizeH="0" baseline="0">
                          <a:ln>
                            <a:noFill/>
                          </a:ln>
                          <a:solidFill>
                            <a:srgbClr val="FF9933"/>
                          </a:solidFill>
                          <a:effectLst/>
                          <a:latin typeface="Arial" charset="0"/>
                          <a:cs typeface="Arial" charset="0"/>
                        </a:rPr>
                        <a:t>Luc 9 : 18 - 27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Or, comme il était en prière à l'écart, les disciples étaient avec lui, et il les interrogea: "Qui suis-je au dire des foules?" 19 Ils répondirent: "Jean le Baptiste; pour d'autres, Elie; pour d'autres,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500" b="0" i="0" u="sng" strike="noStrike" cap="none" normalizeH="0" baseline="0">
                          <a:ln>
                            <a:noFill/>
                          </a:ln>
                          <a:solidFill>
                            <a:srgbClr val="FF9933"/>
                          </a:solidFill>
                          <a:effectLst/>
                          <a:latin typeface="Arial" charset="0"/>
                          <a:cs typeface="Arial" charset="0"/>
                        </a:rPr>
                        <a:t>Luke 9:18-27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And it happened, as He was alone praying, that His disciples joined Him, and He asked them, saying, Who do the crowds say that I am? 19 So they answered and said, John the Baptist, but some say Elijah; and others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29v</a:t>
            </a:r>
          </a:p>
        </p:txBody>
      </p:sp>
    </p:spTree>
  </p:cSld>
  <p:clrMapOvr>
    <a:masterClrMapping/>
  </p:clrMapOvr>
</p:sld>
</file>

<file path=ppt/slides/slide15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62030" name="Group 14"/>
          <p:cNvGraphicFramePr>
            <a:graphicFrameLocks noGrp="1"/>
          </p:cNvGraphicFramePr>
          <p:nvPr/>
        </p:nvGraphicFramePr>
        <p:xfrm>
          <a:off x="69850" y="44450"/>
          <a:ext cx="9074150" cy="6049963"/>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نبيا</a:t>
                      </a:r>
                      <a:r>
                        <a:rPr kumimoji="0" lang="en-CA"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من القدماء قام. فقال لهم وانتم من تقولون اني انا.فاجاب بطرس وقال مسيح الله.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فانتهرهم واوصى ان لا يقولوا ذلك لاحد</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tu es un prophète d'autrefois qui est ressuscité. 20 Il leur dit: "Et vous, qui dites-vous que je suis?" Pierre, prenant la parole, répondit: "Le Christ de Dieu. 21 Et lui, avec sévérité, leur ordonna de ne le dire à personne,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say that one of the old prophets has risen again.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He said to them, But who do you say that I am? Peter answered and said, The Christ of God. 21 And He strictly warned and commanded them to tell this to no one,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63042" name="Group 2"/>
          <p:cNvGraphicFramePr>
            <a:graphicFrameLocks noGrp="1"/>
          </p:cNvGraphicFramePr>
          <p:nvPr/>
        </p:nvGraphicFramePr>
        <p:xfrm>
          <a:off x="107950" y="44450"/>
          <a:ext cx="9072563" cy="6457189"/>
        </p:xfrm>
        <a:graphic>
          <a:graphicData uri="http://schemas.openxmlformats.org/drawingml/2006/table">
            <a:tbl>
              <a:tblPr rtl="1"/>
              <a:tblGrid>
                <a:gridCol w="4608513">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قائلا انه ينبغي ان ابن الانسان يتألم كثيرا ويرفض من الشيوخ ورؤساء الكهنة والكتبة ويقتل وفي اليوم الثالث يقوم  وقال للجميع ان اراد احد ان يأتي ورائي فلينكر نفسه</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en expliquant: "Il faut que le Fils de l'homme souffre beaucoup, qu'il soit rejeté par les anciens, les grands prêtres et les scribes, qu'il soit mis à mort et que, le troisième jour, il ressuscite. 23 Puis il dit à tous: "Si quelqu'un veut venir à ma suite, qu'il se renie lui-même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saying, The Son of Man must suffer many things, and be rejected by the elders and chief priests and scribes,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be killed, and be raised the third day. 23 Then He said to them all, If anyone desires to come after Me, let him deny himself,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64066" name="Group 2"/>
          <p:cNvGraphicFramePr>
            <a:graphicFrameLocks noGrp="1"/>
          </p:cNvGraphicFramePr>
          <p:nvPr/>
        </p:nvGraphicFramePr>
        <p:xfrm>
          <a:off x="107950" y="44450"/>
          <a:ext cx="9072563" cy="6770880"/>
        </p:xfrm>
        <a:graphic>
          <a:graphicData uri="http://schemas.openxmlformats.org/drawingml/2006/table">
            <a:tbl>
              <a:tblPr rtl="1"/>
              <a:tblGrid>
                <a:gridCol w="4752975">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ويحمل صليبه كل يوم ويتبعني. فان من اراد ان يخلّص نفسه يهلكها.ومن يهلك نفسه من اجلي فهذا يخلّصها. لانه ماذا ينتفع الانسان لو ربح العالم كله واهلك نفسه او خسرها.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prenne sa croix chaque jour, et qu'il me suive. 24 En effet, qui veut sauver sa vie, la perdra; mais qui perd sa vie à cause de moi, la sauvera. 25 Et quel avantage l'homme a-t-il à gagner le monde entier, s'il se perd ou se ruine lui-même? 26 Car si quelqu'un a honte de moi et de mes paroles,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take up his cross daily, and follow Me. 24 For whoever desires to save his life will lose it, but whoever loses his life for My sake will save it. 25 For what profit is it to a man if he gains the whole world, and is himself destroyed or lost? 26 For whoever is ashamed of Me and My words,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65090" name="Group 2"/>
          <p:cNvGraphicFramePr>
            <a:graphicFrameLocks noGrp="1"/>
          </p:cNvGraphicFramePr>
          <p:nvPr/>
        </p:nvGraphicFramePr>
        <p:xfrm>
          <a:off x="107950" y="115888"/>
          <a:ext cx="9072563" cy="6030342"/>
        </p:xfrm>
        <a:graphic>
          <a:graphicData uri="http://schemas.openxmlformats.org/drawingml/2006/table">
            <a:tbl>
              <a:tblPr rtl="1"/>
              <a:tblGrid>
                <a:gridCol w="4464050">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من استحى بي وبكلامي فبهذا يستحي ابن الانسان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متى جاء بمجده ومجد الآب والملائكة القديسين. حقا اقول لكم ان من القيام ههنا قوما لا يذوقون الموت حتى يروا ملكوت الله</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le Fils de l'homme aura honte de lui quand il viendra dans sa gloire, et dans celle du Père et des saints anges. 27 Vraiment, je vous le déclare, parmi ceux qui sont ici, certains ne mourront pas avant de voir le Règne de Dieu. </a:t>
                      </a:r>
                      <a:endParaRPr kumimoji="0" lang="fr-CA"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of him the Son of Man will be ashamed when He comes in His own glory, and in His Father's, and of the holy angels 27 But I tell you truly, there are some standing here who shall not taste death till they see the kingdom of God.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5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6611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5466115"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15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67138" name="Group 2"/>
          <p:cNvGraphicFramePr>
            <a:graphicFrameLocks noGrp="1"/>
          </p:cNvGraphicFramePr>
          <p:nvPr/>
        </p:nvGraphicFramePr>
        <p:xfrm>
          <a:off x="69850" y="0"/>
          <a:ext cx="9074150" cy="6868416"/>
        </p:xfrm>
        <a:graphic>
          <a:graphicData uri="http://schemas.openxmlformats.org/drawingml/2006/table">
            <a:tbl>
              <a:tblPr rtl="1"/>
              <a:tblGrid>
                <a:gridCol w="4787900">
                  <a:extLst>
                    <a:ext uri="{9D8B030D-6E8A-4147-A177-3AD203B41FA5}">
                      <a16:colId xmlns:a16="http://schemas.microsoft.com/office/drawing/2014/main" val="20000"/>
                    </a:ext>
                  </a:extLst>
                </a:gridCol>
                <a:gridCol w="4286250">
                  <a:extLst>
                    <a:ext uri="{9D8B030D-6E8A-4147-A177-3AD203B41FA5}">
                      <a16:colId xmlns:a16="http://schemas.microsoft.com/office/drawing/2014/main" val="20001"/>
                    </a:ext>
                  </a:extLst>
                </a:gridCol>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dirty="0">
                          <a:ln>
                            <a:noFill/>
                          </a:ln>
                          <a:solidFill>
                            <a:srgbClr val="FF9933"/>
                          </a:solidFill>
                          <a:effectLst/>
                          <a:latin typeface="Arial" charset="0"/>
                          <a:cs typeface="Arial" charset="0"/>
                        </a:rPr>
                        <a:t>مز</a:t>
                      </a:r>
                      <a:r>
                        <a:rPr kumimoji="0" lang="ar-EG" sz="3200" b="0" i="0" u="sng" strike="noStrike" cap="none" normalizeH="0" baseline="0" dirty="0">
                          <a:ln>
                            <a:noFill/>
                          </a:ln>
                          <a:solidFill>
                            <a:srgbClr val="FF9933"/>
                          </a:solidFill>
                          <a:effectLst/>
                          <a:latin typeface="Arial" charset="0"/>
                          <a:cs typeface="Arial" charset="0"/>
                        </a:rPr>
                        <a:t>مور</a:t>
                      </a:r>
                      <a:r>
                        <a:rPr kumimoji="0" lang="en-US" sz="3200" b="0" i="0" u="sng" strike="noStrike" cap="none" normalizeH="0" baseline="0" dirty="0">
                          <a:ln>
                            <a:noFill/>
                          </a:ln>
                          <a:solidFill>
                            <a:srgbClr val="FF9933"/>
                          </a:solidFill>
                          <a:effectLst/>
                          <a:latin typeface="Arial" charset="0"/>
                          <a:cs typeface="Arial" charset="0"/>
                        </a:rPr>
                        <a:t> </a:t>
                      </a:r>
                      <a:r>
                        <a:rPr kumimoji="0" lang="ar-EG" sz="3200" b="0" i="0" u="sng" strike="noStrike" cap="none" normalizeH="0" baseline="0" dirty="0">
                          <a:ln>
                            <a:noFill/>
                          </a:ln>
                          <a:solidFill>
                            <a:srgbClr val="FF9933"/>
                          </a:solidFill>
                          <a:effectLst/>
                          <a:latin typeface="Arial" charset="0"/>
                          <a:cs typeface="Arial" charset="0"/>
                        </a:rPr>
                        <a:t>باكر</a:t>
                      </a:r>
                      <a:r>
                        <a:rPr kumimoji="0" lang="ar-SA" sz="3200" b="0" i="0" u="sng" strike="noStrike" cap="none" normalizeH="0" baseline="0" dirty="0">
                          <a:ln>
                            <a:noFill/>
                          </a:ln>
                          <a:solidFill>
                            <a:srgbClr val="FF9933"/>
                          </a:solidFill>
                          <a:effectLst/>
                          <a:latin typeface="Arial" charset="0"/>
                          <a:cs typeface="Arial" charset="0"/>
                        </a:rPr>
                        <a:t>(</a:t>
                      </a:r>
                      <a:r>
                        <a:rPr kumimoji="0" lang="en-US" sz="3200" b="0" i="0" u="sng" strike="noStrike" cap="none" normalizeH="0" baseline="0" dirty="0">
                          <a:ln>
                            <a:noFill/>
                          </a:ln>
                          <a:solidFill>
                            <a:srgbClr val="FF9933"/>
                          </a:solidFill>
                          <a:effectLst/>
                          <a:latin typeface="Arial" charset="0"/>
                          <a:cs typeface="Arial" charset="0"/>
                        </a:rPr>
                        <a:t>107:32, 41-42</a:t>
                      </a:r>
                      <a:r>
                        <a:rPr kumimoji="0" lang="ar-SA" sz="3200" b="0" i="0" u="sng" strike="noStrike" cap="none" normalizeH="0" baseline="0" dirty="0">
                          <a:ln>
                            <a:noFill/>
                          </a:ln>
                          <a:solidFill>
                            <a:srgbClr val="FF9933"/>
                          </a:solidFill>
                          <a:effectLst/>
                          <a:latin typeface="Arial" charset="0"/>
                          <a:cs typeface="Arial" charset="0"/>
                        </a:rPr>
                        <a:t>)</a:t>
                      </a:r>
                      <a:endParaRPr kumimoji="0" lang="en-US" sz="32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dirty="0">
                          <a:ln>
                            <a:noFill/>
                          </a:ln>
                          <a:solidFill>
                            <a:schemeClr val="bg1"/>
                          </a:solidFill>
                          <a:effectLst/>
                          <a:latin typeface="Arial" charset="0"/>
                          <a:cs typeface="Arial" charset="0"/>
                        </a:rPr>
                        <a:t>وليرفعوه في مجمع الشعب وليسبحوه في مجلس المشايخ</a:t>
                      </a:r>
                      <a:r>
                        <a:rPr kumimoji="0" lang="en-US" sz="3600" b="0" i="0" u="none" strike="noStrike" cap="none" normalizeH="0" baseline="0" dirty="0">
                          <a:ln>
                            <a:noFill/>
                          </a:ln>
                          <a:solidFill>
                            <a:schemeClr val="bg1"/>
                          </a:solidFill>
                          <a:effectLst/>
                          <a:latin typeface="Arial" charset="0"/>
                          <a:cs typeface="Arial" charset="0"/>
                        </a:rPr>
                        <a:t> </a:t>
                      </a:r>
                      <a:r>
                        <a:rPr kumimoji="0" lang="ar-SA" sz="3600" b="0" i="0" u="none" strike="noStrike" cap="none" normalizeH="0" baseline="0" dirty="0">
                          <a:ln>
                            <a:noFill/>
                          </a:ln>
                          <a:solidFill>
                            <a:schemeClr val="bg1"/>
                          </a:solidFill>
                          <a:effectLst/>
                          <a:latin typeface="Arial" charset="0"/>
                          <a:cs typeface="Arial" charset="0"/>
                        </a:rPr>
                        <a:t>ويعلي المسكين من الذل ويجعل القبائل مثل قطعان الغنم.  يرى ذلك المستقيمون فيفرحون وكل اثم يسد فاه.</a:t>
                      </a:r>
                      <a:r>
                        <a:rPr kumimoji="0" lang="en-US" sz="3600" b="0" i="0" u="none" strike="noStrike" cap="none" normalizeH="0" baseline="0" dirty="0">
                          <a:ln>
                            <a:noFill/>
                          </a:ln>
                          <a:solidFill>
                            <a:schemeClr val="bg1"/>
                          </a:solidFill>
                          <a:effectLst/>
                          <a:latin typeface="Arial" charset="0"/>
                          <a:cs typeface="Arial" charset="0"/>
                        </a:rPr>
                        <a:t>   </a:t>
                      </a:r>
                      <a:r>
                        <a:rPr kumimoji="0" lang="en-CA" sz="3600" b="0" i="0" u="none" strike="noStrike" cap="none" normalizeH="0" baseline="0" dirty="0">
                          <a:ln>
                            <a:noFill/>
                          </a:ln>
                          <a:solidFill>
                            <a:schemeClr val="bg1"/>
                          </a:solidFill>
                          <a:effectLst/>
                          <a:latin typeface="Arial" charset="0"/>
                          <a:cs typeface="Arial" charset="0"/>
                        </a:rPr>
                        <a:t>  </a:t>
                      </a:r>
                      <a:r>
                        <a:rPr kumimoji="0" lang="ar-EG" sz="3600" b="0" i="0" u="none" strike="noStrike" cap="none" normalizeH="0" baseline="0" dirty="0">
                          <a:ln>
                            <a:noFill/>
                          </a:ln>
                          <a:solidFill>
                            <a:schemeClr val="bg1"/>
                          </a:solidFill>
                          <a:effectLst/>
                          <a:latin typeface="Arial" charset="0"/>
                          <a:cs typeface="Arial" charset="0"/>
                        </a:rPr>
                        <a:t> هللويا</a:t>
                      </a:r>
                      <a:endParaRPr kumimoji="0" lang="en-US" sz="36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dirty="0">
                          <a:ln>
                            <a:noFill/>
                          </a:ln>
                          <a:solidFill>
                            <a:srgbClr val="FF9933"/>
                          </a:solidFill>
                          <a:effectLst/>
                          <a:latin typeface="Arial" charset="0"/>
                          <a:cs typeface="Times New Roman" pitchFamily="18" charset="0"/>
                        </a:rPr>
                        <a:t>Psaumes </a:t>
                      </a:r>
                      <a:r>
                        <a:rPr kumimoji="0" lang="en-US" sz="2800" b="0" i="0" u="sng" strike="noStrike" cap="none" normalizeH="0" baseline="0" dirty="0">
                          <a:ln>
                            <a:noFill/>
                          </a:ln>
                          <a:solidFill>
                            <a:srgbClr val="FF9933"/>
                          </a:solidFill>
                          <a:effectLst/>
                          <a:latin typeface="Arial" charset="0"/>
                          <a:cs typeface="Times New Roman" pitchFamily="18" charset="0"/>
                        </a:rPr>
                        <a:t>107:32, 41-42</a:t>
                      </a:r>
                      <a:r>
                        <a:rPr kumimoji="0" lang="fr-FR" sz="2800" b="0" i="0" u="sng" strike="noStrike" cap="none" normalizeH="0" baseline="0" dirty="0">
                          <a:ln>
                            <a:noFill/>
                          </a:ln>
                          <a:solidFill>
                            <a:srgbClr val="FF9933"/>
                          </a:solidFill>
                          <a:effectLst/>
                          <a:latin typeface="Arial" charset="0"/>
                          <a:cs typeface="Times New Roman" pitchFamily="18" charset="0"/>
                        </a:rPr>
                        <a:t> 32</a:t>
                      </a:r>
                      <a:r>
                        <a:rPr kumimoji="0" lang="fr-FR" sz="2800" b="0" i="0" u="none" strike="noStrike" cap="none" normalizeH="0" baseline="0" dirty="0">
                          <a:ln>
                            <a:noFill/>
                          </a:ln>
                          <a:solidFill>
                            <a:schemeClr val="bg1"/>
                          </a:solidFill>
                          <a:effectLst/>
                          <a:latin typeface="Arial" charset="0"/>
                          <a:cs typeface="Arial" charset="0"/>
                        </a:rPr>
                        <a:t> </a:t>
                      </a:r>
                      <a:r>
                        <a:rPr kumimoji="0" lang="fr-FR" sz="2800" b="0" i="0" u="none" strike="noStrike" cap="none" normalizeH="0" baseline="0" dirty="0" err="1">
                          <a:ln>
                            <a:noFill/>
                          </a:ln>
                          <a:solidFill>
                            <a:schemeClr val="bg1"/>
                          </a:solidFill>
                          <a:effectLst/>
                          <a:latin typeface="Arial" charset="0"/>
                          <a:cs typeface="Arial" charset="0"/>
                        </a:rPr>
                        <a:t>32</a:t>
                      </a:r>
                      <a:r>
                        <a:rPr kumimoji="0" lang="fr-FR" sz="2800" b="0" i="0" u="none" strike="noStrike" cap="none" normalizeH="0" baseline="0" dirty="0">
                          <a:ln>
                            <a:noFill/>
                          </a:ln>
                          <a:solidFill>
                            <a:schemeClr val="bg1"/>
                          </a:solidFill>
                          <a:effectLst/>
                          <a:latin typeface="Arial" charset="0"/>
                          <a:cs typeface="Arial" charset="0"/>
                        </a:rPr>
                        <a:t> Qu'ils l'exaltent dans l'assemblée du peuple et le louent à la séance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des anciens.</a:t>
                      </a:r>
                      <a:r>
                        <a:rPr kumimoji="0" lang="ar-EG" sz="2800" b="0" i="0" u="none" strike="noStrike" cap="none" normalizeH="0" baseline="0" dirty="0">
                          <a:ln>
                            <a:noFill/>
                          </a:ln>
                          <a:solidFill>
                            <a:schemeClr val="bg1"/>
                          </a:solidFill>
                          <a:effectLst/>
                          <a:latin typeface="Arial" charset="0"/>
                          <a:cs typeface="Arial" charset="0"/>
                        </a:rPr>
                        <a:t> </a:t>
                      </a:r>
                      <a:r>
                        <a:rPr kumimoji="0" lang="fr-FR" sz="2800" b="0" i="0" u="none" strike="noStrike" cap="none" normalizeH="0" baseline="0" dirty="0">
                          <a:ln>
                            <a:noFill/>
                          </a:ln>
                          <a:solidFill>
                            <a:schemeClr val="bg1"/>
                          </a:solidFill>
                          <a:effectLst/>
                          <a:latin typeface="Arial" charset="0"/>
                          <a:cs typeface="Arial" charset="0"/>
                        </a:rPr>
                        <a:t>41 Il rend les familles</a:t>
                      </a:r>
                      <a:r>
                        <a:rPr kumimoji="0" lang="ar-EG" sz="2800" b="0" i="0" u="none" strike="noStrike" cap="none" normalizeH="0" baseline="0" dirty="0">
                          <a:ln>
                            <a:noFill/>
                          </a:ln>
                          <a:solidFill>
                            <a:schemeClr val="bg1"/>
                          </a:solidFill>
                          <a:effectLst/>
                          <a:latin typeface="Arial" charset="0"/>
                          <a:cs typeface="Arial" charset="0"/>
                        </a:rPr>
                        <a:t> </a:t>
                      </a:r>
                      <a:r>
                        <a:rPr kumimoji="0" lang="en-US" sz="2800" b="0" i="0" u="none" strike="noStrike" cap="none" normalizeH="0" baseline="0" dirty="0">
                          <a:ln>
                            <a:noFill/>
                          </a:ln>
                          <a:solidFill>
                            <a:schemeClr val="bg1"/>
                          </a:solidFill>
                          <a:effectLst/>
                          <a:latin typeface="Arial" charset="0"/>
                          <a:cs typeface="Arial" charset="0"/>
                        </a:rPr>
                        <a:t> </a:t>
                      </a:r>
                      <a:r>
                        <a:rPr kumimoji="0" lang="fr-FR" sz="2800" b="0" i="0" u="none" strike="noStrike" cap="none" normalizeH="0" baseline="0" dirty="0">
                          <a:ln>
                            <a:noFill/>
                          </a:ln>
                          <a:solidFill>
                            <a:schemeClr val="bg1"/>
                          </a:solidFill>
                          <a:effectLst/>
                          <a:latin typeface="Arial" charset="0"/>
                          <a:cs typeface="Arial" charset="0"/>
                        </a:rPr>
                        <a:t>aussi nombreuses que des troupeaux.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42 A cette vue, les hommes droits se réjouissent, Alléluia.</a:t>
                      </a:r>
                      <a:endParaRPr kumimoji="0" lang="ar-EG"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107:32, 41-42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Let them exalt Him also in the assembly of the people, And praise Him in the company of the elders. 41 And makes their families like a flock</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42 The righteous see it and rejoice.  Alleluia</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US" dirty="0"/>
              <a:t>29pm</a:t>
            </a:r>
          </a:p>
        </p:txBody>
      </p:sp>
    </p:spTree>
  </p:cSld>
  <p:clrMapOvr>
    <a:masterClrMapping/>
  </p:clrMapOvr>
</p:sld>
</file>

<file path=ppt/slides/slide15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68162" name="Group 2"/>
          <p:cNvGraphicFramePr>
            <a:graphicFrameLocks noGrp="1"/>
          </p:cNvGraphicFramePr>
          <p:nvPr/>
        </p:nvGraphicFramePr>
        <p:xfrm>
          <a:off x="69850" y="0"/>
          <a:ext cx="9074150" cy="6165851"/>
        </p:xfrm>
        <a:graphic>
          <a:graphicData uri="http://schemas.openxmlformats.org/drawingml/2006/table">
            <a:tbl>
              <a:tblPr rtl="1"/>
              <a:tblGrid>
                <a:gridCol w="4356100">
                  <a:extLst>
                    <a:ext uri="{9D8B030D-6E8A-4147-A177-3AD203B41FA5}">
                      <a16:colId xmlns:a16="http://schemas.microsoft.com/office/drawing/2014/main" val="20000"/>
                    </a:ext>
                  </a:extLst>
                </a:gridCol>
                <a:gridCol w="4718050">
                  <a:extLst>
                    <a:ext uri="{9D8B030D-6E8A-4147-A177-3AD203B41FA5}">
                      <a16:colId xmlns:a16="http://schemas.microsoft.com/office/drawing/2014/main" val="20001"/>
                    </a:ext>
                  </a:extLst>
                </a:gridCol>
              </a:tblGrid>
              <a:tr h="19161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00"/>
                          </a:solidFill>
                          <a:effectLst/>
                          <a:latin typeface="Arial" charset="0"/>
                          <a:cs typeface="Arial" charset="0"/>
                        </a:rPr>
                        <a:t>مرقس ( 8 : 22 – 29 )</a:t>
                      </a:r>
                      <a:endParaRPr kumimoji="0" lang="ar-SA" sz="40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وجاء الى بيت صيدا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فقدموا اليه اعمى وطلبوا اليه ان يلمسه. فاخذ بيد الاعمى واخرجه الى خارج القرية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Marc 8 : 22 - 29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22  </a:t>
                      </a:r>
                      <a:r>
                        <a:rPr kumimoji="0" lang="fr-FR" sz="2800" b="0" i="0" u="none" strike="noStrike" cap="none" normalizeH="0" baseline="0">
                          <a:ln>
                            <a:noFill/>
                          </a:ln>
                          <a:solidFill>
                            <a:schemeClr val="bg1"/>
                          </a:solidFill>
                          <a:effectLst/>
                          <a:latin typeface="Arial" charset="0"/>
                          <a:cs typeface="Arial" charset="0"/>
                        </a:rPr>
                        <a:t>Ils arrivent à Bethsaïda; on lui amène un aveugle et on le supplie de le toucher. 23 Prenant l'aveugle par la main, il le conduisit hors du village.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Mark 8:22-29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Then He came to Bethsaida; and they brought a blind man to Him, and begged Him to touch him. 23 So He took the blind man by the hand and led him out of the town.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29m</a:t>
            </a:r>
          </a:p>
        </p:txBody>
      </p:sp>
    </p:spTree>
  </p:cSld>
  <p:clrMapOvr>
    <a:masterClrMapping/>
  </p:clrMapOvr>
</p:sld>
</file>

<file path=ppt/slides/slide15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69186" name="Group 2"/>
          <p:cNvGraphicFramePr>
            <a:graphicFrameLocks noGrp="1"/>
          </p:cNvGraphicFramePr>
          <p:nvPr/>
        </p:nvGraphicFramePr>
        <p:xfrm>
          <a:off x="69850" y="115888"/>
          <a:ext cx="9074150" cy="6585585"/>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وتفل في عينيه ووضع يديه عليه وسأله هل ابصر شيئا.  فتطلع وقال ابصر الناس كاشجار يمشون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ثم وضع يديه ايضا على عينيه وجعله يتطلع فعاد صحيحا وابصر كل انسان جليّا.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mit de la salive sur ses yeux, lui imposa les mains et il lui demandait: "Vois-tu quelque chose? 24 Ayant ouvert les yeux, il disait: "J'aperçois les gens, je les vois comme des arbres, mais ils marchent. 25 Puis, Jésus lui posa de nouveau les mains sur les yeux et l'homme vit clair;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when He had spit on his eyes and put His hands on him, He asked him if he saw anything. 24 And he looked up and said, I see men like trees, walking. 25 Then He put His hands on his eyes again and made him look up. And he was restored and saw everyone clearly.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70210" name="Group 2"/>
          <p:cNvGraphicFramePr>
            <a:graphicFrameLocks noGrp="1"/>
          </p:cNvGraphicFramePr>
          <p:nvPr/>
        </p:nvGraphicFramePr>
        <p:xfrm>
          <a:off x="69850" y="115888"/>
          <a:ext cx="9074150" cy="6158865"/>
        </p:xfrm>
        <a:graphic>
          <a:graphicData uri="http://schemas.openxmlformats.org/drawingml/2006/table">
            <a:tbl>
              <a:tblPr rtl="1"/>
              <a:tblGrid>
                <a:gridCol w="4500562">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فارسله الى بيته قائلا لا تدخل القرية ولا تقل لاحد في القرية  ثم خرج يسوع وتلاميذه الى قرى قيصرية فيلبس.وفي الطريق سأل تلاميذه قائلا لهم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il était guéri et voyait tout distinctement. Jésus le renvoya chez lui en disant: "N'entre même pas dans le village. 27 Jésus s'en alla avec ses disciples vers les villages voisins de Césarée de Philippe. En chemin, il interrogeait ses disciples: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Then He sent him away to his house, saying, Neither go into the town, nor tell anyone in the town. 27 Now Jesus and His disciples went out to the towns of Caesarea Philippi; and on the road He asked His disciples, saying to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71234" name="Group 2"/>
          <p:cNvGraphicFramePr>
            <a:graphicFrameLocks noGrp="1"/>
          </p:cNvGraphicFramePr>
          <p:nvPr/>
        </p:nvGraphicFramePr>
        <p:xfrm>
          <a:off x="107950" y="44450"/>
          <a:ext cx="9001125" cy="6429504"/>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من يقول الناس اني انا. فاجابوا</a:t>
                      </a:r>
                      <a:r>
                        <a:rPr kumimoji="0" lang="ar-EG"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يوحنا المعمدان.وآخرون ايليا.وآخرون واحد من الانبياء. فقال لهم وانتم من تقولون اني انا.فاجاب بطرس وقال له انت المسيح.</a:t>
                      </a:r>
                      <a:r>
                        <a:rPr kumimoji="0" lang="ar-EG" sz="3200" b="0" i="0" u="none" strike="noStrike" cap="none" normalizeH="0" baseline="0" dirty="0">
                          <a:ln>
                            <a:noFill/>
                          </a:ln>
                          <a:solidFill>
                            <a:schemeClr val="bg1"/>
                          </a:solidFill>
                          <a:effectLst/>
                          <a:latin typeface="Arial" charset="0"/>
                          <a:cs typeface="Arial" charset="0"/>
                        </a:rPr>
                        <a:t>   </a:t>
                      </a:r>
                      <a:r>
                        <a:rPr kumimoji="0" lang="ar-EG" sz="2800" b="1" i="0" u="none" strike="noStrike" cap="none" normalizeH="0" baseline="0" dirty="0">
                          <a:ln>
                            <a:noFill/>
                          </a:ln>
                          <a:solidFill>
                            <a:srgbClr val="FF9900"/>
                          </a:solidFill>
                          <a:effectLst/>
                          <a:latin typeface="Arial" charset="0"/>
                          <a:cs typeface="Arial" charset="0"/>
                        </a:rPr>
                        <a:t>( والمجد للـه دائماً ) </a:t>
                      </a:r>
                      <a:endParaRPr kumimoji="0" lang="ar-SA" sz="28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"Qui suis-je, au dire des hommes? 28 Ils lui dirent: "Jean le Baptiste; pour d'autres, Elie; pour d'autres, l'un des prophètes. 29  Et il leur demandait: "Et vous, qui dites-vous que je suis." Prenant la parole, Pierre lui répond: "Tu es le Christ."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dirty="0">
                          <a:ln>
                            <a:noFill/>
                          </a:ln>
                          <a:solidFill>
                            <a:srgbClr val="FF9900"/>
                          </a:solidFill>
                          <a:effectLst/>
                          <a:latin typeface="Arial" charset="0"/>
                          <a:cs typeface="Arial" charset="0"/>
                        </a:rPr>
                        <a:t>(Gloire à Dieu éternellement.)</a:t>
                      </a:r>
                      <a:endParaRPr kumimoji="0" lang="ar-EG" sz="24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Who do men say that I am? 28 So they answered, John the Baptist; but some say, Elijah; and others, one of the prophets. 29 He said to them, But who do you say that I am? Peter answered and said to Him, You are the Christ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r>
                        <a:rPr kumimoji="0" lang="en-US" sz="2800" b="0" i="0" u="none" strike="noStrike" cap="none" normalizeH="0" baseline="0">
                          <a:ln>
                            <a:noFill/>
                          </a:ln>
                          <a:solidFill>
                            <a:schemeClr val="bg1"/>
                          </a:solidFill>
                          <a:effectLst/>
                          <a:latin typeface="Arial" charset="0"/>
                          <a:cs typeface="Arial" charset="0"/>
                        </a:rPr>
                        <a:t> </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5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72258"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5472259"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5472260"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5472261"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5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74306" name="Group 2"/>
          <p:cNvGraphicFramePr>
            <a:graphicFrameLocks noGrp="1"/>
          </p:cNvGraphicFramePr>
          <p:nvPr/>
        </p:nvGraphicFramePr>
        <p:xfrm>
          <a:off x="69850" y="44450"/>
          <a:ext cx="9074150" cy="6315647"/>
        </p:xfrm>
        <a:graphic>
          <a:graphicData uri="http://schemas.openxmlformats.org/drawingml/2006/table">
            <a:tbl>
              <a:tblPr rtl="1"/>
              <a:tblGrid>
                <a:gridCol w="4356100">
                  <a:extLst>
                    <a:ext uri="{9D8B030D-6E8A-4147-A177-3AD203B41FA5}">
                      <a16:colId xmlns:a16="http://schemas.microsoft.com/office/drawing/2014/main" val="20000"/>
                    </a:ext>
                  </a:extLst>
                </a:gridCol>
                <a:gridCol w="4718050">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sng" strike="noStrike" cap="none" normalizeH="0" baseline="0">
                          <a:ln>
                            <a:noFill/>
                          </a:ln>
                          <a:solidFill>
                            <a:srgbClr val="FF9900"/>
                          </a:solidFill>
                          <a:effectLst/>
                          <a:latin typeface="Arial" charset="0"/>
                          <a:cs typeface="Arial" charset="0"/>
                        </a:rPr>
                        <a:t>رسالة بولس الرسول الثانية إلى أهل</a:t>
                      </a:r>
                      <a:r>
                        <a:rPr kumimoji="0" lang="ar-EG" sz="2800" b="0" i="0" u="sng" strike="noStrike" cap="none" normalizeH="0" baseline="0">
                          <a:ln>
                            <a:noFill/>
                          </a:ln>
                          <a:solidFill>
                            <a:srgbClr val="FF9900"/>
                          </a:solidFill>
                          <a:effectLst/>
                          <a:latin typeface="Arial" charset="0"/>
                          <a:cs typeface="Arial" charset="0"/>
                        </a:rPr>
                        <a:t> العبرانيين </a:t>
                      </a:r>
                      <a:r>
                        <a:rPr kumimoji="0" lang="ar-SA" sz="2800" b="0" i="0" u="sng" strike="noStrike" cap="none" normalizeH="0" baseline="0">
                          <a:ln>
                            <a:noFill/>
                          </a:ln>
                          <a:solidFill>
                            <a:srgbClr val="FF9900"/>
                          </a:solidFill>
                          <a:effectLst/>
                          <a:latin typeface="Arial" charset="0"/>
                          <a:cs typeface="Arial" charset="0"/>
                        </a:rPr>
                        <a:t>(</a:t>
                      </a:r>
                      <a:r>
                        <a:rPr kumimoji="0" lang="fr-FR" sz="2800" b="0" i="0" u="sng" strike="noStrike" cap="none" normalizeH="0" baseline="0">
                          <a:ln>
                            <a:noFill/>
                          </a:ln>
                          <a:solidFill>
                            <a:srgbClr val="FF9900"/>
                          </a:solidFill>
                          <a:effectLst/>
                          <a:latin typeface="Arial" charset="0"/>
                          <a:cs typeface="Arial" charset="0"/>
                        </a:rPr>
                        <a:t>4:14 - 5:1-14</a:t>
                      </a:r>
                      <a:r>
                        <a:rPr kumimoji="0" lang="en-US" sz="2800" b="0" i="0" u="sng" strike="noStrike" cap="none" normalizeH="0" baseline="0">
                          <a:ln>
                            <a:noFill/>
                          </a:ln>
                          <a:solidFill>
                            <a:schemeClr val="tx1"/>
                          </a:solidFill>
                          <a:effectLst/>
                          <a:latin typeface="Arial" charset="0"/>
                          <a:cs typeface="Arial" charset="0"/>
                        </a:rPr>
                        <a:t> </a:t>
                      </a:r>
                      <a:r>
                        <a:rPr kumimoji="0" lang="ar-SA" sz="2800" b="0" i="0" u="sng" strike="noStrike" cap="none" normalizeH="0" baseline="0">
                          <a:ln>
                            <a:noFill/>
                          </a:ln>
                          <a:solidFill>
                            <a:srgbClr val="FF9900"/>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فاذ لنا رئيس كهنة عظيم قد اجتاز السموات يسوع ابن الله فلنتمسك بالاقرار. لان ليس لنا رئيس كهنة غير قادر ان يرثي لضعفاتنا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Hébreux 4:14 - 5:1-14</a:t>
                      </a:r>
                      <a:r>
                        <a:rPr kumimoji="0" lang="en-US" sz="2800" b="0" i="0" u="none" strike="noStrike" cap="none" normalizeH="0" baseline="0">
                          <a:ln>
                            <a:noFill/>
                          </a:ln>
                          <a:solidFill>
                            <a:schemeClr val="tx1"/>
                          </a:solidFill>
                          <a:effectLst/>
                          <a:latin typeface="Arial" charset="0"/>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Ayant donc un grand prêtre éminent, qui a traversé les cieux, Jésus, le Fils de Dieu, tenons ferme la confession de foi. 15 Nous n'avons pas, en effet, un grand prêtre incapable de compatir à nos faiblesses;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Hebrews 4:14-5:14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Seeing then that we have a great High Priest who has passed through the heavens, Jesus the Son of God, let us hold fast our confession. 15 For we do not have a High Priest who cannot sympathize with our weaknesses, </a:t>
                      </a:r>
                      <a:endParaRPr kumimoji="0" lang="en-US" sz="2800" b="0" i="0" u="sng"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29p</a:t>
            </a:r>
          </a:p>
        </p:txBody>
      </p:sp>
    </p:spTree>
  </p:cSld>
  <p:clrMapOvr>
    <a:masterClrMapping/>
  </p:clrMapOvr>
</p:sld>
</file>

<file path=ppt/slides/slide15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75330" name="Group 2"/>
          <p:cNvGraphicFramePr>
            <a:graphicFrameLocks noGrp="1"/>
          </p:cNvGraphicFramePr>
          <p:nvPr/>
        </p:nvGraphicFramePr>
        <p:xfrm>
          <a:off x="69850" y="0"/>
          <a:ext cx="9074150" cy="6094413"/>
        </p:xfrm>
        <a:graphic>
          <a:graphicData uri="http://schemas.openxmlformats.org/drawingml/2006/table">
            <a:tbl>
              <a:tblPr rtl="1"/>
              <a:tblGrid>
                <a:gridCol w="5364162">
                  <a:extLst>
                    <a:ext uri="{9D8B030D-6E8A-4147-A177-3AD203B41FA5}">
                      <a16:colId xmlns:a16="http://schemas.microsoft.com/office/drawing/2014/main" val="20000"/>
                    </a:ext>
                  </a:extLst>
                </a:gridCol>
                <a:gridCol w="3709988">
                  <a:extLst>
                    <a:ext uri="{9D8B030D-6E8A-4147-A177-3AD203B41FA5}">
                      <a16:colId xmlns:a16="http://schemas.microsoft.com/office/drawing/2014/main" val="20001"/>
                    </a:ext>
                  </a:extLst>
                </a:gridCol>
              </a:tblGrid>
              <a:tr h="18446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مجرب في كل شيء مثلنا بلا خطية فلنتقدم بثقة الى عرش النعمة لكي ننال رحمة ونجد نعمة عونا في حينه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a été éprouvé en tous points à notre ressemblance, mais sans pécher. 16 Avançons-nous donc avec pleine assurance vers le trône de la grâce, afin d'obtenir miséricorde et de trouver grâce, pour être aidés en temps voulu.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was in all points tempted as we are, yet without sin. 16 Let us therefore come boldly to the throne of grace, that we may obtain mercy and find grace to help in time of need.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76354" name="Group 2"/>
          <p:cNvGraphicFramePr>
            <a:graphicFrameLocks noGrp="1"/>
          </p:cNvGraphicFramePr>
          <p:nvPr/>
        </p:nvGraphicFramePr>
        <p:xfrm>
          <a:off x="69850" y="0"/>
          <a:ext cx="9074150" cy="6840855"/>
        </p:xfrm>
        <a:graphic>
          <a:graphicData uri="http://schemas.openxmlformats.org/drawingml/2006/table">
            <a:tbl>
              <a:tblPr rtl="1"/>
              <a:tblGrid>
                <a:gridCol w="4859337">
                  <a:extLst>
                    <a:ext uri="{9D8B030D-6E8A-4147-A177-3AD203B41FA5}">
                      <a16:colId xmlns:a16="http://schemas.microsoft.com/office/drawing/2014/main" val="20000"/>
                    </a:ext>
                  </a:extLst>
                </a:gridCol>
                <a:gridCol w="4214813">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كل رئيس كهنة مأخوذ من الناس يقام لاجل الناس في ما للّه لكي يقدم قرابين وذبائح عن الخطايا قادرا ان يترفق بالجهال والضالين اذ هو ايضا محاط بالضعف</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1 </a:t>
                      </a:r>
                      <a:r>
                        <a:rPr kumimoji="0" lang="fr-FR" sz="2800" b="0" i="0" u="none" strike="noStrike" cap="none" normalizeH="0" baseline="0">
                          <a:ln>
                            <a:noFill/>
                          </a:ln>
                          <a:solidFill>
                            <a:schemeClr val="bg1"/>
                          </a:solidFill>
                          <a:effectLst/>
                          <a:latin typeface="Arial" charset="0"/>
                          <a:cs typeface="Arial" charset="0"/>
                        </a:rPr>
                        <a:t>Tout grand prêtre, en effet, pris d'entre les hommes est établi en faveur des hommes pour leurs rapports avec Dieu. Son rôle est d'offrir des dons et des sacrifices pour les péchés. 2 Il est capable d'avoir de la compréhension pour ceux qui ne savent pas et s'égarent, car il est, lui aussi, atteint de tous côtés par la faiblesse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For every high priest taken from among men is appointed for men in things pertaining to God, that he may offer both gifts and sacrifices for sins. 2 He can have compassion on those who are ignorant and going astray, since he himself is also subject to weakness.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77378" name="Group 2"/>
          <p:cNvGraphicFramePr>
            <a:graphicFrameLocks noGrp="1"/>
          </p:cNvGraphicFramePr>
          <p:nvPr/>
        </p:nvGraphicFramePr>
        <p:xfrm>
          <a:off x="69850" y="0"/>
          <a:ext cx="9074150" cy="6766560"/>
        </p:xfrm>
        <a:graphic>
          <a:graphicData uri="http://schemas.openxmlformats.org/drawingml/2006/table">
            <a:tbl>
              <a:tblPr rtl="1"/>
              <a:tblGrid>
                <a:gridCol w="4932362">
                  <a:extLst>
                    <a:ext uri="{9D8B030D-6E8A-4147-A177-3AD203B41FA5}">
                      <a16:colId xmlns:a16="http://schemas.microsoft.com/office/drawing/2014/main" val="20000"/>
                    </a:ext>
                  </a:extLst>
                </a:gridCol>
                <a:gridCol w="4141788">
                  <a:extLst>
                    <a:ext uri="{9D8B030D-6E8A-4147-A177-3AD203B41FA5}">
                      <a16:colId xmlns:a16="http://schemas.microsoft.com/office/drawing/2014/main" val="20001"/>
                    </a:ext>
                  </a:extLst>
                </a:gridCol>
              </a:tblGrid>
              <a:tr h="10525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ولهذا الضعف يلتزم انه كما يقدم عن الخطايا لاجل الشعب هكذا ايضا لاجل نفسه. ولا يأخذ احد هذه الوظيفة بنفسه بل المدعو من الله كما هرون ايضا.  كذلك المسيح ايضا لم يمجد نفسه ليصير رئيس كهنة بل</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50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et, à cause d'elle, il doit offrir, pour lui-même aussi bien que pour le peuple, des sacrifices pour les péchés.4 On ne s'attribue pas à soi-même cet honneur, on le reçoit par appel de Dieu, comme ce fut le cas pour Aaron. 5 C'est ainsi que le Christ non plus ne s'est pas attribué à lui-même la gloire de devenir grand prêtre;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Because of this he is required as for the people, so also for himself, to offer sacrifices for sins. 4 And no man takes this honor to himself, but he who is called by God, just as Aaron was. 5 So also Christ did not glorify Himself to become High Priest,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78402" name="Group 2"/>
          <p:cNvGraphicFramePr>
            <a:graphicFrameLocks noGrp="1"/>
          </p:cNvGraphicFramePr>
          <p:nvPr/>
        </p:nvGraphicFramePr>
        <p:xfrm>
          <a:off x="107950" y="0"/>
          <a:ext cx="9036050" cy="6342698"/>
        </p:xfrm>
        <a:graphic>
          <a:graphicData uri="http://schemas.openxmlformats.org/drawingml/2006/table">
            <a:tbl>
              <a:tblPr rtl="1"/>
              <a:tblGrid>
                <a:gridCol w="44275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573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قال له انت ابني انا اليوم ولدتك.كما يقول ايضا في موضع آخر انت كاهن الى الابد على رتبة ملكي صادق.الذي في ايام جسده اذ قدم</a:t>
                      </a:r>
                      <a:endParaRPr kumimoji="0" lang="en-US" sz="3200" b="0" i="0" u="none" strike="noStrike" cap="none" normalizeH="0" baseline="0">
                        <a:ln>
                          <a:noFill/>
                        </a:ln>
                        <a:solidFill>
                          <a:schemeClr val="bg1"/>
                        </a:solidFill>
                        <a:effectLst/>
                        <a:latin typeface="Arial" charset="0"/>
                        <a:cs typeface="Arial" charset="0"/>
                      </a:endParaRP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l'a reçue de celui qui lui a dit: Tu es mon fils, moi, aujourd'hui, je t'ai engendré, 6 conformément à cette autre parole: Tu es prêtre pour l'éternité à la manière de Melkisédeq.7 C'est lui qui, au cours de sa vie terrestre, offrit prières et supplications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it was He who said to Him: You are My Son, Today I have begotten You. 6 As He also says in another place: You are a priest forever According to the order of Melchizedek; 7 who, in the days of His flesh, when He had offered up prayers and supplications,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79426" name="Group 2"/>
          <p:cNvGraphicFramePr>
            <a:graphicFrameLocks noGrp="1"/>
          </p:cNvGraphicFramePr>
          <p:nvPr/>
        </p:nvGraphicFramePr>
        <p:xfrm>
          <a:off x="69850" y="0"/>
          <a:ext cx="9074150" cy="6912293"/>
        </p:xfrm>
        <a:graphic>
          <a:graphicData uri="http://schemas.openxmlformats.org/drawingml/2006/table">
            <a:tbl>
              <a:tblPr rtl="1"/>
              <a:tblGrid>
                <a:gridCol w="4500562">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بصراخ شديد ودموع طلبات وتضرعات للقادر ان يخلصه من الموت وسمع له من اجل تقواه مع كونه ابنا تعلّم الطاعة مما تألم به واذ كمّل صار لجميع الذين يطيعونه سبب خلاص ابدي</a:t>
                      </a:r>
                      <a:endParaRPr kumimoji="0" lang="en-US" sz="3200" b="0" i="0" u="none" strike="noStrike" cap="none" normalizeH="0" baseline="0">
                        <a:ln>
                          <a:noFill/>
                        </a:ln>
                        <a:solidFill>
                          <a:schemeClr val="bg1"/>
                        </a:solidFill>
                        <a:effectLst/>
                        <a:latin typeface="Arial" charset="0"/>
                        <a:cs typeface="Arial" charset="0"/>
                      </a:endParaRP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avec grand cri et larmes à celui qui pouvait le sauver de la mort, et il fut exaucé en raison de sa soumission. 8 Tout Fils qu'il était, il apprit par ses souffrances l'obéissance,9 et, conduit jusqu'à son propre accomplissement, il devint pour tous ceux qui lui obéissent cause de salut éternel,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with vehement cries and tears to Him who was able to save Him from death, and was heard because of His godly fear, 8 though He was a Son, yet He learned obedience by the things which He suffered. 9 And having been perfected, He became the author of eternal salvation to all who obey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80450" name="Group 2"/>
          <p:cNvGraphicFramePr>
            <a:graphicFrameLocks noGrp="1"/>
          </p:cNvGraphicFramePr>
          <p:nvPr/>
        </p:nvGraphicFramePr>
        <p:xfrm>
          <a:off x="69850" y="0"/>
          <a:ext cx="9074150" cy="5949951"/>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مدعوّا من الله رئيس كهنة على رتبة ملكي صادق  الذي من جهته الكلام كثير عندنا وعسر التفسير لننطق به اذ قد صرتم متباطئي المسامع. لانكم اذ كان ينبغي ان تكونوا معلّمين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ayant été proclamé par Dieu grand prêtre à la manière de Melkisédeq.11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Sur ce sujet, nous avons bien des choses à dire et leur explication s'avère difficile, car vous êtes devenus lents à comprendre.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called by God as High Priest according to the order of Melchizedek, 11 of whom we have much to say, and hard to explain, since you have become dull of hearing. 12 For though by this time you ought to be teachers,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81474" name="Group 2"/>
          <p:cNvGraphicFramePr>
            <a:graphicFrameLocks noGrp="1"/>
          </p:cNvGraphicFramePr>
          <p:nvPr/>
        </p:nvGraphicFramePr>
        <p:xfrm>
          <a:off x="69850" y="0"/>
          <a:ext cx="9074150" cy="6766560"/>
        </p:xfrm>
        <a:graphic>
          <a:graphicData uri="http://schemas.openxmlformats.org/drawingml/2006/table">
            <a:tbl>
              <a:tblPr rtl="1"/>
              <a:tblGrid>
                <a:gridCol w="5219700">
                  <a:extLst>
                    <a:ext uri="{9D8B030D-6E8A-4147-A177-3AD203B41FA5}">
                      <a16:colId xmlns:a16="http://schemas.microsoft.com/office/drawing/2014/main" val="20000"/>
                    </a:ext>
                  </a:extLst>
                </a:gridCol>
                <a:gridCol w="3854450">
                  <a:extLst>
                    <a:ext uri="{9D8B030D-6E8A-4147-A177-3AD203B41FA5}">
                      <a16:colId xmlns:a16="http://schemas.microsoft.com/office/drawing/2014/main" val="20001"/>
                    </a:ext>
                  </a:extLst>
                </a:gridCol>
              </a:tblGrid>
              <a:tr h="13414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لسبب طول الزمان تحتاجون ان يعلمكم احد ما هي اركان بداءة اقوال الله وصرتم محتاجين الى اللبن لا الى طعام قوي.لان كل من يتناول اللبن هو عديم الخبرة في كلام البر لانه طفل.</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Vous devriez être, depuis le temps, des maîtres et vous avez de nouveau  besoin qu'on vous enseigne les tout premiers éléments des paroles de Dieu.13 Vous êtes arrivés au point d'avoir besoin de lait, non de nourriture solide. Quiconque en est encore au lait ne peut suivre un raisonnement sur ce qui est juste, car c'est un bébé.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you need someone to teach you again the first principles of the oracles of God; and you have come to need milk and not solid food. 13 For everyone who partakes only of milk is unskilled in the word of righteousness, for he is a babe.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82498" name="Group 2"/>
          <p:cNvGraphicFramePr>
            <a:graphicFrameLocks noGrp="1"/>
          </p:cNvGraphicFramePr>
          <p:nvPr/>
        </p:nvGraphicFramePr>
        <p:xfrm>
          <a:off x="69850" y="0"/>
          <a:ext cx="9074150" cy="5878513"/>
        </p:xfrm>
        <a:graphic>
          <a:graphicData uri="http://schemas.openxmlformats.org/drawingml/2006/table">
            <a:tbl>
              <a:tblPr rtl="1"/>
              <a:tblGrid>
                <a:gridCol w="4787900">
                  <a:extLst>
                    <a:ext uri="{9D8B030D-6E8A-4147-A177-3AD203B41FA5}">
                      <a16:colId xmlns:a16="http://schemas.microsoft.com/office/drawing/2014/main" val="20000"/>
                    </a:ext>
                  </a:extLst>
                </a:gridCol>
                <a:gridCol w="4286250">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الطعام القوي فللبالغين الذين بسبب التمرن قد صارت لهم الحواس مدربة على التمييز بين الخير والشر</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Les adultes, par contre, prennent de la nourriture solide, eux qui, par la pratique, ont les sens exercés à discerner ce qui est bon et ce qui est mauvais.</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But solid food belongs to those who are of full age, that is, those who by reason of use have their senses exercised to discern both good and evil.</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83522"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57958"/>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5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84546"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548454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5484548"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5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86594" name="Group 2"/>
          <p:cNvGraphicFramePr>
            <a:graphicFrameLocks noGrp="1"/>
          </p:cNvGraphicFramePr>
          <p:nvPr/>
        </p:nvGraphicFramePr>
        <p:xfrm>
          <a:off x="69850" y="0"/>
          <a:ext cx="9074150" cy="6526213"/>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22764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الكاثوليكون من رسالة </a:t>
                      </a:r>
                      <a:r>
                        <a:rPr kumimoji="0" lang="ar-EG" sz="3200" b="0" i="0" u="sng" strike="noStrike" cap="none" normalizeH="0" baseline="0">
                          <a:ln>
                            <a:noFill/>
                          </a:ln>
                          <a:solidFill>
                            <a:srgbClr val="FF9900"/>
                          </a:solidFill>
                          <a:effectLst/>
                          <a:latin typeface="Arial" charset="0"/>
                          <a:cs typeface="Arial" charset="0"/>
                        </a:rPr>
                        <a:t>بطرس</a:t>
                      </a:r>
                      <a:r>
                        <a:rPr kumimoji="0" lang="ar-SA" sz="3200" b="0" i="0" u="sng" strike="noStrike" cap="none" normalizeH="0" baseline="0">
                          <a:ln>
                            <a:noFill/>
                          </a:ln>
                          <a:solidFill>
                            <a:srgbClr val="FF9900"/>
                          </a:solidFill>
                          <a:effectLst/>
                          <a:latin typeface="Arial" charset="0"/>
                          <a:cs typeface="Arial" charset="0"/>
                        </a:rPr>
                        <a:t> الرسول الأولى</a:t>
                      </a:r>
                      <a:r>
                        <a:rPr kumimoji="0" lang="ar-EG" sz="3200" b="0" i="0" u="sng" strike="noStrike" cap="none" normalizeH="0" baseline="0">
                          <a:ln>
                            <a:noFill/>
                          </a:ln>
                          <a:solidFill>
                            <a:srgbClr val="FF9900"/>
                          </a:solidFill>
                          <a:effectLst/>
                          <a:latin typeface="Arial" charset="0"/>
                          <a:cs typeface="Arial" charset="0"/>
                        </a:rPr>
                        <a:t> </a:t>
                      </a:r>
                      <a:r>
                        <a:rPr kumimoji="0" lang="ar-SA" sz="3200" b="0" i="0" u="sng" strike="noStrike" cap="none" normalizeH="0" baseline="0">
                          <a:ln>
                            <a:noFill/>
                          </a:ln>
                          <a:solidFill>
                            <a:srgbClr val="FF9900"/>
                          </a:solidFill>
                          <a:effectLst/>
                          <a:latin typeface="Arial" charset="0"/>
                          <a:cs typeface="Arial" charset="0"/>
                        </a:rPr>
                        <a:t>( </a:t>
                      </a:r>
                      <a:r>
                        <a:rPr kumimoji="0" lang="ar-EG" sz="3200" b="0" i="0" u="sng" strike="noStrike" cap="none" normalizeH="0" baseline="0">
                          <a:ln>
                            <a:noFill/>
                          </a:ln>
                          <a:solidFill>
                            <a:srgbClr val="FF9900"/>
                          </a:solidFill>
                          <a:effectLst/>
                          <a:latin typeface="Arial" charset="0"/>
                          <a:cs typeface="Arial" charset="0"/>
                        </a:rPr>
                        <a:t>1 :1 - 9 </a:t>
                      </a:r>
                      <a:r>
                        <a:rPr kumimoji="0" lang="ar-SA" sz="3200" b="0" i="0" u="sng" strike="noStrike" cap="none" normalizeH="0" baseline="0">
                          <a:ln>
                            <a:noFill/>
                          </a:ln>
                          <a:solidFill>
                            <a:srgbClr val="FF9900"/>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بطرس رسول يسوع المسيح الى المتغربين من شتات بنتس وغلاطية وكبدوكية واسيا وبيثينية المختارين</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1 Pierre 1 : 1 - 9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Pierre, apôtre de Jésus Christ, aux élus qui vivent en étrangers dans la dispersion, dans le Pont, la Galatie, la Cappadoce, l'Asie et la Bithynie,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1 Peter 1:1-9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Peter, an apostle of Jesus Christ, To the pilgrims of the Dispersion in Pontus, Galatia, Cappadocia, Asia, and Bithynia,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29c</a:t>
            </a:r>
          </a:p>
        </p:txBody>
      </p:sp>
    </p:spTree>
  </p:cSld>
  <p:clrMapOvr>
    <a:masterClrMapping/>
  </p:clrMapOvr>
</p:sld>
</file>

<file path=ppt/slides/slide15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87618" name="Group 2"/>
          <p:cNvGraphicFramePr>
            <a:graphicFrameLocks noGrp="1"/>
          </p:cNvGraphicFramePr>
          <p:nvPr/>
        </p:nvGraphicFramePr>
        <p:xfrm>
          <a:off x="69850" y="115888"/>
          <a:ext cx="9074150" cy="5903914"/>
        </p:xfrm>
        <a:graphic>
          <a:graphicData uri="http://schemas.openxmlformats.org/drawingml/2006/table">
            <a:tbl>
              <a:tblPr rtl="1"/>
              <a:tblGrid>
                <a:gridCol w="4427537">
                  <a:extLst>
                    <a:ext uri="{9D8B030D-6E8A-4147-A177-3AD203B41FA5}">
                      <a16:colId xmlns:a16="http://schemas.microsoft.com/office/drawing/2014/main" val="20000"/>
                    </a:ext>
                  </a:extLst>
                </a:gridCol>
                <a:gridCol w="4646613">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بمقتضى علم الله الآب السابق في تقديس الروح للطاعة ورشّ دم يسوع المسيح.لتكثر لكم النعمة والسلام</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élus selon le dessein de Dieu le Père, par la sanctification de l'Esprit, pour obéir à Jésus Christ et avoir part à l'aspersion de son sang. Qua la grâce et la paix vous viennent en abondance.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elect according to the foreknowledge of God the Father, in sanctification of the Spirit, for obedience and sprinkling of the blood of Jesus Christ: Grace to you and peace be multiplied.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88642" name="Group 2"/>
          <p:cNvGraphicFramePr>
            <a:graphicFrameLocks noGrp="1"/>
          </p:cNvGraphicFramePr>
          <p:nvPr/>
        </p:nvGraphicFramePr>
        <p:xfrm>
          <a:off x="69850" y="0"/>
          <a:ext cx="9074150" cy="6131878"/>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17732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مبارك الله ابو ربنا يسوع المسيح الذي حسب رحمته الكثيرة ولدنا ثانية لرجاء حيّ بقيامة يسوع المسيح من الاموات لميراث لا يفنى</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Béni soit Dieu, le Père de notre Seigneur Jésus Christ: dans sa grande miséricorde, il nous a fait renaître pour une espérance vivante, par la résurrection de Jésus Christ d'entre les morts, 4 pour un héritage qui ne se peut corrompre, ni souiller,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Blessed be the God and Father of our Lord Jesus Christ, who according to His abundant mercy has begotten us again to a living hope through the resurrection of Jesus Christ from the dead, 4 to an inheritance incorruptible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89666" name="Group 2"/>
          <p:cNvGraphicFramePr>
            <a:graphicFrameLocks noGrp="1"/>
          </p:cNvGraphicFramePr>
          <p:nvPr/>
        </p:nvGraphicFramePr>
        <p:xfrm>
          <a:off x="69850" y="0"/>
          <a:ext cx="9074150" cy="6904992"/>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341438">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يتدنس ولا يضمحل محفوظ في السموات لاجلكم انتم الذين بقوة الله محروسون بايمان لخلاص مستعد ان يعلن في الزمان الاخير.  الذي به تبتهجون مع انكم الآن ان كان يجب تحزنون يسيرا بتجارب متنوعة</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ni flétrir; cet héritage vous est réservé dans les cieux, 5 à vous que la puissance de Dieu garde par la foi pour le salut prêt à se révéler au moment de la fin. 6 Aussi tressaillez-vous d'allégresse même s'il faut que, pour un peu de temps, vous soyez affligés par diverses épreuves,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undefiled and that does not fade away, reserved in heaven for you, 5 who are kept by the power of God through faith for salvation ready to be revealed in the last time. 6 In this you greatly rejoice, though now for a little while, if need be, you have been grieved by various trials,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90690" name="Group 2"/>
          <p:cNvGraphicFramePr>
            <a:graphicFrameLocks noGrp="1"/>
          </p:cNvGraphicFramePr>
          <p:nvPr/>
        </p:nvGraphicFramePr>
        <p:xfrm>
          <a:off x="69850" y="0"/>
          <a:ext cx="9074150" cy="5591176"/>
        </p:xfrm>
        <a:graphic>
          <a:graphicData uri="http://schemas.openxmlformats.org/drawingml/2006/table">
            <a:tbl>
              <a:tblPr rtl="1"/>
              <a:tblGrid>
                <a:gridCol w="4716462">
                  <a:extLst>
                    <a:ext uri="{9D8B030D-6E8A-4147-A177-3AD203B41FA5}">
                      <a16:colId xmlns:a16="http://schemas.microsoft.com/office/drawing/2014/main" val="20000"/>
                    </a:ext>
                  </a:extLst>
                </a:gridCol>
                <a:gridCol w="4357688">
                  <a:extLst>
                    <a:ext uri="{9D8B030D-6E8A-4147-A177-3AD203B41FA5}">
                      <a16:colId xmlns:a16="http://schemas.microsoft.com/office/drawing/2014/main" val="20001"/>
                    </a:ext>
                  </a:extLst>
                </a:gridCol>
              </a:tblGrid>
              <a:tr h="13414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لكي تكون تزكية ايمانكم وهي اثمن من الذهب الفاني مع انه يمتحن بالنار توجد للمدح والكرامة والمجد عند استعلان يسوع المسيح</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afin que la valeur éprouvée de votre foi - beaucoup plus précieuse que l'or périssable qui pourtant est éprouvé par le feu - obtienne louange, gloire et honneur lors de la révélation de Jésus Christ,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that the genuineness of your faith, being much more precious than gold that perishes, though it is tested by fire, may be found to praise, honor, and glory at the revelation of Jesus Christ,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91714" name="Group 2"/>
          <p:cNvGraphicFramePr>
            <a:graphicFrameLocks noGrp="1"/>
          </p:cNvGraphicFramePr>
          <p:nvPr/>
        </p:nvGraphicFramePr>
        <p:xfrm>
          <a:off x="69850" y="115888"/>
          <a:ext cx="9074150" cy="6391594"/>
        </p:xfrm>
        <a:graphic>
          <a:graphicData uri="http://schemas.openxmlformats.org/drawingml/2006/table">
            <a:tbl>
              <a:tblPr rtl="1"/>
              <a:tblGrid>
                <a:gridCol w="4716462">
                  <a:extLst>
                    <a:ext uri="{9D8B030D-6E8A-4147-A177-3AD203B41FA5}">
                      <a16:colId xmlns:a16="http://schemas.microsoft.com/office/drawing/2014/main" val="20000"/>
                    </a:ext>
                  </a:extLst>
                </a:gridCol>
                <a:gridCol w="435768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ذلك وان لم تروه تحبونه.ذلك وان كنتم لا ترونه الآن لكن تؤمنون به فتبتهجون بفرح لا ينطق به ومجيد</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نائلين غاية ايمانكم خلاص النفوس.</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Lui que vous aimez sans l'avoir vu, en qui vous croyez sans le voir encore; aussi tressaillez-vous d'une joie ineffable et glorieuse, </a:t>
                      </a:r>
                      <a:r>
                        <a:rPr kumimoji="0" lang="ar-EG" sz="2800" b="0" i="0" u="none" strike="noStrike" cap="none" normalizeH="0" baseline="0">
                          <a:ln>
                            <a:noFill/>
                          </a:ln>
                          <a:solidFill>
                            <a:schemeClr val="bg1"/>
                          </a:solidFill>
                          <a:effectLst/>
                          <a:latin typeface="Arial" charset="0"/>
                          <a:cs typeface="Arial" charset="0"/>
                        </a:rPr>
                        <a:t>9 </a:t>
                      </a:r>
                      <a:r>
                        <a:rPr kumimoji="0" lang="fr-FR" sz="2800" b="0" i="0" u="none" strike="noStrike" cap="none" normalizeH="0" baseline="0">
                          <a:ln>
                            <a:noFill/>
                          </a:ln>
                          <a:solidFill>
                            <a:schemeClr val="bg1"/>
                          </a:solidFill>
                          <a:effectLst/>
                          <a:latin typeface="Arial" charset="0"/>
                          <a:cs typeface="Arial" charset="0"/>
                        </a:rPr>
                        <a:t>en remportant, comme prix de la foi, le salut de vos âmes.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whom having not seen you love. Though now you do not see Him, yet believing, you rejoice with joy inexpressible and full of glory, 9 receiving the end of your faith--the salvation of your souls.</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92738"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93762"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549376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5493764"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5493765"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6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95810" name="Group 2"/>
          <p:cNvGraphicFramePr>
            <a:graphicFrameLocks noGrp="1"/>
          </p:cNvGraphicFramePr>
          <p:nvPr/>
        </p:nvGraphicFramePr>
        <p:xfrm>
          <a:off x="69850" y="0"/>
          <a:ext cx="9074150" cy="6931279"/>
        </p:xfrm>
        <a:graphic>
          <a:graphicData uri="http://schemas.openxmlformats.org/drawingml/2006/table">
            <a:tbl>
              <a:tblPr rtl="1"/>
              <a:tblGrid>
                <a:gridCol w="4427537">
                  <a:extLst>
                    <a:ext uri="{9D8B030D-6E8A-4147-A177-3AD203B41FA5}">
                      <a16:colId xmlns:a16="http://schemas.microsoft.com/office/drawing/2014/main" val="20000"/>
                    </a:ext>
                  </a:extLst>
                </a:gridCol>
                <a:gridCol w="4646613">
                  <a:extLst>
                    <a:ext uri="{9D8B030D-6E8A-4147-A177-3AD203B41FA5}">
                      <a16:colId xmlns:a16="http://schemas.microsoft.com/office/drawing/2014/main" val="20001"/>
                    </a:ext>
                  </a:extLst>
                </a:gridCol>
              </a:tblGrid>
              <a:tr h="2060575">
                <a:tc gridSpan="2">
                  <a:txBody>
                    <a:bodyPr/>
                    <a:lstStyle/>
                    <a:p>
                      <a:pPr marL="0" marR="0" lvl="0" indent="0" algn="r" defTabSz="914400" rtl="1" eaLnBrk="1" fontAlgn="base" latinLnBrk="0" hangingPunct="1">
                        <a:lnSpc>
                          <a:spcPct val="95000"/>
                        </a:lnSpc>
                        <a:spcBef>
                          <a:spcPct val="15000"/>
                        </a:spcBef>
                        <a:spcAft>
                          <a:spcPct val="0"/>
                        </a:spcAft>
                        <a:buClrTx/>
                        <a:buSzTx/>
                        <a:buFontTx/>
                        <a:buNone/>
                        <a:tabLst/>
                      </a:pPr>
                      <a:r>
                        <a:rPr kumimoji="0" lang="ar-SA" sz="2800" b="0" i="0" u="sng" strike="noStrike" cap="none" normalizeH="0" baseline="0">
                          <a:ln>
                            <a:noFill/>
                          </a:ln>
                          <a:solidFill>
                            <a:srgbClr val="FF9900"/>
                          </a:solidFill>
                          <a:effectLst/>
                          <a:latin typeface="Arial" charset="0"/>
                          <a:cs typeface="Arial" charset="0"/>
                        </a:rPr>
                        <a:t>الإبركسيس فصل من أعمال آبائنا الرسل الأطهار </a:t>
                      </a:r>
                      <a:r>
                        <a:rPr kumimoji="0" lang="en-US" sz="2800" b="0" i="0" u="sng" strike="noStrike" cap="none" normalizeH="0" baseline="0">
                          <a:ln>
                            <a:noFill/>
                          </a:ln>
                          <a:solidFill>
                            <a:srgbClr val="FF9900"/>
                          </a:solidFill>
                          <a:effectLst/>
                          <a:latin typeface="Arial" charset="0"/>
                          <a:cs typeface="Arial" charset="0"/>
                        </a:rPr>
                        <a:t>12:1-24)</a:t>
                      </a:r>
                      <a:r>
                        <a:rPr kumimoji="0" lang="ar-EG" sz="2800" b="0" i="0" u="sng" strike="noStrike" cap="none" normalizeH="0" baseline="0">
                          <a:ln>
                            <a:noFill/>
                          </a:ln>
                          <a:solidFill>
                            <a:srgbClr val="FF9900"/>
                          </a:solidFill>
                          <a:effectLst/>
                          <a:latin typeface="Arial" charset="0"/>
                          <a:cs typeface="Arial" charset="0"/>
                        </a:rPr>
                        <a:t>)</a:t>
                      </a:r>
                      <a:endParaRPr kumimoji="0" lang="en-US" sz="28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95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 ذلك الوقت مدّ هيرودس الملك يديه ليسيء الى اناس من الكنيسة.</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فقتل يعقوب اخا يوحنا بالسيف. واذ رأى ان ذلك يرضي اليهود عاد فقبض على بطرس ايضا</a:t>
                      </a:r>
                      <a:r>
                        <a:rPr kumimoji="0" lang="ar-EG" sz="3200" b="0" i="0" u="none" strike="noStrike" cap="none" normalizeH="0" baseline="0">
                          <a:ln>
                            <a:noFill/>
                          </a:ln>
                          <a:solidFill>
                            <a:schemeClr val="bg1"/>
                          </a:solidFill>
                          <a:effectLst/>
                          <a:latin typeface="Arial" charset="0"/>
                          <a:cs typeface="Arial" charset="0"/>
                        </a:rPr>
                        <a:t>.</a:t>
                      </a:r>
                      <a:r>
                        <a:rPr kumimoji="0" lang="en-US"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a:ln>
                            <a:noFill/>
                          </a:ln>
                          <a:solidFill>
                            <a:srgbClr val="FF9900"/>
                          </a:solidFill>
                          <a:effectLst/>
                          <a:latin typeface="Arial" charset="0"/>
                          <a:cs typeface="Arial" charset="0"/>
                        </a:rPr>
                        <a:t>Actes </a:t>
                      </a:r>
                      <a:r>
                        <a:rPr kumimoji="0" lang="en-US" sz="2800" b="0" i="0" u="sng" strike="noStrike" cap="none" normalizeH="0" baseline="0">
                          <a:ln>
                            <a:noFill/>
                          </a:ln>
                          <a:solidFill>
                            <a:srgbClr val="FF9900"/>
                          </a:solidFill>
                          <a:effectLst/>
                          <a:latin typeface="Arial" charset="0"/>
                          <a:cs typeface="Arial" charset="0"/>
                        </a:rPr>
                        <a:t>12:1-24</a:t>
                      </a:r>
                      <a:endParaRPr kumimoji="0" lang="fr-CA" sz="2800" b="0" i="0" u="sng"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A cette époque-là, le roi Hérode entreprit de mettre à mal certains membres de l'Eglise. Il supprima par le glaive Jacques, le frère de Jean. Et, quand il eut constaté la satisfaction des Juifs, il fit procéder à une nouvelle arrestation, celle de Pierre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12:1-24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Now about that time Herod the king stretched out his hand to harass some from the church. 2 Then he killed James the brother of John with the sword. 3 And because he saw that it pleased the Jews, he proceeded further to seize Peter also.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29a</a:t>
            </a:r>
          </a:p>
        </p:txBody>
      </p:sp>
    </p:spTree>
  </p:cSld>
  <p:clrMapOvr>
    <a:masterClrMapping/>
  </p:clrMapOvr>
</p:sld>
</file>

<file path=ppt/slides/slide16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96834" name="Group 2"/>
          <p:cNvGraphicFramePr>
            <a:graphicFrameLocks noGrp="1"/>
          </p:cNvGraphicFramePr>
          <p:nvPr/>
        </p:nvGraphicFramePr>
        <p:xfrm>
          <a:off x="69850" y="0"/>
          <a:ext cx="8966200" cy="6454776"/>
        </p:xfrm>
        <a:graphic>
          <a:graphicData uri="http://schemas.openxmlformats.org/drawingml/2006/table">
            <a:tbl>
              <a:tblPr rtl="1"/>
              <a:tblGrid>
                <a:gridCol w="446405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22050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وكانت ايام الفطير. ولما امسكه وضعه في السجن مسلما اياه الى اربعة ارابع من العسكر ليحرسوه ناويا ان يقدمه بعد الفصح الى الشعب. فكان بطرس محروسا في السجن.واما الكنيسة فكانت تصير منها صلاة بلجاجة الى الله من اجله</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c'était les jours des pains sans levain. L'ayant fait appréhender, 4 il le mit en prison et le confia à la garde de quatre escouades de quatre soldats; il se proposait de le citer devant le peuple après la fête de la Pâque.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Now it was during the Days of Unleavened Bread. 4 So when he had arrested him, he put him in prison, and delivered him to four squads of soldiers to keep him, intending to bring him before the people after Passover.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97858" name="Group 2"/>
          <p:cNvGraphicFramePr>
            <a:graphicFrameLocks noGrp="1"/>
          </p:cNvGraphicFramePr>
          <p:nvPr/>
        </p:nvGraphicFramePr>
        <p:xfrm>
          <a:off x="69850" y="115888"/>
          <a:ext cx="9074150" cy="6766560"/>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كان هيرودس مزمعا ان يقدمه كان بطرس في تلك الليلة نائما بين عسكريين مربوطا بسلسلتين.وكان قدام الباب حراس يحرسون السجن.</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Pierre était donc en prison, mais la prière ardente de l'Église montait sans relâche vers Dieu à son intention. 6 Hérode allait le faire comparaître. Cette nuit-là, Pierre dormait entre deux soldats, maintenu par deux chaînes, et des gardes étaient en faction devant la porte.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Peter was therefore kept in prison, but constant prayer was offered to God for him by the church. 6 And when Herod was about to bring him out, that night Peter was sleeping, bound with two chains between two soldiers; and the guards before the door were keeping the prison.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98882" name="Group 2"/>
          <p:cNvGraphicFramePr>
            <a:graphicFrameLocks noGrp="1"/>
          </p:cNvGraphicFramePr>
          <p:nvPr/>
        </p:nvGraphicFramePr>
        <p:xfrm>
          <a:off x="69850" y="44450"/>
          <a:ext cx="9074150" cy="6842760"/>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واذا ملاك الرب اقبل ونور اضاء في البيت.فضرب جنب بطرس وايقظه قائلا قم عاجلا.فسقطت السلسلتان من يديه. وقال له الملاك تمنطق والبس نعليك.ففعل هكذا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فقال له البس رداءك واتبعني.</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Mais, tout à coup, l'ange du Seigneur surgit et le local fut inondé de lumière. L'ange réveilla Pierre en lui frappant le côté: "Lève-toi vite!" lui dit-il. Les chaînes se détachèrent des mains de Pierre. 8 Et l'ange de poursuivre: "Mets ta ceinture et lace tes sandales!" Ce qu'il fit. L'ange ajouta: "Passe ton manteau et suis-moi!"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Now behold, an angel of the Lord stood by him, and a light shone in the prison; and he struck Peter on the side and raised him up, saying, Arise quickly! And his chains fell off his hands. 8 Then the angel said to him, Gird yourself and tie on your sandals; and so he did. And he said to him, Put on your garment and follow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99906" name="Group 2"/>
          <p:cNvGraphicFramePr>
            <a:graphicFrameLocks noGrp="1"/>
          </p:cNvGraphicFramePr>
          <p:nvPr/>
        </p:nvGraphicFramePr>
        <p:xfrm>
          <a:off x="69850" y="44450"/>
          <a:ext cx="9074150" cy="6796405"/>
        </p:xfrm>
        <a:graphic>
          <a:graphicData uri="http://schemas.openxmlformats.org/drawingml/2006/table">
            <a:tbl>
              <a:tblPr rtl="1"/>
              <a:tblGrid>
                <a:gridCol w="4427537">
                  <a:extLst>
                    <a:ext uri="{9D8B030D-6E8A-4147-A177-3AD203B41FA5}">
                      <a16:colId xmlns:a16="http://schemas.microsoft.com/office/drawing/2014/main" val="20000"/>
                    </a:ext>
                  </a:extLst>
                </a:gridCol>
                <a:gridCol w="4646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فخرج يتبعه.وكان لا يعلم ان الذي جرى بواسطة الملاك هو حقيقي بل يظن انه ينظر رؤيا. فجازا المحرس الاول والثاني وأتيا الى باب الحديد الذي يؤدي الى المدينة فانفتح لهما من ذاته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Pierre sortit à sa suite: il ne se rendait pas compte que l'intervention de l'ange était réelle, mais croyait avoir une vision.10 Ils passèrent ainsi un premier poste de garde, puis un second, et arrivèrent à la porte de fer qui donnait sur la ville: elle s'ouvrit toute seule devant eux.</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So he went out and followed him, and did not know that what was done by the angel was real, but thought he was seeing a vision. 10 When they were past the first and the second guard posts, they came to the iron gate that leads to the city, which opened to them of its own accord;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00930" name="Group 2"/>
          <p:cNvGraphicFramePr>
            <a:graphicFrameLocks noGrp="1"/>
          </p:cNvGraphicFramePr>
          <p:nvPr/>
        </p:nvGraphicFramePr>
        <p:xfrm>
          <a:off x="69850" y="44450"/>
          <a:ext cx="9074150" cy="6796405"/>
        </p:xfrm>
        <a:graphic>
          <a:graphicData uri="http://schemas.openxmlformats.org/drawingml/2006/table">
            <a:tbl>
              <a:tblPr rtl="1"/>
              <a:tblGrid>
                <a:gridCol w="4500562">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فخرجا وتقدما زقاقا واحدا وللوقت فارقه الملاك  فقال بطرس وهو قد رجع الى نفسه الآن علمت يقينا ان الرب ارسل ملاكه وانقذني من يد هيرودس ومن كل انتظار شعب اليهود.</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Une fois dehors, ils allèrent au bout de la rue et soudain l'ange quitta Pierre,11 qui reprit alors ses esprits: "Cette fois, se dit-il, je comprends: c'est vrai que le Seigneur a envoyé son ange et m'a fait échapper aux mains d'Hérode et à toute l'attente du peuple des Juifs</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they went out and went down one street, and immediately the angel departed from him. 11 And when Peter had come to himself, he said, Now I know for certain that the Lord has sent His angel, and has delivered me from the hand of Herod and from all the expectation of the Jewish people.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01954" name="Group 2"/>
          <p:cNvGraphicFramePr>
            <a:graphicFrameLocks noGrp="1"/>
          </p:cNvGraphicFramePr>
          <p:nvPr/>
        </p:nvGraphicFramePr>
        <p:xfrm>
          <a:off x="69850" y="44450"/>
          <a:ext cx="9074150" cy="5942965"/>
        </p:xfrm>
        <a:graphic>
          <a:graphicData uri="http://schemas.openxmlformats.org/drawingml/2006/table">
            <a:tbl>
              <a:tblPr rtl="1"/>
              <a:tblGrid>
                <a:gridCol w="4356100">
                  <a:extLst>
                    <a:ext uri="{9D8B030D-6E8A-4147-A177-3AD203B41FA5}">
                      <a16:colId xmlns:a16="http://schemas.microsoft.com/office/drawing/2014/main" val="20000"/>
                    </a:ext>
                  </a:extLst>
                </a:gridCol>
                <a:gridCol w="47180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جاء وهو منتبه الى بيت مريم ام يوحنا الملقب مرقس حيث كان كثيرون مجتمعين وهم يصلّون. فلما قرع بطرس باب الدهليز جاءت جارية اسمها رودا لتسمع.</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Il se repéra et gagna la maison de Marie, la mère de Jean surnommé Marc: il y avait là une assez nombreuse assistance en prière.13 Quand il frappa au battant du portail, une jeune servante vint répondre, qui s'appelait Rhodè.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So, when he had considered this, he came to the house of Mary, the mother of John whose surname was Mark, where many were gathered together praying. 13 And as Peter knocked at the door of the gate, a girl named Rhoda came to answer.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02978" name="Group 2"/>
          <p:cNvGraphicFramePr>
            <a:graphicFrameLocks noGrp="1"/>
          </p:cNvGraphicFramePr>
          <p:nvPr/>
        </p:nvGraphicFramePr>
        <p:xfrm>
          <a:off x="69850" y="44450"/>
          <a:ext cx="9074150" cy="6369685"/>
        </p:xfrm>
        <a:graphic>
          <a:graphicData uri="http://schemas.openxmlformats.org/drawingml/2006/table">
            <a:tbl>
              <a:tblPr rtl="1"/>
              <a:tblGrid>
                <a:gridCol w="4500562">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عرفت صوت بطرس لم تفتح الباب من الفرح بل ركضت الى داخل واخبرت ان بطرس واقف قدام الباب. فقالوا لها انت تهذين.واما هي فكانت تؤكد ان هكذا هو.فقالوا انه ملاكه.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Elle reconnut la voix de Pierre et, du coup, dans sa joie, elle n'ouvrit pas le portail, mais rentra en courant pour annoncer  que  Pierre  était là,  devant  le portail. "Tu es folle", lui dit-on.15 Mais elle n'en démordait pas. "Alors, c'est son ange", dirent-ils.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When she recognized Peter's voice, because of her gladness she did not open the gate, but ran in and announced that Peter stood before the gate. 15 But they said to her, You are beside yourself! Yet she kept insisting that it was so. So they said, It is his angel.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04002" name="Group 2"/>
          <p:cNvGraphicFramePr>
            <a:graphicFrameLocks noGrp="1"/>
          </p:cNvGraphicFramePr>
          <p:nvPr/>
        </p:nvGraphicFramePr>
        <p:xfrm>
          <a:off x="69850" y="44450"/>
          <a:ext cx="9074150" cy="6842760"/>
        </p:xfrm>
        <a:graphic>
          <a:graphicData uri="http://schemas.openxmlformats.org/drawingml/2006/table">
            <a:tbl>
              <a:tblPr rtl="1"/>
              <a:tblGrid>
                <a:gridCol w="4500562">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بطرس فلبث يقرع.فلما فتحوا ورأوه اندهشوا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فاشار اليهم بيده ليسكتوا وحدثهم كيف اخرجه الرب من السجن.وقال اخبروا يعقوب والاخوة بهذا.ثم خرج وذهب الى موضع آخر</a:t>
                      </a:r>
                      <a:r>
                        <a:rPr kumimoji="0" lang="ar-EG" sz="3200" b="0" i="0" u="none" strike="noStrike" cap="none" normalizeH="0" baseline="0">
                          <a:ln>
                            <a:noFill/>
                          </a:ln>
                          <a:solidFill>
                            <a:schemeClr val="bg1"/>
                          </a:solidFill>
                          <a:effectLst/>
                          <a:latin typeface="Arial" charset="0"/>
                          <a:cs typeface="Arial" charset="0"/>
                        </a:rPr>
                        <a:t> </a:t>
                      </a:r>
                      <a:endParaRPr kumimoji="0" lang="ar-S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Pierre cependant continuait à frapper. Ils ouvrirent enfin: c'était lui; ils n'en revenaient pas.17 De la main il leur fit signe de se taire, leur raconta comment le Seigneur l'avait fait sortir de prison et conclut: "Allez l'annoncer à Jacques et aux frères." Puis il s'en alla et se mit en route pour une autre destination.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Now Peter continued knocking; and when they opened the door and saw him, they were astonished. 17 But motioning to them with his hand to keep silent, he declared to them how the Lord had brought him out of the prison. And he said, Go, tell these things to James and to the brethren. And he departed and went to another place.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05026" name="Group 2"/>
          <p:cNvGraphicFramePr>
            <a:graphicFrameLocks noGrp="1"/>
          </p:cNvGraphicFramePr>
          <p:nvPr/>
        </p:nvGraphicFramePr>
        <p:xfrm>
          <a:off x="69850" y="44450"/>
          <a:ext cx="9074150" cy="6842760"/>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صار النهار حصل اضطراب ليس بقليل بين العسكر ترى ماذا جرى‏ لبطرس. واما هيرودس فلما طلبه ولم يجده فحص الحراس وأمر ان ينقادوا الى القتل.ثم نزل من اليهودية الى قيصرية واقام هناك</a:t>
                      </a:r>
                      <a:r>
                        <a:rPr kumimoji="0" lang="ar-EG" sz="3200" b="0" i="0" u="none" strike="noStrike" cap="none" normalizeH="0" baseline="0">
                          <a:ln>
                            <a:noFill/>
                          </a:ln>
                          <a:solidFill>
                            <a:schemeClr val="bg1"/>
                          </a:solidFill>
                          <a:effectLst/>
                          <a:latin typeface="Arial" charset="0"/>
                          <a:cs typeface="Arial" charset="0"/>
                        </a:rPr>
                        <a:t> </a:t>
                      </a:r>
                      <a:endParaRPr kumimoji="0" lang="ar-S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Au lever du jour, il y avait de l'agitation chez les soldats: qu'est-ce que Pierre avait bien pu devenir? 19 Hérode le fit rechercher sans réussir à le trouver. Il fit donc procéder à l'interrogatoire des gardes et donna l'ordre de les emmener. Puis il descendit de Judée à Césarée, où il passa quelque temps.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Then, as soon as it was day, there was no small stir among the soldiers about what had become of Peter. 19 But when Herod had searched for him and not found him, he examined the guards and commanded that they should be put to death. And he went down from Judea to Caesarea, and stayed there.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06050" name="Group 2"/>
          <p:cNvGraphicFramePr>
            <a:graphicFrameLocks noGrp="1"/>
          </p:cNvGraphicFramePr>
          <p:nvPr/>
        </p:nvGraphicFramePr>
        <p:xfrm>
          <a:off x="69850" y="44450"/>
          <a:ext cx="9074150" cy="6766560"/>
        </p:xfrm>
        <a:graphic>
          <a:graphicData uri="http://schemas.openxmlformats.org/drawingml/2006/table">
            <a:tbl>
              <a:tblPr rtl="1"/>
              <a:tblGrid>
                <a:gridCol w="4859337">
                  <a:extLst>
                    <a:ext uri="{9D8B030D-6E8A-4147-A177-3AD203B41FA5}">
                      <a16:colId xmlns:a16="http://schemas.microsoft.com/office/drawing/2014/main" val="20000"/>
                    </a:ext>
                  </a:extLst>
                </a:gridCol>
                <a:gridCol w="4214813">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هيرودس ساخطا على الصوريين والصيداويين فحضروا اليه بنفس واحدة واستعطفوا بلاستس الناظر على مضجع الملك.ثم صاروا يلتمسون المصالحة لان كورتهم تقتات من كورة الملك.</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Hérode avait avec les gens de Tyr et de Sidon un litige irritant. Ceux-ci tombèrent d'accord pour se présenter devant lui. Avec l'appui de Blastus, le chambellan du roi, qu'ils s'étaient acquis, ils sollicitèrent une solution amiable - le ravitaillement de leur territoire venait en effet de celui du roi.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Now Herod had been very angry with the people of Tyre and Sidon; but they came to him with one accord, and having made Blastus the king's personal aide their friend, they asked for peace, because their country was supplied with food by the king's country.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07074" name="Group 2"/>
          <p:cNvGraphicFramePr>
            <a:graphicFrameLocks noGrp="1"/>
          </p:cNvGraphicFramePr>
          <p:nvPr/>
        </p:nvGraphicFramePr>
        <p:xfrm>
          <a:off x="69850" y="44450"/>
          <a:ext cx="9074150" cy="5901754"/>
        </p:xfrm>
        <a:graphic>
          <a:graphicData uri="http://schemas.openxmlformats.org/drawingml/2006/table">
            <a:tbl>
              <a:tblPr rtl="1"/>
              <a:tblGrid>
                <a:gridCol w="5003800">
                  <a:extLst>
                    <a:ext uri="{9D8B030D-6E8A-4147-A177-3AD203B41FA5}">
                      <a16:colId xmlns:a16="http://schemas.microsoft.com/office/drawing/2014/main" val="20000"/>
                    </a:ext>
                  </a:extLst>
                </a:gridCol>
                <a:gridCol w="4070350">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ففي يوم معين لبس هيرودس الحلّة الملوكية وجلس على كرسي الملك وجعل يخاطبهم. فصرخ الشعب هذا صوت اله لا صوت انسان.</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S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Au jour convenu, Hérode, portant son vêtement royal, avait pris place à la tribune et prononçait la harangue officielle, tandis que le peuple l'acclamait: 22C'est la voix d'un dieu et non d'un homme!" Mais soudain,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So on a set day Herod, arrayed in royal apparel, sat on his throne and gave an oration to them. 22 And the people kept shouting, The voice of a god and not of a man!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08098" name="Group 2"/>
          <p:cNvGraphicFramePr>
            <a:graphicFrameLocks noGrp="1"/>
          </p:cNvGraphicFramePr>
          <p:nvPr/>
        </p:nvGraphicFramePr>
        <p:xfrm>
          <a:off x="69850" y="44450"/>
          <a:ext cx="9074150" cy="5901754"/>
        </p:xfrm>
        <a:graphic>
          <a:graphicData uri="http://schemas.openxmlformats.org/drawingml/2006/table">
            <a:tbl>
              <a:tblPr rtl="1"/>
              <a:tblGrid>
                <a:gridCol w="4500562">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ففي الحال ضربه ملاك الرب لانه لم يعط المجد لله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فصار يأكله الدود ومات واما كلمة الله فكانت تنمو وتزيد.</a:t>
                      </a: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S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l'ange du Seigneur frappa Hérode, pour n'avoir pas rendu à Dieu la gloire et, dévoré par les vers, il expira. 24 La parole de Dieu, cependant, croissait et se multipliait.</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Then immediately an angel of the Lord struck him, because he did not give glory to God. And he was eaten by worms and died. 24 But the word of God grew and multiplied.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09122"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6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10146"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11170"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6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12194" name="Group 2"/>
          <p:cNvGraphicFramePr>
            <a:graphicFrameLocks noGrp="1"/>
          </p:cNvGraphicFramePr>
          <p:nvPr/>
        </p:nvGraphicFramePr>
        <p:xfrm>
          <a:off x="69850" y="0"/>
          <a:ext cx="9074150" cy="6678803"/>
        </p:xfrm>
        <a:graphic>
          <a:graphicData uri="http://schemas.openxmlformats.org/drawingml/2006/table">
            <a:tbl>
              <a:tblPr rtl="1"/>
              <a:tblGrid>
                <a:gridCol w="4427537">
                  <a:extLst>
                    <a:ext uri="{9D8B030D-6E8A-4147-A177-3AD203B41FA5}">
                      <a16:colId xmlns:a16="http://schemas.microsoft.com/office/drawing/2014/main" val="20000"/>
                    </a:ext>
                  </a:extLst>
                </a:gridCol>
                <a:gridCol w="4646613">
                  <a:extLst>
                    <a:ext uri="{9D8B030D-6E8A-4147-A177-3AD203B41FA5}">
                      <a16:colId xmlns:a16="http://schemas.microsoft.com/office/drawing/2014/main" val="20001"/>
                    </a:ext>
                  </a:extLst>
                </a:gridCol>
              </a:tblGrid>
              <a:tr h="18446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ar-SA" sz="3600" b="0" i="0" u="sng" strike="noStrike" cap="none" normalizeH="0" baseline="0" dirty="0">
                          <a:ln>
                            <a:noFill/>
                          </a:ln>
                          <a:solidFill>
                            <a:srgbClr val="FF9933"/>
                          </a:solidFill>
                          <a:effectLst/>
                          <a:latin typeface="Arial" charset="0"/>
                          <a:cs typeface="Arial" charset="0"/>
                        </a:rPr>
                        <a:t> (</a:t>
                      </a:r>
                      <a:r>
                        <a:rPr kumimoji="0" lang="en-US" sz="3600" b="0" i="0" u="sng" strike="noStrike" cap="none" normalizeH="0" baseline="0" dirty="0">
                          <a:ln>
                            <a:noFill/>
                          </a:ln>
                          <a:solidFill>
                            <a:srgbClr val="FF9933"/>
                          </a:solidFill>
                          <a:effectLst/>
                          <a:latin typeface="Arial" charset="0"/>
                          <a:cs typeface="Times New Roman" pitchFamily="18" charset="0"/>
                        </a:rPr>
                        <a:t>110:4-5, 7</a:t>
                      </a:r>
                      <a:r>
                        <a:rPr kumimoji="0" lang="ar-EG" sz="3600" b="0" i="0" u="sng" strike="noStrike" cap="none" normalizeH="0" baseline="0" dirty="0">
                          <a:ln>
                            <a:noFill/>
                          </a:ln>
                          <a:solidFill>
                            <a:srgbClr val="FF9933"/>
                          </a:solidFill>
                          <a:effectLst/>
                          <a:latin typeface="Arial" charset="0"/>
                          <a:cs typeface="Times New Roman" pitchFamily="18" charset="0"/>
                        </a:rPr>
                        <a:t> </a:t>
                      </a:r>
                      <a:r>
                        <a:rPr kumimoji="0" lang="ar-SA" sz="3600" b="0" i="0" u="sng" strike="noStrike" cap="none" normalizeH="0" baseline="0" dirty="0">
                          <a:ln>
                            <a:noFill/>
                          </a:ln>
                          <a:solidFill>
                            <a:srgbClr val="FF9933"/>
                          </a:solidFill>
                          <a:effectLst/>
                          <a:latin typeface="Arial" charset="0"/>
                          <a:cs typeface="Arial" charset="0"/>
                        </a:rPr>
                        <a:t>)</a:t>
                      </a:r>
                      <a:endParaRPr kumimoji="0" lang="en-US"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اقسم الرب ولن يندم</a:t>
                      </a:r>
                      <a:r>
                        <a:rPr kumimoji="0" lang="ar-EG"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انت كاهن الى الابد على رتبة ملكي صادق. الرب عن يمينك يحطم في يوم رجزه ملوكا</a:t>
                      </a:r>
                      <a:r>
                        <a:rPr kumimoji="0" lang="en-US" sz="2800" b="1" i="0" u="none" strike="noStrike" cap="none" normalizeH="0" baseline="0" dirty="0">
                          <a:ln>
                            <a:noFill/>
                          </a:ln>
                          <a:solidFill>
                            <a:schemeClr val="bg1"/>
                          </a:solidFill>
                          <a:effectLst/>
                          <a:latin typeface="Arial" charset="0"/>
                          <a:cs typeface="Arial" charset="0"/>
                        </a:rPr>
                        <a:t>  </a:t>
                      </a:r>
                      <a:r>
                        <a:rPr kumimoji="0" lang="ar-EG" sz="2800" b="1"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chemeClr val="bg1"/>
                          </a:solidFill>
                          <a:effectLst/>
                          <a:latin typeface="Arial" charset="0"/>
                          <a:cs typeface="Arial" charset="0"/>
                        </a:rPr>
                        <a:t>هللويا.</a:t>
                      </a:r>
                      <a:r>
                        <a:rPr kumimoji="0" lang="ar-SA" sz="2800" b="0" i="0" u="none" strike="noStrike" cap="none" normalizeH="0" baseline="0" dirty="0">
                          <a:ln>
                            <a:noFill/>
                          </a:ln>
                          <a:solidFill>
                            <a:schemeClr val="bg1"/>
                          </a:solidFill>
                          <a:effectLst/>
                          <a:latin typeface="Arial" charset="0"/>
                          <a:cs typeface="Arial" charset="0"/>
                        </a:rPr>
                        <a:t> </a:t>
                      </a:r>
                      <a:endParaRPr kumimoji="0" lang="en-US" sz="28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a:t>
                      </a:r>
                      <a:r>
                        <a:rPr kumimoji="0" lang="en-US" sz="3600" b="0" i="0" u="sng" strike="noStrike" cap="none" normalizeH="0" baseline="0">
                          <a:ln>
                            <a:noFill/>
                          </a:ln>
                          <a:solidFill>
                            <a:srgbClr val="FF9933"/>
                          </a:solidFill>
                          <a:effectLst/>
                          <a:latin typeface="Arial" charset="0"/>
                          <a:cs typeface="Times New Roman" pitchFamily="18" charset="0"/>
                        </a:rPr>
                        <a:t> 110:4-5, 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Le Seigneur l'a juré; il ne s'en repentira pas: Tu es prêtre pour toujours à la manière de Melkisédeq.</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Le Seigneur est à ta droite: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Aussi relève-t-il la tête,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ar-EG" sz="24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Psalms 110:4-5, 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4 The Lord has sworn And will not relent, You are a priest forever According to the order of Melchizedek.</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5 The Lord is at Your right hand.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7 Therefore He shall lift up the head.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US" dirty="0"/>
              <a:t>29pg</a:t>
            </a:r>
          </a:p>
        </p:txBody>
      </p:sp>
    </p:spTree>
  </p:cSld>
  <p:clrMapOvr>
    <a:masterClrMapping/>
  </p:clrMapOvr>
</p:sld>
</file>

<file path=ppt/slides/slide16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13218" name="Group 2"/>
          <p:cNvGraphicFramePr>
            <a:graphicFrameLocks noGrp="1"/>
          </p:cNvGraphicFramePr>
          <p:nvPr/>
        </p:nvGraphicFramePr>
        <p:xfrm>
          <a:off x="69850" y="44450"/>
          <a:ext cx="9074150" cy="6888480"/>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95000"/>
                        </a:lnSpc>
                        <a:spcBef>
                          <a:spcPct val="15000"/>
                        </a:spcBef>
                        <a:spcAft>
                          <a:spcPct val="0"/>
                        </a:spcAft>
                        <a:buClrTx/>
                        <a:buSzTx/>
                        <a:buFontTx/>
                        <a:buNone/>
                        <a:tabLst/>
                      </a:pPr>
                      <a:r>
                        <a:rPr kumimoji="0" lang="ar-EG" sz="3200" b="0" i="0" u="sng" strike="noStrike" cap="none" normalizeH="0" baseline="0">
                          <a:ln>
                            <a:noFill/>
                          </a:ln>
                          <a:solidFill>
                            <a:srgbClr val="FF9900"/>
                          </a:solidFill>
                          <a:effectLst/>
                          <a:latin typeface="Arial" charset="0"/>
                          <a:cs typeface="Arial" charset="0"/>
                        </a:rPr>
                        <a:t>متى</a:t>
                      </a:r>
                      <a:r>
                        <a:rPr kumimoji="0" lang="ar-SA" sz="3200" b="0" i="0" u="sng" strike="noStrike" cap="none" normalizeH="0" baseline="0">
                          <a:ln>
                            <a:noFill/>
                          </a:ln>
                          <a:solidFill>
                            <a:srgbClr val="FF9900"/>
                          </a:solidFill>
                          <a:effectLst/>
                          <a:latin typeface="Arial" charset="0"/>
                          <a:cs typeface="Arial" charset="0"/>
                        </a:rPr>
                        <a:t> (</a:t>
                      </a:r>
                      <a:r>
                        <a:rPr kumimoji="0" lang="ar-EG" sz="3200" b="0" i="0" u="sng" strike="noStrike" cap="none" normalizeH="0" baseline="0">
                          <a:ln>
                            <a:noFill/>
                          </a:ln>
                          <a:solidFill>
                            <a:srgbClr val="FF9900"/>
                          </a:solidFill>
                          <a:effectLst/>
                          <a:latin typeface="Arial" charset="0"/>
                          <a:cs typeface="Arial" charset="0"/>
                        </a:rPr>
                        <a:t> </a:t>
                      </a:r>
                      <a:r>
                        <a:rPr kumimoji="0" lang="en-US" sz="3200" b="0" i="0" u="sng" strike="noStrike" cap="none" normalizeH="0" baseline="0">
                          <a:ln>
                            <a:noFill/>
                          </a:ln>
                          <a:solidFill>
                            <a:srgbClr val="FF9900"/>
                          </a:solidFill>
                          <a:effectLst/>
                          <a:latin typeface="Arial" charset="0"/>
                          <a:cs typeface="Arial" charset="0"/>
                        </a:rPr>
                        <a:t>16:13-19 </a:t>
                      </a:r>
                      <a:r>
                        <a:rPr kumimoji="0" lang="ar-EG" sz="3200" b="0" i="0" u="sng" strike="noStrike" cap="none" normalizeH="0" baseline="0">
                          <a:ln>
                            <a:noFill/>
                          </a:ln>
                          <a:solidFill>
                            <a:srgbClr val="FF9900"/>
                          </a:solidFill>
                          <a:effectLst/>
                          <a:latin typeface="Arial" charset="0"/>
                          <a:cs typeface="Arial" charset="0"/>
                        </a:rPr>
                        <a:t> </a:t>
                      </a:r>
                      <a:r>
                        <a:rPr kumimoji="0" lang="ar-SA" sz="3200" b="0" i="0" u="sng" strike="noStrike" cap="none" normalizeH="0" baseline="0">
                          <a:ln>
                            <a:noFill/>
                          </a:ln>
                          <a:solidFill>
                            <a:srgbClr val="FF9900"/>
                          </a:solidFill>
                          <a:effectLst/>
                          <a:latin typeface="Arial" charset="0"/>
                          <a:cs typeface="Arial" charset="0"/>
                        </a:rPr>
                        <a:t>)</a:t>
                      </a:r>
                      <a:endParaRPr kumimoji="0" lang="en-US"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95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جاء يسوع الى نواحي قيصرية فيلبس سأل تلاميذه قائلا من يقول الناس اني انا ابن الانسان. فقالوا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قوم يوحنا المعمدان.وآخرون ايليا.وآخرون ارميا او واحد من الانبياء.</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Mathieu 16 : 13 - 19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Arrivé dans la région de Césarée de Philippe, Jésus interrogeait ses disciples: "Au dire des hommes, qui est le Fils de l'homme? 14 Ils dirent: "Pour les uns, Jean le Baptiste; pour d'autres, Elie; pour d'autres encore, Jérémie ou l'un  des prophètes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Matthew 16:13-19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When Jesus came into the region of Caesarea Philippi, He asked His disciples, saying, Who do men say that I, the Son of Man, am? 14 So they said, Some say John the Baptist, some Elijah, and others Jeremiah or one of the prophets.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29g</a:t>
            </a:r>
          </a:p>
        </p:txBody>
      </p:sp>
    </p:spTree>
  </p:cSld>
  <p:clrMapOvr>
    <a:masterClrMapping/>
  </p:clrMapOvr>
</p:sld>
</file>

<file path=ppt/slides/slide16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14242" name="Group 2"/>
          <p:cNvGraphicFramePr>
            <a:graphicFrameLocks noGrp="1"/>
          </p:cNvGraphicFramePr>
          <p:nvPr/>
        </p:nvGraphicFramePr>
        <p:xfrm>
          <a:off x="69850" y="0"/>
          <a:ext cx="9074150" cy="6770880"/>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14128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لهم وانتم من تقولون اني انا. فاجاب سمعان بطرس وقال انت هو المسيح ابن الله الحي. فاجاب يسوع وقال له طوبى لك يا سمعان بن يونا.ان لحما ودما لم يعلن لك لكن ابي الذي في السموات.</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Il leur dit: "Et vous, qui dites-vous que je suis?" Prenant la parole,16 Simon Pierre répondit: "Tu es le Christ, le Fils du Dieu vivant." 17 Reprenant alors la parole, Jésus lui déclara: "Heureux es-tu, Simon fils de Jonas, car ce n'est pas la chair et le sang qui t'ont révélé cela, mais mon Père qui est aux cieux.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He said to them, But who do you say that I am? 16 Simon Peter answered and said, You are the Christ, the Son of the living God. 17 Jesus answered and said to him, Blessed are you, Simon Bar-Jonah, for flesh and blood has not revealed this to you, but My Father who is in heaven.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15266" name="Group 2"/>
          <p:cNvGraphicFramePr>
            <a:graphicFrameLocks noGrp="1"/>
          </p:cNvGraphicFramePr>
          <p:nvPr/>
        </p:nvGraphicFramePr>
        <p:xfrm>
          <a:off x="34925" y="115888"/>
          <a:ext cx="9109075" cy="5978526"/>
        </p:xfrm>
        <a:graphic>
          <a:graphicData uri="http://schemas.openxmlformats.org/drawingml/2006/table">
            <a:tbl>
              <a:tblPr rtl="1"/>
              <a:tblGrid>
                <a:gridCol w="464343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وانا اقول لك ايضا انت بطرس وعلى هذه الصخرة ابني كنيستي وابواب الجحيم لن تقوى عليها.</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Et moi, je te le déclare: Tu es Pierre, et sur cette pierre je bâtirai mon Eglise, et la Puissance de la mort n'aura pas de force contre elle.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And I also say to you that you are Peter, and on this rock I will build My church, and the gates of Hades shall not prevail against 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16290" name="Group 2"/>
          <p:cNvGraphicFramePr>
            <a:graphicFrameLocks noGrp="1"/>
          </p:cNvGraphicFramePr>
          <p:nvPr/>
        </p:nvGraphicFramePr>
        <p:xfrm>
          <a:off x="69850" y="0"/>
          <a:ext cx="9074150" cy="5806378"/>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7651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وأعطيك مفاتيح ملكوت السموات.فكل ما تربطه على الارض يكون مربوطا في السموات.وكل ما تحله على الارض يكون محلولا في السموات.</a:t>
                      </a:r>
                      <a:r>
                        <a:rPr kumimoji="0" lang="en-US" sz="3200" b="0" i="0" u="none" strike="noStrike" cap="none" normalizeH="0" baseline="0">
                          <a:ln>
                            <a:noFill/>
                          </a:ln>
                          <a:solidFill>
                            <a:schemeClr val="bg1"/>
                          </a:solidFill>
                          <a:effectLst/>
                          <a:latin typeface="Arial" charset="0"/>
                          <a:cs typeface="Arial" charset="0"/>
                        </a:rPr>
                        <a:t>        </a:t>
                      </a:r>
                      <a:r>
                        <a:rPr kumimoji="0" lang="ar-SA" sz="2800" b="0" i="0" u="none" strike="noStrike" cap="none" normalizeH="0" baseline="0">
                          <a:ln>
                            <a:noFill/>
                          </a:ln>
                          <a:solidFill>
                            <a:srgbClr val="FF9900"/>
                          </a:solidFill>
                          <a:effectLst/>
                          <a:latin typeface="Arial" charset="0"/>
                          <a:cs typeface="Arial" charset="0"/>
                        </a:rPr>
                        <a:t>( والمجد للـه دائماً ).</a:t>
                      </a:r>
                      <a:endParaRPr kumimoji="0" lang="en-US" sz="28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Je te donnerai les clefs du Royaume des cieux; tout ce que tu lieras sur la terre sera lié aux cieux, et tout ce que tu délieras sur la terre sera délié aux cieux.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 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And I will give you the keys of the kingdom of heaven, and whatever you bind on earth will be bound in heaven, and whatever you loose on earth will be loosed in heaven.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r>
                        <a:rPr kumimoji="0" lang="en-US" sz="2000" b="1" i="0" u="none" strike="noStrike" cap="none" normalizeH="0" baseline="0">
                          <a:ln>
                            <a:noFill/>
                          </a:ln>
                          <a:solidFill>
                            <a:srgbClr val="FF9900"/>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49572"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23624" name="Group 8"/>
          <p:cNvGraphicFramePr>
            <a:graphicFrameLocks noGrp="1"/>
          </p:cNvGraphicFramePr>
          <p:nvPr/>
        </p:nvGraphicFramePr>
        <p:xfrm>
          <a:off x="468313" y="260350"/>
          <a:ext cx="8137525" cy="582168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5193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Thirty day of The Month of Hatour</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a:ln>
                            <a:noFill/>
                          </a:ln>
                          <a:solidFill>
                            <a:srgbClr val="FF9900"/>
                          </a:solidFill>
                          <a:effectLst/>
                          <a:latin typeface="Arial" charset="0"/>
                          <a:cs typeface="Arial" charset="0"/>
                        </a:rPr>
                        <a:t>(3</a:t>
                      </a:r>
                      <a:r>
                        <a:rPr kumimoji="0" lang="en-US" sz="4000" b="1" i="0" u="none" strike="noStrike" cap="none" normalizeH="0" baseline="30000">
                          <a:ln>
                            <a:noFill/>
                          </a:ln>
                          <a:solidFill>
                            <a:srgbClr val="FF9900"/>
                          </a:solidFill>
                          <a:effectLst/>
                          <a:latin typeface="Arial" charset="0"/>
                          <a:cs typeface="Arial" charset="0"/>
                        </a:rPr>
                        <a:t>rd</a:t>
                      </a:r>
                      <a:r>
                        <a:rPr kumimoji="0" lang="en-US" sz="4000" b="1" i="0" u="none" strike="noStrike" cap="none" normalizeH="0" baseline="0">
                          <a:ln>
                            <a:noFill/>
                          </a:ln>
                          <a:solidFill>
                            <a:srgbClr val="FF9900"/>
                          </a:solidFill>
                          <a:effectLst/>
                          <a:latin typeface="Arial" charset="0"/>
                          <a:cs typeface="Arial" charset="0"/>
                        </a:rPr>
                        <a:t>  of Abib)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a:ln>
                            <a:noFill/>
                          </a:ln>
                          <a:solidFill>
                            <a:srgbClr val="FF9900"/>
                          </a:solidFill>
                          <a:effectLst/>
                          <a:latin typeface="Arial" charset="0"/>
                          <a:cs typeface="Arial" charset="0"/>
                        </a:rPr>
                        <a:t>اليوم الثلاثون</a:t>
                      </a:r>
                      <a:r>
                        <a:rPr kumimoji="0" lang="ar-KW" sz="4000" b="0" i="0" u="none" strike="noStrike" cap="none" normalizeH="0" baseline="0">
                          <a:ln>
                            <a:noFill/>
                          </a:ln>
                          <a:solidFill>
                            <a:srgbClr val="FF9900"/>
                          </a:solidFill>
                          <a:effectLst/>
                          <a:latin typeface="Arial" charset="0"/>
                          <a:cs typeface="Arial" charset="0"/>
                        </a:rPr>
                        <a:t> من</a:t>
                      </a:r>
                      <a:r>
                        <a:rPr kumimoji="0" lang="ar-EG" sz="4000" b="0" i="0" u="none" strike="noStrike" cap="none" normalizeH="0" baseline="0">
                          <a:ln>
                            <a:noFill/>
                          </a:ln>
                          <a:solidFill>
                            <a:srgbClr val="FF9900"/>
                          </a:solidFill>
                          <a:effectLst/>
                          <a:latin typeface="Arial" charset="0"/>
                          <a:cs typeface="Arial" charset="0"/>
                        </a:rPr>
                        <a:t> </a:t>
                      </a:r>
                      <a:r>
                        <a:rPr kumimoji="0" lang="ar-KW" sz="4000" b="0" i="0" u="none" strike="noStrike" cap="none" normalizeH="0" baseline="0">
                          <a:ln>
                            <a:noFill/>
                          </a:ln>
                          <a:solidFill>
                            <a:srgbClr val="FF9900"/>
                          </a:solidFill>
                          <a:effectLst/>
                          <a:latin typeface="Arial" charset="0"/>
                          <a:cs typeface="Arial" charset="0"/>
                        </a:rPr>
                        <a:t>شهر </a:t>
                      </a:r>
                      <a:r>
                        <a:rPr kumimoji="0" lang="ar-EG" sz="4000" b="0" i="0" u="none" strike="noStrike" cap="none" normalizeH="0" baseline="0">
                          <a:ln>
                            <a:noFill/>
                          </a:ln>
                          <a:solidFill>
                            <a:srgbClr val="FF9900"/>
                          </a:solidFill>
                          <a:effectLst/>
                          <a:latin typeface="Arial" charset="0"/>
                          <a:cs typeface="Arial" charset="0"/>
                        </a:rPr>
                        <a:t>هاتور</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r>
                        <a:rPr kumimoji="0" lang="ar-EG" sz="4000" b="1" i="0" u="none" strike="noStrike" cap="none" normalizeH="0" baseline="0">
                          <a:ln>
                            <a:noFill/>
                          </a:ln>
                          <a:solidFill>
                            <a:srgbClr val="FF9900"/>
                          </a:solidFill>
                          <a:effectLst/>
                          <a:latin typeface="Arial" charset="0"/>
                          <a:cs typeface="Arial" charset="0"/>
                        </a:rPr>
                        <a:t>( الثالث من أبيب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Trentième jour du mois de </a:t>
                      </a:r>
                      <a:r>
                        <a:rPr kumimoji="0" lang="en-US" sz="4000" b="0" i="0" u="none" strike="noStrike" cap="none" normalizeH="0" baseline="0">
                          <a:ln>
                            <a:noFill/>
                          </a:ln>
                          <a:solidFill>
                            <a:srgbClr val="FF9900"/>
                          </a:solidFill>
                          <a:effectLst/>
                          <a:latin typeface="Arial" charset="0"/>
                          <a:cs typeface="Arial" charset="0"/>
                        </a:rPr>
                        <a:t>Hatour</a:t>
                      </a: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1"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Troisième</a:t>
                      </a:r>
                      <a:r>
                        <a:rPr kumimoji="0" lang="fr-CA" sz="4000" b="1" i="0" u="none" strike="noStrike" cap="none" normalizeH="0" baseline="0">
                          <a:ln>
                            <a:noFill/>
                          </a:ln>
                          <a:solidFill>
                            <a:srgbClr val="FF9900"/>
                          </a:solidFill>
                          <a:effectLst/>
                          <a:latin typeface="Arial" charset="0"/>
                          <a:cs typeface="Arial" charset="0"/>
                        </a:rPr>
                        <a:t> </a:t>
                      </a:r>
                      <a:r>
                        <a:rPr kumimoji="0" lang="fr-CA" sz="4000" b="0" i="0" u="none" strike="noStrike" cap="none" normalizeH="0" baseline="0">
                          <a:ln>
                            <a:noFill/>
                          </a:ln>
                          <a:solidFill>
                            <a:srgbClr val="FF9900"/>
                          </a:solidFill>
                          <a:effectLst/>
                          <a:latin typeface="Arial" charset="0"/>
                          <a:cs typeface="Arial" charset="0"/>
                        </a:rPr>
                        <a:t>du </a:t>
                      </a:r>
                      <a:r>
                        <a:rPr kumimoji="0" lang="en-US" sz="4000" b="0" i="0" u="none" strike="noStrike" cap="none" normalizeH="0" baseline="0">
                          <a:ln>
                            <a:noFill/>
                          </a:ln>
                          <a:solidFill>
                            <a:srgbClr val="FF9900"/>
                          </a:solidFill>
                          <a:effectLst/>
                          <a:latin typeface="Arial" charset="0"/>
                          <a:cs typeface="Arial" charset="0"/>
                        </a:rPr>
                        <a:t>Abib</a:t>
                      </a:r>
                      <a:r>
                        <a:rPr kumimoji="0" lang="fr-CA" sz="4000" b="1" i="0" u="none" strike="noStrike" cap="none" normalizeH="0" baseline="0">
                          <a:ln>
                            <a:noFill/>
                          </a:ln>
                          <a:solidFill>
                            <a:srgbClr val="FF9900"/>
                          </a:solidFill>
                          <a:effectLst/>
                          <a:latin typeface="Arial" charset="0"/>
                          <a:cs typeface="Arial" charset="0"/>
                        </a:rPr>
                        <a:t>)</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6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2464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3824643"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16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17314" name="Group 2"/>
          <p:cNvGraphicFramePr>
            <a:graphicFrameLocks noGrp="1"/>
          </p:cNvGraphicFramePr>
          <p:nvPr/>
        </p:nvGraphicFramePr>
        <p:xfrm>
          <a:off x="34925" y="44450"/>
          <a:ext cx="9001125" cy="6194426"/>
        </p:xfrm>
        <a:graphic>
          <a:graphicData uri="http://schemas.openxmlformats.org/drawingml/2006/table">
            <a:tbl>
              <a:tblPr rtl="1"/>
              <a:tblGrid>
                <a:gridCol w="431958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عشية </a:t>
                      </a:r>
                      <a:r>
                        <a:rPr kumimoji="0" lang="en-US" sz="3600" b="0" i="0" u="sng" strike="noStrike" cap="none" normalizeH="0" baseline="0" dirty="0">
                          <a:ln>
                            <a:noFill/>
                          </a:ln>
                          <a:solidFill>
                            <a:srgbClr val="FF9933"/>
                          </a:solidFill>
                          <a:effectLst/>
                          <a:latin typeface="Arial" charset="0"/>
                          <a:cs typeface="Times New Roman" pitchFamily="18" charset="0"/>
                        </a:rPr>
                        <a:t>110:4,7</a:t>
                      </a:r>
                      <a:endParaRPr kumimoji="0" lang="fr-FR"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اقسم الرب ولن يندم</a:t>
                      </a:r>
                      <a:r>
                        <a:rPr kumimoji="0" lang="ar-EG"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انت كاهن الى الابد على رتبة ملكي صادق.</a:t>
                      </a:r>
                      <a:endParaRPr kumimoji="0" lang="en-US" sz="32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اعمال يديه امانة وحق.كل وصاياه امينة</a:t>
                      </a:r>
                      <a:r>
                        <a:rPr kumimoji="0" lang="en-US"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CA" sz="32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110:4,7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Le Seigneur l'a juré, il ne s'en repentira pas, Tu es prêtre pour toujours, à la manière de Melchisédech.</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Aussi relève-t-il la tête,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Psalms 110:4,7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4 The LORD has sworn and will not relent, You are a priest forever according to the order of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Melchizedek.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7 Therefore He shall lift up the head.   Alleluia</a:t>
                      </a:r>
                      <a:endParaRPr kumimoji="0" lang="en-CA"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US" dirty="0"/>
              <a:t>30pv</a:t>
            </a:r>
          </a:p>
        </p:txBody>
      </p:sp>
    </p:spTree>
  </p:cSld>
  <p:clrMapOvr>
    <a:masterClrMapping/>
  </p:clrMapOvr>
</p:sld>
</file>

<file path=ppt/slides/slide16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18338" name="Group 2"/>
          <p:cNvGraphicFramePr>
            <a:graphicFrameLocks noGrp="1"/>
          </p:cNvGraphicFramePr>
          <p:nvPr/>
        </p:nvGraphicFramePr>
        <p:xfrm>
          <a:off x="34925" y="-26988"/>
          <a:ext cx="9074150" cy="6840347"/>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a:t>
                      </a:r>
                      <a:r>
                        <a:rPr kumimoji="0" lang="fr-FR" sz="3600" b="0" i="0" u="sng" strike="noStrike" cap="none" normalizeH="0" baseline="0">
                          <a:ln>
                            <a:noFill/>
                          </a:ln>
                          <a:solidFill>
                            <a:srgbClr val="FF9933"/>
                          </a:solidFill>
                          <a:effectLst/>
                          <a:latin typeface="Arial" charset="0"/>
                          <a:cs typeface="Times New Roman" pitchFamily="18" charset="0"/>
                        </a:rPr>
                        <a:t>16 : 13 - 19</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جاء يسوع الى نواحي قيصرية فيلبس سأل تلاميذه قائلا من يقول الناس اني انا ابن الانسان. فقالوا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قوم يوحنا المعمدان.وآخرون ايليا.وآخرون ارميا او واحد من الانبياء.</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40275">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Times New Roman" pitchFamily="18" charset="0"/>
                        </a:rPr>
                        <a:t>Matthieu 16 : 13 - 19</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Arrivé dans la région de Césarée de Philippe, Jésus interrogeait ses disciples: "Au dire des hommes, qui est le Fils de l'homme? 14 Ils dirent: "Pour les uns, Jean le Baptiste; pour d'autres, Élie; pour d'autres encore, Jérémie ou l'un  des prophètes.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Matthew 16:13-19</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13 When Jesus came into the region of Caesarea Philippi, He asked His disciples, saying, Who do men say that I, the Son of Man, am?'' 14 So they said, Some say John the Baptist, some Elijah, and others Jeremiah or one of the prophets.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30v</a:t>
            </a:r>
          </a:p>
        </p:txBody>
      </p:sp>
    </p:spTree>
  </p:cSld>
  <p:clrMapOvr>
    <a:masterClrMapping/>
  </p:clrMapOvr>
</p:sld>
</file>

<file path=ppt/slides/slide16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19362" name="Group 2"/>
          <p:cNvGraphicFramePr>
            <a:graphicFrameLocks noGrp="1"/>
          </p:cNvGraphicFramePr>
          <p:nvPr/>
        </p:nvGraphicFramePr>
        <p:xfrm>
          <a:off x="34925" y="115888"/>
          <a:ext cx="9074150" cy="719328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لهم وانتم من تقولون اني انا.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فاجاب سمعان بطرس وقال انت هو المسيح ابن الله الحي. فاجاب يسوع وقال له طوبى لك يا سمعان بن يونا.ان لحما ودما لم يعلن لك لكن ابي الذي في السموات.</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Il leur dit: "Et vous, qui dites-vous que je suis?" 16 Prenant la parole, Simon Pierre répondit: "Tu es le Christ, le Fils du Dieu vivant.17 Reprenant alors la parole, Jésus lui déclara: "Heureux es-tu, Simon fils de Jonas, car ce n'est pas la chair et le sang qui t'ont révélé cela, mais mon Père qui est aux cieux.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15 He said to them, But who do you say that I am?'' 16 Simon Peter answered and said, You are the Christ, the Son of the living God.'' 17 Jesus answered and said to him, Blessed are you, Simon Bar-Jonah, for flesh and blood has not revealed this to you, but My Father who is in heaven.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20386" name="Group 2"/>
          <p:cNvGraphicFramePr>
            <a:graphicFrameLocks noGrp="1"/>
          </p:cNvGraphicFramePr>
          <p:nvPr/>
        </p:nvGraphicFramePr>
        <p:xfrm>
          <a:off x="34925" y="115888"/>
          <a:ext cx="9074150" cy="6354763"/>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وانا اقول لك ايضا انت بطرس وعلى هذه الصخرة ابني كنيستي وابواب الجحيم لن تقوى عليها.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Et moi, je te le déclare: Tu es Pierre, et sur cette pierre je bâtirai mon Église, et la Puissance de la mort n'aura pas de force contre elle.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18 And I also say to you that you are Peter, and on this rock I will build My church, and the gates of Hades shall not prevail against it.</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21410" name="Group 2"/>
          <p:cNvGraphicFramePr>
            <a:graphicFrameLocks noGrp="1"/>
          </p:cNvGraphicFramePr>
          <p:nvPr/>
        </p:nvGraphicFramePr>
        <p:xfrm>
          <a:off x="34925" y="44450"/>
          <a:ext cx="9145588" cy="5978526"/>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وأعطيك مفاتيح ملكوت السموات.فكل ما تربطه على الارض يكون مربوطا في السموات.وكل ما تحله على الارض يكون محلولا في السموات</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a:t>
                      </a:r>
                      <a:r>
                        <a:rPr kumimoji="0" lang="fr-FR" sz="2800" b="0" i="0" u="none" strike="noStrike" cap="none" normalizeH="0" baseline="0">
                          <a:ln>
                            <a:noFill/>
                          </a:ln>
                          <a:solidFill>
                            <a:schemeClr val="bg1"/>
                          </a:solidFill>
                          <a:effectLst/>
                          <a:latin typeface="Arial" charset="0"/>
                          <a:cs typeface="Arial" charset="0"/>
                        </a:rPr>
                        <a:t>Je te donnerai les clefs du Royaume des cieux; tout ce que tu lieras sur la terre sera lié aux cieux, et tout ce que tu délieras sur la terre sera délié aux cieux.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19 And I will give you the keys of the kingdom of heaven, and whatever you bind on earth will be bound in heaven, and whatever you loose on earth will be loosed in heaven.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6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243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5522435"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16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23458" name="Group 2"/>
          <p:cNvGraphicFramePr>
            <a:graphicFrameLocks noGrp="1"/>
          </p:cNvGraphicFramePr>
          <p:nvPr/>
        </p:nvGraphicFramePr>
        <p:xfrm>
          <a:off x="107950" y="44450"/>
          <a:ext cx="9072563" cy="6888480"/>
        </p:xfrm>
        <a:graphic>
          <a:graphicData uri="http://schemas.openxmlformats.org/drawingml/2006/table">
            <a:tbl>
              <a:tblPr rtl="1"/>
              <a:tblGrid>
                <a:gridCol w="4248150">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باكر</a:t>
                      </a:r>
                      <a:r>
                        <a:rPr kumimoji="0" lang="ar-SA" sz="3600" b="0" i="0" u="sng" strike="noStrike" cap="none" normalizeH="0" baseline="0" dirty="0">
                          <a:ln>
                            <a:noFill/>
                          </a:ln>
                          <a:solidFill>
                            <a:srgbClr val="FF9933"/>
                          </a:solidFill>
                          <a:effectLst/>
                          <a:latin typeface="Arial" charset="0"/>
                          <a:cs typeface="Arial" charset="0"/>
                        </a:rPr>
                        <a:t> 73:23</a:t>
                      </a:r>
                      <a:r>
                        <a:rPr kumimoji="0" lang="ar-EG" sz="3600" b="0" i="0" u="sng" strike="noStrike" cap="none" normalizeH="0" baseline="0" dirty="0">
                          <a:ln>
                            <a:noFill/>
                          </a:ln>
                          <a:solidFill>
                            <a:srgbClr val="FF9933"/>
                          </a:solidFill>
                          <a:effectLst/>
                          <a:latin typeface="Arial" charset="0"/>
                          <a:cs typeface="Arial" charset="0"/>
                        </a:rPr>
                        <a:t>-24,28</a:t>
                      </a:r>
                      <a:r>
                        <a:rPr kumimoji="0" lang="ar-SA" sz="3600" b="0" i="0" u="sng" strike="noStrike" cap="none" normalizeH="0" baseline="0" dirty="0">
                          <a:ln>
                            <a:noFill/>
                          </a:ln>
                          <a:solidFill>
                            <a:srgbClr val="FF9933"/>
                          </a:solidFill>
                          <a:effectLst/>
                          <a:latin typeface="Arial" charset="0"/>
                          <a:cs typeface="Arial" charset="0"/>
                        </a:rPr>
                        <a:t> &amp; 9:14</a:t>
                      </a:r>
                    </a:p>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ولكني دائما معك</a:t>
                      </a:r>
                      <a:r>
                        <a:rPr kumimoji="0" lang="ar-EG"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امسكت بيدي اليمنى برأيك تهديني وبعد الى مجد تأخذني اما انا فالاقتراب الى الله حسن لي.جعلت بالسيد الرب ملجإي لاخبر بكل صنائعك	</a:t>
                      </a:r>
                      <a:r>
                        <a:rPr kumimoji="0" lang="ar-SA" sz="3600" b="1" i="0" u="none" strike="noStrike" cap="none" normalizeH="0" baseline="0" dirty="0">
                          <a:ln>
                            <a:noFill/>
                          </a:ln>
                          <a:solidFill>
                            <a:schemeClr val="bg1"/>
                          </a:solidFill>
                          <a:effectLst/>
                          <a:latin typeface="Arial" charset="0"/>
                          <a:cs typeface="Arial" charset="0"/>
                        </a:rPr>
                        <a:t>هللويا.</a:t>
                      </a:r>
                      <a:r>
                        <a:rPr kumimoji="0" lang="ar-SA" sz="3600" b="0" i="0" u="none" strike="noStrike" cap="none" normalizeH="0" baseline="0" dirty="0">
                          <a:ln>
                            <a:noFill/>
                          </a:ln>
                          <a:solidFill>
                            <a:schemeClr val="bg1"/>
                          </a:solidFill>
                          <a:effectLst/>
                          <a:latin typeface="Arial" charset="0"/>
                          <a:cs typeface="Arial" charset="0"/>
                        </a:rPr>
                        <a:t> </a:t>
                      </a:r>
                      <a:endParaRPr kumimoji="0" lang="ar-EG" sz="36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CA" sz="2400" b="0" i="0" u="sng" strike="noStrike" cap="none" normalizeH="0" baseline="0">
                          <a:ln>
                            <a:noFill/>
                          </a:ln>
                          <a:solidFill>
                            <a:srgbClr val="FF9933"/>
                          </a:solidFill>
                          <a:effectLst/>
                          <a:latin typeface="Arial" charset="0"/>
                          <a:cs typeface="Times New Roman" pitchFamily="18" charset="0"/>
                        </a:rPr>
                        <a:t>Psaume </a:t>
                      </a:r>
                      <a:r>
                        <a:rPr kumimoji="0" lang="ar-EG" sz="2400" b="0" i="0" u="sng" strike="noStrike" cap="none" normalizeH="0" baseline="0">
                          <a:ln>
                            <a:noFill/>
                          </a:ln>
                          <a:solidFill>
                            <a:srgbClr val="FF9933"/>
                          </a:solidFill>
                          <a:effectLst/>
                          <a:latin typeface="Arial" charset="0"/>
                          <a:cs typeface="Times New Roman" pitchFamily="18" charset="0"/>
                        </a:rPr>
                        <a:t> </a:t>
                      </a:r>
                      <a:r>
                        <a:rPr kumimoji="0" lang="en-US" sz="2400" b="0" i="0" u="sng" strike="noStrike" cap="none" normalizeH="0" baseline="0">
                          <a:ln>
                            <a:noFill/>
                          </a:ln>
                          <a:solidFill>
                            <a:srgbClr val="FF9933"/>
                          </a:solidFill>
                          <a:effectLst/>
                          <a:latin typeface="Arial" charset="0"/>
                          <a:cs typeface="Times New Roman" pitchFamily="18" charset="0"/>
                        </a:rPr>
                        <a:t>73:23-24,28 &amp; 9:14</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23Tu m'as saisi la main droite,24 tu me conduiras devant la gloire.28 Mon bonheur à moi, c'est d'être près de Dieu: j'ai pris refuge auprès du Seigneur Dieu.14 Pour que je redise toutes tes louanges, aux portes de la fille de Sion,Alléluia.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0" i="0" u="sng" strike="noStrike" cap="none" normalizeH="0" baseline="0" dirty="0">
                          <a:ln>
                            <a:noFill/>
                          </a:ln>
                          <a:solidFill>
                            <a:srgbClr val="FF9933"/>
                          </a:solidFill>
                          <a:effectLst/>
                          <a:latin typeface="Arial" charset="0"/>
                          <a:cs typeface="Times New Roman" pitchFamily="18" charset="0"/>
                        </a:rPr>
                        <a:t>Psalms</a:t>
                      </a:r>
                      <a:r>
                        <a:rPr kumimoji="0" lang="ar-EG" sz="2400" b="0" i="0" u="sng" strike="noStrike" cap="none" normalizeH="0" baseline="0" dirty="0">
                          <a:ln>
                            <a:noFill/>
                          </a:ln>
                          <a:solidFill>
                            <a:srgbClr val="FF9933"/>
                          </a:solidFill>
                          <a:effectLst/>
                          <a:latin typeface="Arial" charset="0"/>
                          <a:cs typeface="Times New Roman" pitchFamily="18" charset="0"/>
                        </a:rPr>
                        <a:t> </a:t>
                      </a:r>
                      <a:r>
                        <a:rPr kumimoji="0" lang="en-US" sz="2400" b="0" i="0" u="sng" strike="noStrike" cap="none" normalizeH="0" baseline="0" dirty="0">
                          <a:ln>
                            <a:noFill/>
                          </a:ln>
                          <a:solidFill>
                            <a:srgbClr val="FF9933"/>
                          </a:solidFill>
                          <a:effectLst/>
                          <a:latin typeface="Arial" charset="0"/>
                          <a:cs typeface="Times New Roman" pitchFamily="18" charset="0"/>
                        </a:rPr>
                        <a:t>73:23-24,28 &amp; 9:14</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23 You hold me by my right hand. 24 You will guide me with Your counsel, and afterward receive me to glory. 28 But it is good for me to draw near to God; I have put my trust in the Lord GOD, 14 That I may tell of all Your praise in the gates of the daughter of Zion. </a:t>
                      </a:r>
                      <a:r>
                        <a:rPr kumimoji="0" lang="en-US" sz="2400" b="0" i="0" u="none" strike="noStrike" cap="none" normalizeH="0" baseline="0" dirty="0">
                          <a:ln>
                            <a:noFill/>
                          </a:ln>
                          <a:solidFill>
                            <a:schemeClr val="bg1"/>
                          </a:solidFill>
                          <a:effectLst/>
                          <a:latin typeface="Arial" charset="0"/>
                          <a:cs typeface="Arial" charset="0"/>
                        </a:rPr>
                        <a:t>Alleluia</a:t>
                      </a:r>
                      <a:endParaRPr kumimoji="0" lang="en-CA" sz="2400" b="0" i="0" u="none" strike="noStrike" cap="none" normalizeH="0" baseline="0" dirty="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US" dirty="0"/>
              <a:t>30pm</a:t>
            </a:r>
          </a:p>
        </p:txBody>
      </p:sp>
    </p:spTree>
  </p:cSld>
  <p:clrMapOvr>
    <a:masterClrMapping/>
  </p:clrMapOvr>
</p:sld>
</file>

<file path=ppt/slides/slide16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24482" name="Group 2"/>
          <p:cNvGraphicFramePr>
            <a:graphicFrameLocks noGrp="1"/>
          </p:cNvGraphicFramePr>
          <p:nvPr/>
        </p:nvGraphicFramePr>
        <p:xfrm>
          <a:off x="34925" y="44450"/>
          <a:ext cx="9145588" cy="6597651"/>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يوحنا ( 15 : 17 – 25 )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بهذا اوصيكم حتى تحبوا بعضكم بعضا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 كان العالم يبغضكم فاعلموا انه قد ابغضني قبلكم.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لو كنتم من العالم لكان العالم يحب خاصته.</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688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Jean 15 : 17 - 25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Ce que je vous commande, c'est de vous aimer les uns les autres.18 Si le monde vous hait, sachez qu'il m'a haï le premier.19 Si vous étiez du monde, le monde aimerait ce qui lui appartiendrait;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John 15:17-25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These things I command you, that you love one another. 18 If the world hates you, you know that it hated Me before it hated you. 19 If you were of the world, the world would love its own.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30m</a:t>
            </a:r>
          </a:p>
        </p:txBody>
      </p:sp>
    </p:spTree>
  </p:cSld>
  <p:clrMapOvr>
    <a:masterClrMapping/>
  </p:clrMapOvr>
</p:sld>
</file>

<file path=ppt/slides/slide16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25506" name="Group 2"/>
          <p:cNvGraphicFramePr>
            <a:graphicFrameLocks noGrp="1"/>
          </p:cNvGraphicFramePr>
          <p:nvPr/>
        </p:nvGraphicFramePr>
        <p:xfrm>
          <a:off x="107950" y="115888"/>
          <a:ext cx="9072563" cy="6048375"/>
        </p:xfrm>
        <a:graphic>
          <a:graphicData uri="http://schemas.openxmlformats.org/drawingml/2006/table">
            <a:tbl>
              <a:tblPr rtl="1"/>
              <a:tblGrid>
                <a:gridCol w="4752975">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لانكم لستم من العالم بل انا اخترتكم من العالم لذلك يبغضكم العالم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اذكروا الكلام الذي قلته لكم ليس عبد اعظم من سيده.</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mais vous n'êtes pas du monde: c'est moi qui vous ai mis à part du monde et voilà pourquoi le monde vous hait. 20 Souvenez-vous de la parole que je vous ai dite: "Le serviteur n'est pas plus grand que son maître";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Yet because you are not of the world, but I chose you out of the world, therefore the world hates you. 20 Remember the word that I said to you, "A servant is not greater than his master.'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26530" name="Group 2"/>
          <p:cNvGraphicFramePr>
            <a:graphicFrameLocks noGrp="1"/>
          </p:cNvGraphicFramePr>
          <p:nvPr/>
        </p:nvGraphicFramePr>
        <p:xfrm>
          <a:off x="107950" y="115888"/>
          <a:ext cx="9072563" cy="6048375"/>
        </p:xfrm>
        <a:graphic>
          <a:graphicData uri="http://schemas.openxmlformats.org/drawingml/2006/table">
            <a:tbl>
              <a:tblPr rtl="1"/>
              <a:tblGrid>
                <a:gridCol w="4752975">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كانوا قد اضطهدوني فسيضطهدونكم.وان كانوا قد حفظوا كلامي فسيحفظون كلامكم.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لكنهم انما يفعلون بكم هذا كله من اجل اسمي لانهم لا يعرفون الذي ارسلني.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s'ils m'ont persécuté, ils vous persécuteront vous aussi; s'ils ont observé ma parole, ils observeront aussi la vôtre. 21Tout cela, ils vous le feront à cause de mon nom, parce qu'ils ne connaissent pas Celui qui m'a envoyé.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If they persecuted Me, they will also persecute you. If they kept My word, they will keep yours also. 21 But all these things they will do to you for My name's sake, because they do not know Him who sent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27554" name="Group 2"/>
          <p:cNvGraphicFramePr>
            <a:graphicFrameLocks noGrp="1"/>
          </p:cNvGraphicFramePr>
          <p:nvPr/>
        </p:nvGraphicFramePr>
        <p:xfrm>
          <a:off x="107950" y="115888"/>
          <a:ext cx="9072563" cy="6119813"/>
        </p:xfrm>
        <a:graphic>
          <a:graphicData uri="http://schemas.openxmlformats.org/drawingml/2006/table">
            <a:tbl>
              <a:tblPr rtl="1"/>
              <a:tblGrid>
                <a:gridCol w="4895850">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لو لم اكن قد جئت وكلمتهم لم تكن لهم خطية.واما الآن فليس لهم عذر في خطيتهم.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 يبغضني يبغض ابي ايضا.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لو لم اكن قد عملت بينهم اعمالا لم يعملها احد غيري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Si je n'étais pas venu, si je ne leur avais pas adressé la parole, ils n'auraient pas de péché; mais à présent leur péché est sans excuse.23 Celui qui me hait, hait aussi mon Père. 24 Si je n'avais pas fait au milieu d'eux ces oeuvres que nul autre n'a faites,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If I had not come and spoken to them, they would have no sin, but now they have no excuse for their sin. 23 He who hates Me hates My Father also. 24 If I had not done among them the works which no one else did,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28578" name="Group 2"/>
          <p:cNvGraphicFramePr>
            <a:graphicFrameLocks noGrp="1"/>
          </p:cNvGraphicFramePr>
          <p:nvPr/>
        </p:nvGraphicFramePr>
        <p:xfrm>
          <a:off x="34925" y="115888"/>
          <a:ext cx="9001125" cy="5901754"/>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2255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لم تكن لهم خطية.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واما الآن فقد رأوا وابغضوني انا وابي.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لكن لكي تتم الكلمة المكتوبة في ناموسهم انهم ابغضوني بلا سبب</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1" i="0" u="none" strike="noStrike" cap="none" normalizeH="0" baseline="0">
                          <a:ln>
                            <a:noFill/>
                          </a:ln>
                          <a:solidFill>
                            <a:srgbClr val="FF9900"/>
                          </a:solidFill>
                          <a:effectLst/>
                          <a:latin typeface="Arial" charset="0"/>
                          <a:cs typeface="Arial" charset="0"/>
                        </a:rPr>
                        <a:t>( والمجد للـه دائماً )</a:t>
                      </a:r>
                      <a:endParaRPr kumimoji="0" lang="en-CA" sz="32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ils n'auraient pas de péché; mais à présent qu'ils les ont vues, ils continuent à nous haïr et moi et mon Père; 25 mais c'est pour que s'accomplisse la Parole qui est écrite dans leur Loi: Ils m'ont haï sans raison.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they would have no sin; but now they have seen and also hated both Me and My Father. 25 But this happened that the word might be fulfilled which is written in their law, "They hated Me without a cause.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6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602"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5529603"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5529604"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5529605"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6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31650" name="Group 2"/>
          <p:cNvGraphicFramePr>
            <a:graphicFrameLocks noGrp="1"/>
          </p:cNvGraphicFramePr>
          <p:nvPr/>
        </p:nvGraphicFramePr>
        <p:xfrm>
          <a:off x="34925" y="44450"/>
          <a:ext cx="9001125" cy="6289675"/>
        </p:xfrm>
        <a:graphic>
          <a:graphicData uri="http://schemas.openxmlformats.org/drawingml/2006/table">
            <a:tbl>
              <a:tblPr rtl="1"/>
              <a:tblGrid>
                <a:gridCol w="47513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رسالة بولس الرسول </a:t>
                      </a:r>
                      <a:r>
                        <a:rPr kumimoji="0" lang="ar-EG" sz="3200" b="0" i="0" u="sng" strike="noStrike" cap="none" normalizeH="0" baseline="0">
                          <a:ln>
                            <a:noFill/>
                          </a:ln>
                          <a:solidFill>
                            <a:srgbClr val="FF9933"/>
                          </a:solidFill>
                          <a:effectLst/>
                          <a:latin typeface="Arial" charset="0"/>
                          <a:cs typeface="Arial" charset="0"/>
                        </a:rPr>
                        <a:t>الثانية </a:t>
                      </a:r>
                      <a:r>
                        <a:rPr kumimoji="0" lang="ar-SA" sz="3200" b="0" i="0" u="sng" strike="noStrike" cap="none" normalizeH="0" baseline="0">
                          <a:ln>
                            <a:noFill/>
                          </a:ln>
                          <a:solidFill>
                            <a:srgbClr val="FF9933"/>
                          </a:solidFill>
                          <a:effectLst/>
                          <a:latin typeface="Arial" charset="0"/>
                          <a:cs typeface="Arial" charset="0"/>
                        </a:rPr>
                        <a:t>إلى </a:t>
                      </a:r>
                      <a:r>
                        <a:rPr kumimoji="0" lang="ar-EG" sz="3200" b="0" i="0" u="sng" strike="noStrike" cap="none" normalizeH="0" baseline="0">
                          <a:ln>
                            <a:noFill/>
                          </a:ln>
                          <a:solidFill>
                            <a:srgbClr val="FF9933"/>
                          </a:solidFill>
                          <a:effectLst/>
                          <a:latin typeface="Arial" charset="0"/>
                          <a:cs typeface="Arial" charset="0"/>
                        </a:rPr>
                        <a:t>أهل</a:t>
                      </a:r>
                      <a:r>
                        <a:rPr kumimoji="0" lang="ar-SA" sz="3200" b="0" i="0" u="sng" strike="noStrike" cap="none" normalizeH="0" baseline="0">
                          <a:ln>
                            <a:noFill/>
                          </a:ln>
                          <a:solidFill>
                            <a:srgbClr val="FF9933"/>
                          </a:solidFill>
                          <a:effectLst/>
                          <a:latin typeface="Arial" charset="0"/>
                          <a:cs typeface="Arial" charset="0"/>
                        </a:rPr>
                        <a:t> </a:t>
                      </a:r>
                      <a:r>
                        <a:rPr kumimoji="0" lang="ar-EG" sz="3200" b="0" i="0" u="sng" strike="noStrike" cap="none" normalizeH="0" baseline="0">
                          <a:ln>
                            <a:noFill/>
                          </a:ln>
                          <a:solidFill>
                            <a:srgbClr val="FF9933"/>
                          </a:solidFill>
                          <a:effectLst/>
                          <a:latin typeface="Arial" charset="0"/>
                          <a:cs typeface="Arial" charset="0"/>
                        </a:rPr>
                        <a:t>كورونثوس</a:t>
                      </a:r>
                      <a:r>
                        <a:rPr kumimoji="0" lang="ar-SA" sz="3200" b="0" i="0" u="sng" strike="noStrike" cap="none" normalizeH="0" baseline="0">
                          <a:ln>
                            <a:noFill/>
                          </a:ln>
                          <a:solidFill>
                            <a:srgbClr val="FF9933"/>
                          </a:solidFill>
                          <a:effectLst/>
                          <a:latin typeface="Arial" charset="0"/>
                          <a:cs typeface="Arial" charset="0"/>
                        </a:rPr>
                        <a:t> </a:t>
                      </a:r>
                      <a:r>
                        <a:rPr kumimoji="0" lang="ar-EG" sz="3200" b="0" i="0" u="sng" strike="noStrike" cap="none" normalizeH="0" baseline="0">
                          <a:ln>
                            <a:noFill/>
                          </a:ln>
                          <a:solidFill>
                            <a:srgbClr val="FF9933"/>
                          </a:solidFill>
                          <a:effectLst/>
                          <a:latin typeface="Arial" charset="0"/>
                          <a:cs typeface="Arial" charset="0"/>
                        </a:rPr>
                        <a:t>( 4 :5 – 5 :11</a:t>
                      </a:r>
                      <a:r>
                        <a:rPr kumimoji="0" lang="ar-SA" sz="3200" b="0" i="0" u="sng" strike="noStrike" cap="none" normalizeH="0" baseline="0">
                          <a:ln>
                            <a:noFill/>
                          </a:ln>
                          <a:solidFill>
                            <a:srgbClr val="FF9933"/>
                          </a:solidFill>
                          <a:effectLst/>
                          <a:latin typeface="Arial" charset="0"/>
                          <a:cs typeface="Arial" charset="0"/>
                        </a:rPr>
                        <a:t>)</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فاننا لسنا نكرز بانفسنا بل بالمسيح يسوع ربا ولكن بانفسنا عبيدا لكم من اجل يسوع.لان الله الذي قال ان يشرق نور من ظلمة</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400" b="0" i="0" u="sng" strike="noStrike" cap="none" normalizeH="0" baseline="0">
                          <a:ln>
                            <a:noFill/>
                          </a:ln>
                          <a:solidFill>
                            <a:srgbClr val="FF9933"/>
                          </a:solidFill>
                          <a:effectLst/>
                          <a:latin typeface="Arial" charset="0"/>
                          <a:cs typeface="Times New Roman" pitchFamily="18" charset="0"/>
                        </a:rPr>
                        <a:t>2 Corinthiens 4:5 - 5:1-11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Non, ce n'est pas nous-mêmes, mais Jésus Christ Seigneur que nous proclamons. Quant à nous-mêmes, nous nous proclamons vos serviteurs à cause de Jésus. 6 Car le Dieu qui a dit: que la lumière brille au milieu des </a:t>
                      </a:r>
                      <a:r>
                        <a:rPr kumimoji="0" lang="fr-FR" sz="2600" b="0" i="0" u="none" strike="noStrike" cap="none" normalizeH="0" baseline="0">
                          <a:ln>
                            <a:noFill/>
                          </a:ln>
                          <a:solidFill>
                            <a:schemeClr val="bg1"/>
                          </a:solidFill>
                          <a:effectLst/>
                          <a:latin typeface="Arial" charset="0"/>
                          <a:cs typeface="Arial" charset="0"/>
                        </a:rPr>
                        <a:t>ténèbres,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sng" strike="noStrike" cap="none" normalizeH="0" baseline="0">
                          <a:ln>
                            <a:noFill/>
                          </a:ln>
                          <a:solidFill>
                            <a:srgbClr val="FF9933"/>
                          </a:solidFill>
                          <a:effectLst/>
                          <a:latin typeface="Arial" charset="0"/>
                          <a:cs typeface="Times New Roman" pitchFamily="18" charset="0"/>
                        </a:rPr>
                        <a:t>2 Corinthians 4:5-18 &amp; 5:1-11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For we do not preach ourselves, but Christ Jesus the Lord, and ourselves your bondservants for Jesus' sake. 6 For it is the God who commanded light to shine out of darkness,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30p</a:t>
            </a:r>
          </a:p>
        </p:txBody>
      </p:sp>
    </p:spTree>
  </p:cSld>
  <p:clrMapOvr>
    <a:masterClrMapping/>
  </p:clrMapOvr>
</p:sld>
</file>

<file path=ppt/slides/slide16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32674" name="Group 2"/>
          <p:cNvGraphicFramePr>
            <a:graphicFrameLocks noGrp="1"/>
          </p:cNvGraphicFramePr>
          <p:nvPr/>
        </p:nvGraphicFramePr>
        <p:xfrm>
          <a:off x="34925" y="44450"/>
          <a:ext cx="9145588" cy="6014403"/>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هو الذي اشرق في قلوبنا لانارة معرفة مجد الله في وجه يسوع المسيح</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لنا هذا الكنز في اوان خزفية ليكون فضل القوة للّه لا منا.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c'est lui-même qui a brillé dans nos coeurs pour faire resplendir la connaissance de sa gloire qui rayonne sur le visage du Christ. 7  Mais ce trésor, nous le portons dans des vases d'argile, pour que cette incomparable puissance soit de Dieu et non de nous.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who has shone in our hearts to give the light of the knowledge of the glory of God in the face of Jesus Christ. 7 But we have this treasure in earthen vessels, that the excellence of the power may be of God and not of 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33698" name="Group 2"/>
          <p:cNvGraphicFramePr>
            <a:graphicFrameLocks noGrp="1"/>
          </p:cNvGraphicFramePr>
          <p:nvPr/>
        </p:nvGraphicFramePr>
        <p:xfrm>
          <a:off x="34925" y="44450"/>
          <a:ext cx="9145588" cy="6900672"/>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مكتئبين في كل شيء لكن غير متضايقين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متحيّرين لكن غير يائسين. مضطهدين لكن غير متروكين.مطروحين لكن غير هالكين.حاملين في الجسد كل حين اماتة الرب يسوع لكي تظهر حياة يسوع ايضا في جسدنا.</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Pressés de toute part, nous ne sommes pas écrasés; dans des impasses, mais nous arrivons à passer; 9 pourchassés, mais non rejoints; terrassés, mais non achevés; 10 sans cesse nous portons dans notre corps l'agonie de Jésus afin que la vie de Jésus soit elle aussi manifestée dans notre corps.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We are hard pressed on every side, yet not crushed; we are perplexed, but not in despair; 9 persecuted, but not forsaken; struck down, but not destroyed-- 10 always carrying about in the body the dying of the Lord Jesus, that the life of Jesus also may be manifested in our body.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34722" name="Group 2"/>
          <p:cNvGraphicFramePr>
            <a:graphicFrameLocks noGrp="1"/>
          </p:cNvGraphicFramePr>
          <p:nvPr/>
        </p:nvGraphicFramePr>
        <p:xfrm>
          <a:off x="34925" y="44450"/>
          <a:ext cx="9145588" cy="6369685"/>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لاننا نحن الاحياء نسلم دائما للموت من اجل يسوع لكي تظهر حياة يسوع ايضا في جسدنا المائت. اذا الموت يعمل فينا ولكن الحياة فيكم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فاذ لنا روح الايمان عينه حسب المكتوب</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Toujours, en effet, nous les vivants, nous sommes livrés à la mort à cause de Jésus, afin que la vie de Jésus soit elle aussi manifestée dans notre existence mortelle.12 Ainsi la mort est à l'oeuvre en nous, mais la vie en vous.13 Pourtant, forts de ce même esprit de foi dont il est écrit: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For we who live are always delivered to death for Jesus' sake, that the life of Jesus also may be manifested in our mortal flesh. 12 So then death is working in us, but life in you. 13 And since we have the same spirit of faith, according to what is written,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35746" name="Group 2"/>
          <p:cNvGraphicFramePr>
            <a:graphicFrameLocks noGrp="1"/>
          </p:cNvGraphicFramePr>
          <p:nvPr/>
        </p:nvGraphicFramePr>
        <p:xfrm>
          <a:off x="34925" y="44450"/>
          <a:ext cx="9145588" cy="5901754"/>
        </p:xfrm>
        <a:graphic>
          <a:graphicData uri="http://schemas.openxmlformats.org/drawingml/2006/table">
            <a:tbl>
              <a:tblPr rtl="1"/>
              <a:tblGrid>
                <a:gridCol w="5040313">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آمنت لذلك تكلمت.نحن ايضا نؤمن ولذلك نتكلم ايضا. عالمين ان الذي اقام الرب يسوع سيقيمنا نحن ايضا بيسوع ويحضرنا معكم.</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J'ai cru, c'est pourquoi j'ai parlé, nous croyons, nous aussi, et c'est pourquoi nous parlons.14 Car nous le savons, celui qui a ressuscité le Seigneur Jésus, nous ressuscitera aussi avec Jésus et il nous placera avec vous près de lui.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 believed and therefore I spoke,'' we also believe and therefore speak, 14 knowing that He who raised up the Lord Jesus will also raise us up with Jesus, and will present us with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36770" name="Group 2"/>
          <p:cNvGraphicFramePr>
            <a:graphicFrameLocks noGrp="1"/>
          </p:cNvGraphicFramePr>
          <p:nvPr/>
        </p:nvGraphicFramePr>
        <p:xfrm>
          <a:off x="34925" y="44450"/>
          <a:ext cx="9145588" cy="5901754"/>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جميع الاشياء هي من اجلكم لكي تكون النعمة وهي قد كثرت بالاكثرين تزيد الشكر لمجد الله.</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Et tout ce que nous vivons, c'est pour vous, afin qu'en s'accroissant la grâce fasse surabonder, par une communauté accrue, l'action de grâce à la gloire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For all things are for your sakes, that grace, having spread through the many, may cause thanksgiving to abound to the glory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37794" name="Group 2"/>
          <p:cNvGraphicFramePr>
            <a:graphicFrameLocks noGrp="1"/>
          </p:cNvGraphicFramePr>
          <p:nvPr/>
        </p:nvGraphicFramePr>
        <p:xfrm>
          <a:off x="34925" y="44450"/>
          <a:ext cx="9145588" cy="6514148"/>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لذلك لا نفشل بل وان كان انساننا الخارج يفنى فالداخل يتجدد يوما فيوما. لان خفة ضيقتنا الوقتية تنشئ لنا اكثر فاكثر ثقل مجد ابديا</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C'est pourquoi nous ne perdons pas courage et même si, en nous, l'homme extérieur va vers sa ruine, l'homme intérieur se renouvelle de jour en jour.17 Car nos détresses d'un moment sont légères par rapport au poids extraordinaire de gloire éternelle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Therefore we do not lose heart. Even though our outward man is perishing, yet the inward man is being renewed day by day. 17 For our light affliction, which is but for a moment, is working for us a far more exceeding and eternal weight of glory,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38818" name="Group 2"/>
          <p:cNvGraphicFramePr>
            <a:graphicFrameLocks noGrp="1"/>
          </p:cNvGraphicFramePr>
          <p:nvPr/>
        </p:nvGraphicFramePr>
        <p:xfrm>
          <a:off x="34925" y="44450"/>
          <a:ext cx="9145588" cy="5905501"/>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ونحن غير ناظرين الى الاشياء التي ترى بل الى التي لا ترى.لان التي ترى وقتية واما التي لا ترى فابدية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qu'elles nous préparent. Notre objectif n'est pas ce qui se voit, mais ce qui ne se voit pas; ce qui se voit est provisoire, mais ce qui ne se voit pas est éternel.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while we do not look at the things which are seen, but at the things which are not seen. For the things which are seen are temporary, but the things which are not seen are eternal.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39842" name="Group 2"/>
          <p:cNvGraphicFramePr>
            <a:graphicFrameLocks noGrp="1"/>
          </p:cNvGraphicFramePr>
          <p:nvPr/>
        </p:nvGraphicFramePr>
        <p:xfrm>
          <a:off x="34925" y="44450"/>
          <a:ext cx="9145588" cy="6339840"/>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لاننا نعلم انه ان نقض بيت خيمتنا الارضي فلنا في السموات بناء من الله بيت غير مصنوع بيد ابدي. فاننا في هذه ايضا نئن مشتاقين الى ان نلبس فوقها مسكننا الذي من السماء.</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Car nous le savons, si notre demeure terrestre, qui n'est qu'une tente, se détruit, nous avons un édifice, oeuvre de Dieu, une demeure éternelle dans les cieux, 2 qui n'est pas faite de main d'homme. Et nous gémissons, dans le désir ardent de revêtir, par-dessus l'autre,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For we know that if our earthly house, this tent, is destroyed, we have a building from God, a house not made with hands, eternal in the heavens. 2 For in this we groan, earnestly desiring to be clothed with our habitation which is from heaven,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40866" name="Group 2"/>
          <p:cNvGraphicFramePr>
            <a:graphicFrameLocks noGrp="1"/>
          </p:cNvGraphicFramePr>
          <p:nvPr/>
        </p:nvGraphicFramePr>
        <p:xfrm>
          <a:off x="34925" y="44450"/>
          <a:ext cx="9145588" cy="6010656"/>
        </p:xfrm>
        <a:graphic>
          <a:graphicData uri="http://schemas.openxmlformats.org/drawingml/2006/table">
            <a:tbl>
              <a:tblPr rtl="1"/>
              <a:tblGrid>
                <a:gridCol w="5113338">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وان كنا لابسين لا نوجد عراة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فاننا نحن الذين في الخيمة نئن مثقلين اذ لسنا نريد ان نخلعها بل ان نلبس فوقها لكي يبتلع المائت من الحياة.</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notre habitation céleste, pourvu que nous soyons trouvés vêtus et non pas nus. 4 Car nous qui sommes dans cette tente, nous gémissons, accablés; c'est un fait: nous ne voulons pas nous dévêtir, mais revêtir un vêtement sur l'autre afin que ce qui est mortel soit englouti par la vie.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if indeed, having been clothed, we shall not be found naked. 4 For we who are in this tent groan, being burdened, not because we want to be unclothed, but further clothed, that mortality may be swallowed up by life.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41890" name="Group 2"/>
          <p:cNvGraphicFramePr>
            <a:graphicFrameLocks noGrp="1"/>
          </p:cNvGraphicFramePr>
          <p:nvPr/>
        </p:nvGraphicFramePr>
        <p:xfrm>
          <a:off x="34925" y="44450"/>
          <a:ext cx="9145588" cy="6864096"/>
        </p:xfrm>
        <a:graphic>
          <a:graphicData uri="http://schemas.openxmlformats.org/drawingml/2006/table">
            <a:tbl>
              <a:tblPr rtl="1"/>
              <a:tblGrid>
                <a:gridCol w="5040313">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الذي صنعنا لهذا عينه هو الله الذي اعطانا ايضا عربون الروح.</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فاذا نحن واثقون كل حين وعالمون اننا ونحن مستوطنون في الجسد فنحن متغربون عن الرب. لاننا بالايمان نسلك لا بالعيان.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1847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Celui qui nous a formés pour cet avenir, c'est Dieu qui nous a donné les arrhes de l'Esprit. 6 Ainsi donc, nous sommes toujours pleins de confiance, tout en sachant que, tant que nous habitons dans ce corps, nous sommes hors de notre demeure, loin du Seigneur, 7 car nous cheminons par la foi, non par la vue.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Now He who has prepared us for this very thing is God, who also has given us the Spirit as a guarantee. 6 So we are always confident, knowing that while we are at home in the body we are absent from the Lord. 7 For we walk by faith, not by sight.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42914" name="Group 2"/>
          <p:cNvGraphicFramePr>
            <a:graphicFrameLocks noGrp="1"/>
          </p:cNvGraphicFramePr>
          <p:nvPr/>
        </p:nvGraphicFramePr>
        <p:xfrm>
          <a:off x="34925" y="44450"/>
          <a:ext cx="9145588" cy="6796405"/>
        </p:xfrm>
        <a:graphic>
          <a:graphicData uri="http://schemas.openxmlformats.org/drawingml/2006/table">
            <a:tbl>
              <a:tblPr rtl="1"/>
              <a:tblGrid>
                <a:gridCol w="5040313">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فنثق ونسرّ بالأولى ان نتغرب عن الجسد ونستوطن عند الرب. لذلك نحترس ايضا مستوطنين كنا او متغربين ان نكون مرضيين عنده.  لانه لا بد اننا جميعا نظهر امام كرسي المسيح</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Oui, nous sommes pleins de confiance et nous préférons quitter la demeure de ce corps pour aller demeurer auprès du Seigneur.9 Aussi notre ambition - que nous conservions notre demeure ou que nous la quittions - est-elle de lui plaire.10 Car il nous faudra tous comparaître à découvert devant le Tribunal du Christ</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We are confident, yes, well pleased rather to be absent from the body and to be present with the Lord. 9 Therefore we make it our aim, whether present or absent, to be well pleasing to Him. 10 For we must all appear before the judgment seat of Christ,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43938" name="Group 2"/>
          <p:cNvGraphicFramePr>
            <a:graphicFrameLocks noGrp="1"/>
          </p:cNvGraphicFramePr>
          <p:nvPr/>
        </p:nvGraphicFramePr>
        <p:xfrm>
          <a:off x="34925" y="44450"/>
          <a:ext cx="9145588" cy="6796405"/>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لينال كل واحد ما كان بالجسد بحسب ما صنع خيرا كان ام شرا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فاذ نحن عالمون مخافة الرب نقنع الناس</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واما الله فقد صرنا ظاهرين له وارجو اننا قد صرنا ظاهرين في ضمائركم ايضا.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afin que chacun recueille le prix de ce qu'il aura fait durant sa vie corporelle, soit en bien, soit en mal. 11 Connaissant donc la crainte du Seigneur, nous cherchons à convaincre les hommes et, devant Dieu, nous sommes pleinement à découvert. J'espère être aussi pleinement à découvert dans vos consciences.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that each one may receive the things done in the body, according to what he has done, whether good or bad. 11 Knowing, therefore, the terror of the Lord, we persuade men; but we are well known to God, and I also trust are well known in your consciences.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44962"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57958"/>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6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45986"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554598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5545988"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6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48034" name="Group 2"/>
          <p:cNvGraphicFramePr>
            <a:graphicFrameLocks noGrp="1"/>
          </p:cNvGraphicFramePr>
          <p:nvPr/>
        </p:nvGraphicFramePr>
        <p:xfrm>
          <a:off x="34925" y="-26988"/>
          <a:ext cx="9074150" cy="664464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الكاثوليكون من رسالة </a:t>
                      </a:r>
                      <a:r>
                        <a:rPr kumimoji="0" lang="ar-EG" sz="3200" b="0" i="0" u="sng" strike="noStrike" cap="none" normalizeH="0" baseline="0">
                          <a:ln>
                            <a:noFill/>
                          </a:ln>
                          <a:solidFill>
                            <a:srgbClr val="FF9933"/>
                          </a:solidFill>
                          <a:effectLst/>
                          <a:latin typeface="Arial" charset="0"/>
                          <a:cs typeface="Arial" charset="0"/>
                        </a:rPr>
                        <a:t>بطرس</a:t>
                      </a:r>
                      <a:r>
                        <a:rPr kumimoji="0" lang="ar-SA" sz="3200" b="0" i="0" u="sng" strike="noStrike" cap="none" normalizeH="0" baseline="0">
                          <a:ln>
                            <a:noFill/>
                          </a:ln>
                          <a:solidFill>
                            <a:srgbClr val="FF9933"/>
                          </a:solidFill>
                          <a:effectLst/>
                          <a:latin typeface="Arial" charset="0"/>
                          <a:cs typeface="Arial" charset="0"/>
                        </a:rPr>
                        <a:t> الرسول </a:t>
                      </a:r>
                      <a:r>
                        <a:rPr kumimoji="0" lang="ar-EG" sz="3200" b="0" i="0" u="sng" strike="noStrike" cap="none" normalizeH="0" baseline="0">
                          <a:ln>
                            <a:noFill/>
                          </a:ln>
                          <a:solidFill>
                            <a:srgbClr val="FF9933"/>
                          </a:solidFill>
                          <a:effectLst/>
                          <a:latin typeface="Arial" charset="0"/>
                          <a:cs typeface="Arial" charset="0"/>
                        </a:rPr>
                        <a:t>الأولى (</a:t>
                      </a:r>
                      <a:r>
                        <a:rPr kumimoji="0" lang="en-US" sz="3200" b="0" i="0" u="sng" strike="noStrike" cap="none" normalizeH="0" baseline="0">
                          <a:ln>
                            <a:noFill/>
                          </a:ln>
                          <a:solidFill>
                            <a:srgbClr val="FF9933"/>
                          </a:solidFill>
                          <a:effectLst/>
                          <a:latin typeface="Arial" charset="0"/>
                          <a:cs typeface="Arial" charset="0"/>
                        </a:rPr>
                        <a:t>2 :18 -3 : 1- 7 </a:t>
                      </a:r>
                      <a:r>
                        <a:rPr kumimoji="0" lang="ar-EG" sz="3200" b="0" i="0" u="sng" strike="noStrike" cap="none" normalizeH="0" baseline="0">
                          <a:ln>
                            <a:noFill/>
                          </a:ln>
                          <a:solidFill>
                            <a:srgbClr val="FF9933"/>
                          </a:solidFill>
                          <a:effectLst/>
                          <a:latin typeface="Arial" charset="0"/>
                          <a:cs typeface="Arial" charset="0"/>
                        </a:rPr>
                        <a:t>)</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ايها الخدام كونوا خاضعين بكل هيبة للسادة ليس للصالحين المترفقين فقط بل للعنفاء ايضا.لان هذا فضل ان كان احد من اجل ضمير نحو الله يحتمل احزانا متألما بالظلم.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Times New Roman" pitchFamily="18" charset="0"/>
                        </a:rPr>
                        <a:t>1Pierre 2:18 - 3:1-7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Serviteurs, soyez soumis avec une profonde crainte à vos maîtres, non seulement aux bons et aux doux, mais aussi aux acariâtres. 19 Car c'est une grâce de supporter, par respect pour Dieu, des peines que l'on souffre injustement.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1Peter 2:18-25 &amp; 3:1-7</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Servants, be submissive to your masters with all fear, not only to the good and gentle, but also to the harsh. 19 For this is commendable, if because of conscience toward God one endures grief, suffering wrongfully.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30c</a:t>
            </a:r>
          </a:p>
        </p:txBody>
      </p:sp>
    </p:spTree>
  </p:cSld>
  <p:clrMapOvr>
    <a:masterClrMapping/>
  </p:clrMapOvr>
</p:sld>
</file>

<file path=ppt/slides/slide16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49058" name="Group 2"/>
          <p:cNvGraphicFramePr>
            <a:graphicFrameLocks noGrp="1"/>
          </p:cNvGraphicFramePr>
          <p:nvPr/>
        </p:nvGraphicFramePr>
        <p:xfrm>
          <a:off x="34925" y="-26988"/>
          <a:ext cx="9074150" cy="684276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اي مجد هو ان كنتم تلطمون مخطئين فتصبرون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بل ان كنتم تتألمون عاملين الخير فتصبرون فهذا فضل عند الله</a:t>
                      </a:r>
                      <a:r>
                        <a:rPr kumimoji="0" lang="en-US" sz="3200" b="0" i="0" u="none" strike="noStrike" cap="none" normalizeH="0" baseline="0">
                          <a:ln>
                            <a:noFill/>
                          </a:ln>
                          <a:solidFill>
                            <a:schemeClr val="bg1"/>
                          </a:solidFill>
                          <a:effectLst/>
                          <a:latin typeface="Arial" charset="0"/>
                          <a:cs typeface="Arial" charset="0"/>
                        </a:rPr>
                        <a:t>.</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لانكم لهذا دعيتم فان المسيح ايضا تألم لاجلنا تاركا لنا مثالا لكي تتبعوا خطواته.</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Quelle gloire y a-t-il, en effet, à supporter les coups si vous avez commis une faute? Mais si, après avoir fait le bien, vous souffrez avec patience, c'est là une grâce aux yeux de Dieu. 21 Or, c'est à cela que vous avez été appelés, car le Christ aussi a souffert pour vous, vous laissant un exemple afin que vous suiviez ses traces: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For what credit is it if, when you are beaten for your faults, you take it patiently? But when you do good and suffer, if you take it patiently, this is commendable before God. 21 For to this you were called, because Christ also suffered for us, leaving us an example, that you should follow His steps: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50082" name="Group 2"/>
          <p:cNvGraphicFramePr>
            <a:graphicFrameLocks noGrp="1"/>
          </p:cNvGraphicFramePr>
          <p:nvPr/>
        </p:nvGraphicFramePr>
        <p:xfrm>
          <a:off x="34925" y="115888"/>
          <a:ext cx="9074150" cy="597852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لم يفعل خطية ولا وجد في فمه مكر</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 اذ شتم لم يكن يشتم عوضا واذ تألم لم يكن يهدد بل كان يسلم لمن يقضي بعدل.</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Lui qui n'a pas commis de péché et dans la bouche duquel 23 il ne s'est pas trouvé de tromperie; lui qui, insulté, ne rendait pas l'insulte, dans sa souffrance, ne menaçait pas, mais s'en remettait au juste Juge;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Who committed no sin, nor was deceit found in His mouth''; 23 who, when He was reviled, did not revile in return; when He suffered, He did not threaten, but committed Himself to Him who judges righteously;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51106" name="Group 2"/>
          <p:cNvGraphicFramePr>
            <a:graphicFrameLocks noGrp="1"/>
          </p:cNvGraphicFramePr>
          <p:nvPr/>
        </p:nvGraphicFramePr>
        <p:xfrm>
          <a:off x="34925" y="115888"/>
          <a:ext cx="9074150" cy="633984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حمل هو نفسه خطايانا في جسده على الخشبة لكي نموت عن الخطايا فنحيا للبر.الذي بجلدته شفيتم.لانكم كنتم كخراف ضالة لكنكم رجعتم الآن الى راعي نفوسكم واسقفها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lui qui, dans son propre corps, a porté nos péchés sur le bois, afin que, morts à nos péchés, nous vivions pour la justice; lui dont les meurtrissures vous ont guéris. 25 Car vous étiez égarés comme des brebis, mais maintenant vous vous êtes tournés vers le berger et le gardien de vos âmes.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who Himself bore our sins in His own body on the tree, that we, having died to sins, might live for righteousness-- by whose stripes you were healed. 25 For you were like sheep going astray, but have now returned to the Shepherd and Overseer of your souls.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52130" name="Group 2"/>
          <p:cNvGraphicFramePr>
            <a:graphicFrameLocks noGrp="1"/>
          </p:cNvGraphicFramePr>
          <p:nvPr/>
        </p:nvGraphicFramePr>
        <p:xfrm>
          <a:off x="34925" y="115888"/>
          <a:ext cx="9074150" cy="6087428"/>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كذلكنّ ايتها النساء كنّ خاضعات لرجالكنّ حتى وان كان البعض لا يطيعون الكلمة يربحون بسيرة النساء بدون كلمة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ملاحظين سيرتكنّ الطاهرة بخوف.</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Vous, de même, femmes, soyez soumises à vos maris, afin que, même si quelques-uns refusent de croire à la Parole, ils soient gagnés, sans parole, par la conduite de leurs femmes, 2 en considérant votre conduite pure, respectueuse.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Wives, likewise, be submissive to your own husbands, that even if some do not obey the word, they, without a word, may be won by the conduct of their wives, 2 when they observe your chaste conduct accompanied by fear.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53154" name="Group 2"/>
          <p:cNvGraphicFramePr>
            <a:graphicFrameLocks noGrp="1"/>
          </p:cNvGraphicFramePr>
          <p:nvPr/>
        </p:nvGraphicFramePr>
        <p:xfrm>
          <a:off x="34925" y="115888"/>
          <a:ext cx="9074150" cy="6087428"/>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تكن زينتكنّ الزينة الخارجية من ضفر الشعر والتحلي بالذهب ولبس الثياب</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بل انسان القلب الخفي في العديمة الفساد زينة الروح الوديع الهادئ الذي هو قدام الله كثير الثمن.</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Que votre parure ne soit pas extérieure: cheveux tressés, bijoux d'or, toilettes élégantes; 4 mais qu'elle soit la disposition cachée du coeur, parure incorruptible d'un esprit doux et paisible, qui est d'un grand prix devant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Do not let your adornment be merely outward-- arranging the hair, wearing gold, or putting on fine apparel-- 4 rather let it be the hidden person of the heart, with the incorruptible beauty of a gentle and quiet spirit, which is very precious in the sight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54178" name="Group 2"/>
          <p:cNvGraphicFramePr>
            <a:graphicFrameLocks noGrp="1"/>
          </p:cNvGraphicFramePr>
          <p:nvPr/>
        </p:nvGraphicFramePr>
        <p:xfrm>
          <a:off x="34925" y="115888"/>
          <a:ext cx="9074150" cy="676656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فانه هكذا كانت قديما النساء القديسات ايضا المتوكلات على الله يزيّن انفسهن خاضعات لرجالهن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كما كانت سارة تطيع ابراهيم داعية اياه سيدها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التي صرتنّ اولادها صانعات خيرا وغير خائفات خوفا البتة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C'est ainsi qu'autrefois se paraient les saintes femmes qui espéraient en Dieu, étant soumises à leurs maris: 6 telle Sara, qui obéissait à Abraham, l'appelant son seigneur, elle dont vous êtes devenues les filles en faisant le bien, et en ne vous laissant troubler par aucune crainte.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For in this manner, in former times, the holy women who trusted in God also adorned themselves, being submissive to their own husbands, 6 as Sarah obeyed Abraham, calling him lord, whose daughters you are if you do good and are not afraid with any terror.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55202" name="Group 2"/>
          <p:cNvGraphicFramePr>
            <a:graphicFrameLocks noGrp="1"/>
          </p:cNvGraphicFramePr>
          <p:nvPr/>
        </p:nvGraphicFramePr>
        <p:xfrm>
          <a:off x="34925" y="115888"/>
          <a:ext cx="9074150" cy="661339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كذلكم ايها الرجال كونوا ساكنين بحسب الفطنة مع الاناء النسائي كالاضعف معطين اياهنّ كرامة كالوارثات ايضا معكم نعمة الحياة لكي لا تعاق صلواتكم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Vous les maris, de même, menez la vie commune en tenant compte de la nature plus délicate de vos femmes; montrez-leur du respect, puisqu'elles doivent hériter avec vous la grâce de la vie, afin que rien n'entrave vos prières.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Husbands, likewise, dwell with them with understanding, giving honor to the wife, as to the weaker vessel, and as being heirs together of the grace of life, that your prayers may not be hindered.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56226"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57250"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555725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5557252"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5557253"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6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59298" name="Group 2"/>
          <p:cNvGraphicFramePr>
            <a:graphicFrameLocks noGrp="1"/>
          </p:cNvGraphicFramePr>
          <p:nvPr/>
        </p:nvGraphicFramePr>
        <p:xfrm>
          <a:off x="71438" y="115888"/>
          <a:ext cx="9072562" cy="6583680"/>
        </p:xfrm>
        <a:graphic>
          <a:graphicData uri="http://schemas.openxmlformats.org/drawingml/2006/table">
            <a:tbl>
              <a:tblPr rtl="1"/>
              <a:tblGrid>
                <a:gridCol w="4500562">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3200" b="0" i="0" u="sng" strike="noStrike" cap="none" normalizeH="0" baseline="0">
                          <a:ln>
                            <a:noFill/>
                          </a:ln>
                          <a:solidFill>
                            <a:srgbClr val="FF9933"/>
                          </a:solidFill>
                          <a:effectLst/>
                          <a:latin typeface="Arial" charset="0"/>
                          <a:cs typeface="Arial" charset="0"/>
                        </a:rPr>
                        <a:t> (</a:t>
                      </a:r>
                      <a:r>
                        <a:rPr kumimoji="0" lang="en-US" sz="3200" b="0" i="0" u="sng" strike="noStrike" cap="none" normalizeH="0" baseline="0">
                          <a:ln>
                            <a:noFill/>
                          </a:ln>
                          <a:solidFill>
                            <a:srgbClr val="FF9900"/>
                          </a:solidFill>
                          <a:effectLst/>
                          <a:latin typeface="Arial" charset="0"/>
                          <a:cs typeface="Arial" charset="0"/>
                        </a:rPr>
                        <a:t>20 :17 - 38 </a:t>
                      </a:r>
                      <a:r>
                        <a:rPr kumimoji="0" lang="ar-SA" sz="3200" b="0" i="0" u="sng" strike="noStrike" cap="none" normalizeH="0" baseline="0">
                          <a:ln>
                            <a:noFill/>
                          </a:ln>
                          <a:solidFill>
                            <a:srgbClr val="FF9933"/>
                          </a:solidFill>
                          <a:effectLst/>
                          <a:latin typeface="Arial" charset="0"/>
                          <a:cs typeface="Arial" charset="0"/>
                        </a:rPr>
                        <a:t>)</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ميليتس ارسل الى افسس واستدعى قسوس الكنيسة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فلما جاءوا اليه قال لهم انتم تعلمون من اول يوم دخلت اسيا كيف كنت معكم كل الزمان.</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449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a:t>
                      </a:r>
                      <a:r>
                        <a:rPr kumimoji="0" lang="fr-CA" sz="2800" b="0" i="0" u="sng" strike="noStrike" cap="none" normalizeH="0" baseline="0">
                          <a:ln>
                            <a:noFill/>
                          </a:ln>
                          <a:solidFill>
                            <a:srgbClr val="FF9900"/>
                          </a:solidFill>
                          <a:effectLst/>
                          <a:latin typeface="Arial" charset="0"/>
                          <a:cs typeface="Arial" charset="0"/>
                        </a:rPr>
                        <a:t>e</a:t>
                      </a:r>
                      <a:r>
                        <a:rPr kumimoji="0" lang="en-US" sz="2800" b="0" i="0" u="sng" strike="noStrike" cap="none" normalizeH="0" baseline="0">
                          <a:ln>
                            <a:noFill/>
                          </a:ln>
                          <a:solidFill>
                            <a:srgbClr val="FF9900"/>
                          </a:solidFill>
                          <a:effectLst/>
                          <a:latin typeface="Arial" charset="0"/>
                          <a:cs typeface="Arial" charset="0"/>
                        </a:rPr>
                        <a:t>s</a:t>
                      </a:r>
                      <a:r>
                        <a:rPr kumimoji="0" lang="en-US" sz="2400" b="0" i="0" u="sng" strike="noStrike" cap="none" normalizeH="0" baseline="0">
                          <a:ln>
                            <a:noFill/>
                          </a:ln>
                          <a:solidFill>
                            <a:srgbClr val="FF9933"/>
                          </a:solidFill>
                          <a:effectLst/>
                          <a:latin typeface="Arial" charset="0"/>
                          <a:cs typeface="Times New Roman" pitchFamily="18" charset="0"/>
                        </a:rPr>
                        <a:t> </a:t>
                      </a:r>
                      <a:r>
                        <a:rPr kumimoji="0" lang="en-US" sz="2800" b="0" i="0" u="sng" strike="noStrike" cap="none" normalizeH="0" baseline="0">
                          <a:ln>
                            <a:noFill/>
                          </a:ln>
                          <a:solidFill>
                            <a:srgbClr val="FF9900"/>
                          </a:solidFill>
                          <a:effectLst/>
                          <a:latin typeface="Arial" charset="0"/>
                          <a:cs typeface="Arial" charset="0"/>
                        </a:rPr>
                        <a:t>20:17-38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t>
                      </a:r>
                      <a:r>
                        <a:rPr kumimoji="0" lang="fr-FR" sz="2800" b="0" i="0" u="none" strike="noStrike" cap="none" normalizeH="0" baseline="0">
                          <a:ln>
                            <a:noFill/>
                          </a:ln>
                          <a:solidFill>
                            <a:schemeClr val="bg1"/>
                          </a:solidFill>
                          <a:effectLst/>
                          <a:latin typeface="Arial" charset="0"/>
                          <a:cs typeface="Arial" charset="0"/>
                        </a:rPr>
                        <a:t>De Milet, Paul fit convoquer les anciens de l'Église d'Éphèse.18 Quand ils l'eurent rejoint, il leur déclara: "Vous savez quelle a toujours été ma conduite à votre égard depuis le jour de mon arrivée en Asie.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20:17-38</a:t>
                      </a:r>
                    </a:p>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From Miletus he sent to Ephesus and called for the elders of the church. 18 And when they had come to him, he said to them: You know, from the first day that I came to Asia, in what manner I always lived among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30a</a:t>
            </a:r>
          </a:p>
        </p:txBody>
      </p:sp>
    </p:spTree>
  </p:cSld>
  <p:clrMapOvr>
    <a:masterClrMapping/>
  </p:clrMapOvr>
</p:sld>
</file>

<file path=ppt/slides/slide16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60322" name="Group 2"/>
          <p:cNvGraphicFramePr>
            <a:graphicFrameLocks noGrp="1"/>
          </p:cNvGraphicFramePr>
          <p:nvPr/>
        </p:nvGraphicFramePr>
        <p:xfrm>
          <a:off x="34925" y="44450"/>
          <a:ext cx="9145588" cy="6014403"/>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اخدم الرب بكل تواضع ودموع كثيرة وبتجارب اصابتني بمكايد اليهود.كيف لم أؤخر شيئا من الفوائد الا واخبرتكم وعلمتكم به جهرا وفي كل بيت.</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J'ai servi le Seigneur en toute humilité, dans les larmes et au milieu des épreuves que m'ont valu les complots des Juifs. 20 Je n'ai rien négligé de ce qui pouvait vous être utile; au contraire, j'ai prêché, je vous ai instruits, en public comme en privé;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serving the Lord with all humility, with many tears and trials which happened to me by the plotting of the Jews; 20 how I kept back nothing that was helpful, but proclaimed it to you, and taught you publicly and from house to house,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61346" name="Group 2"/>
          <p:cNvGraphicFramePr>
            <a:graphicFrameLocks noGrp="1"/>
          </p:cNvGraphicFramePr>
          <p:nvPr/>
        </p:nvGraphicFramePr>
        <p:xfrm>
          <a:off x="34925" y="115888"/>
          <a:ext cx="9145588" cy="5913120"/>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0096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شاهدا لليهود واليونانيين بالتوبة الى الله والايمان الذي بربنا يسوع المسيح. والآن ها انا اذهب الى اورشليم مقيدا بالروح لا اعلم ماذا يصادفني هناك.</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mon témoignage appelait et les Juifs et les Grecs à se convertir à Dieu et à croire en notre Seigneur Jésus Christ. 22 Maintenant, prisonnier de l'Esprit, me voici en route pour Jérusalem; je ne sais pas quel y sera mon sort, mais en tout cas,</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testifying to Jews, and also to Greeks, repentance toward God and faith toward our Lord Jesus Christ. 22 And see, now I go bound in the spirit to Jerusalem, not knowing the things that will happen to me there,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62370" name="Group 2"/>
          <p:cNvGraphicFramePr>
            <a:graphicFrameLocks noGrp="1"/>
          </p:cNvGraphicFramePr>
          <p:nvPr/>
        </p:nvGraphicFramePr>
        <p:xfrm>
          <a:off x="34925" y="115888"/>
          <a:ext cx="9074150" cy="5316538"/>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0096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غير ان الروح القدس يشهد في كل مدينة قائلا ان وثقا وشدائد تنتظرني.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l'Esprit Saint me l'atteste de ville en ville, chaînes et détresses m'y attendent.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except that the Holy Spirit testifies in every city, saying that chains and tribulations await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63394" name="Group 2"/>
          <p:cNvGraphicFramePr>
            <a:graphicFrameLocks noGrp="1"/>
          </p:cNvGraphicFramePr>
          <p:nvPr/>
        </p:nvGraphicFramePr>
        <p:xfrm>
          <a:off x="34925" y="44450"/>
          <a:ext cx="9145588" cy="5901754"/>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ولكنني لست احتسب لشيء ولا نفسي ثمينة عندي حتى اتمم بفرح سعيي والخدمة التي اخذتها من الرب يسوع لاشهد ببشارة نعمة الله.</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Je n'attache d'ailleurs vraiment aucun prix à ma propre vie; mon but, c'est de mener à bien  ma course et le service que le Seigneur Jésus m'a confié: rendre témoignage à l'Évangile de la grâce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But none of these things move me; nor do I count my life dear to myself, so that I may finish my race with joy, and the ministry which I received from the Lord Jesus, to testify to the gospel of the grace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64418" name="Group 2"/>
          <p:cNvGraphicFramePr>
            <a:graphicFrameLocks noGrp="1"/>
          </p:cNvGraphicFramePr>
          <p:nvPr/>
        </p:nvGraphicFramePr>
        <p:xfrm>
          <a:off x="34925" y="44450"/>
          <a:ext cx="9145588" cy="6867843"/>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والآن ها انا اعلم انكم لا ترون وجهي ايضا انتم جميعا الذين مررت بينكم كارزا بملكوت الله. لذلك أشهدكم اليوم هذا اني بريء من دم الجميع</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لاني لم أؤخر ان اخبركم بكل مشورة الله.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Désormais, je le sais bien, voici que vous ne  reverrez plus mon visage, vous tous parmi lesquels j'ai passé en proclamant le Règne.26 Je peux donc l'attester aujourd'hui devant vous: 27 je suis pur du sang de tous. Je n'ai vraiment rien négligé: au contraire, c'est le plan de Dieu tout entier que je vous ai annoncé.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And indeed, now I know that you all, among whom I have gone preaching the kingdom of God, will see my face no more. 26 Therefore I testify to you this day that I am innocent of the blood of all men. 27 For I have not shunned to declare to you the whole counsel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65442" name="Group 2"/>
          <p:cNvGraphicFramePr>
            <a:graphicFrameLocks noGrp="1"/>
          </p:cNvGraphicFramePr>
          <p:nvPr/>
        </p:nvGraphicFramePr>
        <p:xfrm>
          <a:off x="34925" y="44450"/>
          <a:ext cx="9145588" cy="6867843"/>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احترزوا اذا لانفسكم ولجميع الرعية التي اقامكم الروح القدس فيها اساقفة لترعوا كنيسة الله التي اقتناها بدمه. لاني اعلم هذا انه بعد ذهابي سيدخل بينكم ذئاب خاطفة لا تشفق على الرعية.</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Prenez soin de vous-mêmes et de tout le troupeau dont l'Esprit Saint vous a établis les gardiens, soyez les bergers de l'Église de Dieu qu'il s'est acquise par son propre sang.29 Je sais bien qu'après mon départ s'introduiront parmi vous des loups féroces qui n'épargneront pas le troupeau;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Therefore take heed to yourselves and to all the flock, among which the Holy Spirit has made you overseers, to shepherd the church of God which He purchased with His own blood. 29 For I know this, that after my departure savage wolves will come in among you, not sparing the flock.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66466" name="Group 2"/>
          <p:cNvGraphicFramePr>
            <a:graphicFrameLocks noGrp="1"/>
          </p:cNvGraphicFramePr>
          <p:nvPr/>
        </p:nvGraphicFramePr>
        <p:xfrm>
          <a:off x="34925" y="44450"/>
          <a:ext cx="9145588" cy="6441123"/>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ومنكم انتم سيقوم رجال يتكلمون بامور ملتوية ليجتذبوا التلاميذ وراءهم. لذلك اسهروا متذكرين اني ثلاث سنين ليلا ونهارا لم افتر عن ان انذر بدموع كل واحد.</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de vos propres rangs surgiront des hommes aux paroles perverses qui entraîneront les disciples à leur suite. 31 Soyez donc vigilants, vous rappelant que, nuit et jour pendant trois ans, je n'ai pas cessé, dans les larmes, de reprendre chacun d'entre vous.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Also from among yourselves men will rise up, speaking perverse things, to draw away the disciples after themselves. 31 Therefore watch, and remember that for three years I did not cease to warn everyone night and day with tears.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67490" name="Group 2"/>
          <p:cNvGraphicFramePr>
            <a:graphicFrameLocks noGrp="1"/>
          </p:cNvGraphicFramePr>
          <p:nvPr/>
        </p:nvGraphicFramePr>
        <p:xfrm>
          <a:off x="34925" y="44450"/>
          <a:ext cx="9145588" cy="5905501"/>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والآن استودعكم يا اخوتي للّه ولكلمة نعمته القادرة ان تبنيكم وتعطيكم ميراثا مع جميع المقدسين.  فضة او ذهب او لباس احد لم اشته.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Et maintenant, je vous remets à Dieu et à sa parole de grâce, qui a la puissance de bâtir l'édifice et d'assurer l'héritage à tous les sanctifiés. 33 Je n'ai convoité l'argent, l'or ou le vêtement de personne.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So now, brethren, I commend you to God and to the word of His grace, which is able to build you up and give you an inheritance among all those who are sanctified. 33 I have coveted no one's silver or gold or apparel.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68514" name="Group 2"/>
          <p:cNvGraphicFramePr>
            <a:graphicFrameLocks noGrp="1"/>
          </p:cNvGraphicFramePr>
          <p:nvPr/>
        </p:nvGraphicFramePr>
        <p:xfrm>
          <a:off x="34925" y="44450"/>
          <a:ext cx="9145588" cy="5618163"/>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انتم تعلمون ان حاجاتي وحاجات الذين معي خدمتها هاتان اليدان. في كل شيء اريتكم انه هكذا ينبغي انكم تتعبون</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Les mains que voici, vous le savez vous-mêmes, ont pourvu à mes besoins et à ceux de mes compagnons. 35 Je vous l'ai toujours montré, c'est en peinant de la sorte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Yes, you yourselves know that these hands have provided for my necessities, and for those who were with me. 35 I have shown you in every way,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69538" name="Group 2"/>
          <p:cNvGraphicFramePr>
            <a:graphicFrameLocks noGrp="1"/>
          </p:cNvGraphicFramePr>
          <p:nvPr/>
        </p:nvGraphicFramePr>
        <p:xfrm>
          <a:off x="34925" y="44450"/>
          <a:ext cx="9145588" cy="5834063"/>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وتعضدون الضعفاء متذكرين كلمات الرب يسوع انه قال مغبوط هو العطاء اكثر من الاخذ.</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qu'il faut venir en aide aux faibles et se souvenir de ces mots que le Seigneur Jésus lui-même a prononcés: Il y a plus de bonheur à donner qu'à recevoir."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by laboring like this, that you must support the weak. And remember the words of the Lord Jesus, that He said, "It is more blessed to give than to receive.'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70562" name="Group 2"/>
          <p:cNvGraphicFramePr>
            <a:graphicFrameLocks noGrp="1"/>
          </p:cNvGraphicFramePr>
          <p:nvPr/>
        </p:nvGraphicFramePr>
        <p:xfrm>
          <a:off x="34925" y="44450"/>
          <a:ext cx="9145588" cy="6766560"/>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قال هذا جثا على ركبتيه مع جميعهم وصلّى</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وكان بكاء عظيم من الجميع ووقعوا على عنق بولس يقبلونه</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متوجعين ولا سيما من الكلمة التي قالها انهم لن يروا وجهه ايضا.ثم شيعوه الى السفينة</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36 Après ces paroles, il se mit à genoux avec eux tous et pria. Tout le monde alors éclata en sanglots et 37 se jetait au cou de Paul pour l'embrasser -38 leur tristesse venait surtout de la phrase où il avait dit qu'ils ne devaient plus revoir son visage -, puis on l'accompagna jusqu'au bateau.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And when he had said these things, he knelt down and prayed with them all. 37 Then they all wept freely, and fell on Paul's neck and kissed him, 38 sorrowing most of all for the words which he spoke, that they would see his face no more. And they accompanied him to the ship</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71586"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6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72610"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73634"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6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74658" name="Group 2"/>
          <p:cNvGraphicFramePr>
            <a:graphicFrameLocks noGrp="1"/>
          </p:cNvGraphicFramePr>
          <p:nvPr/>
        </p:nvGraphicFramePr>
        <p:xfrm>
          <a:off x="34925" y="-26988"/>
          <a:ext cx="9145588" cy="6790944"/>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00"/>
                          </a:solidFill>
                          <a:effectLst/>
                          <a:latin typeface="Arial" charset="0"/>
                          <a:cs typeface="Arial" charset="0"/>
                        </a:rPr>
                        <a:t>مزمور(</a:t>
                      </a:r>
                      <a:r>
                        <a:rPr kumimoji="0" lang="ar-EG" sz="2800" b="0" i="0" u="sng" strike="noStrike" cap="none" normalizeH="0" baseline="0" dirty="0">
                          <a:ln>
                            <a:noFill/>
                          </a:ln>
                          <a:solidFill>
                            <a:srgbClr val="FF9900"/>
                          </a:solidFill>
                          <a:effectLst/>
                          <a:latin typeface="Arial" charset="0"/>
                          <a:cs typeface="Arial" charset="0"/>
                        </a:rPr>
                        <a:t>107 : 32, 41, 42)</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وليرفعوه في مجمع الشعب وليسبحوه في مجلس المشايخ</a:t>
                      </a:r>
                      <a:r>
                        <a:rPr kumimoji="0" lang="en-CA"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ويعلي</a:t>
                      </a:r>
                      <a:r>
                        <a:rPr kumimoji="0" lang="en-CA"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المسكين من الذل ويجعل القبائل مثل قطعان الغنم.يرى ذلك المستقيمون فيفرحون وكل اثم يسد فاه.	هللويا.</a:t>
                      </a:r>
                      <a:endParaRPr kumimoji="0" lang="en-US"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 </a:t>
                      </a:r>
                      <a:r>
                        <a:rPr kumimoji="0" lang="en-US" sz="2800" b="0" i="0" u="sng" strike="noStrike" cap="none" normalizeH="0" baseline="0" dirty="0">
                          <a:ln>
                            <a:noFill/>
                          </a:ln>
                          <a:solidFill>
                            <a:srgbClr val="FF9933"/>
                          </a:solidFill>
                          <a:effectLst/>
                          <a:latin typeface="Arial" charset="0"/>
                          <a:cs typeface="Times New Roman" pitchFamily="18" charset="0"/>
                        </a:rPr>
                        <a:t>107 : 32, 41, 42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32 Qu'ils l'exaltent dans l'assemblée du peuple, et le louent à la séance des anciens. 41 Rend les familles aussi nombreuses que des troupeaux. 42 A cette vue, les hommes droits se réjouissent,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107 : 32, 41, 42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32 Let them exalt him also in the congregation of the people, and praise him in the assembly of the elders.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41 Yet setteth he the poor on high from affliction, and maketh him families like a flock. 42 The righteous shall see it, and rejoice: </a:t>
                      </a: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US" dirty="0"/>
              <a:t>30pg</a:t>
            </a:r>
          </a:p>
        </p:txBody>
      </p:sp>
    </p:spTree>
  </p:cSld>
  <p:clrMapOvr>
    <a:masterClrMapping/>
  </p:clrMapOvr>
</p:sld>
</file>

<file path=ppt/slides/slide16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75682" name="Group 2"/>
          <p:cNvGraphicFramePr>
            <a:graphicFrameLocks noGrp="1"/>
          </p:cNvGraphicFramePr>
          <p:nvPr/>
        </p:nvGraphicFramePr>
        <p:xfrm>
          <a:off x="34925" y="44450"/>
          <a:ext cx="9145588" cy="6428232"/>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يوحنا ( 10 : 1 – 16 )</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الحق الحق اقول لكم ان الذي لا يدخل من الباب الى حظيرة الخراف بل يطلع من موضع آخر فذاك سارق ولص.واما الذي يدخل من الباب فهو راعي الخراف.</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Jean 10:1-16</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En vérité, en vérité, je vous le dis, celui qui n'entre pas par la porte dans l'enclos des brebis mais qui escalade par un autre côté, celui-là est un voleur et un brigand. Mais celui qui entre par la porte est le berger des brebis.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CA" sz="3200" b="0" i="0" u="sng" strike="noStrike" cap="none" normalizeH="0" baseline="0">
                          <a:ln>
                            <a:noFill/>
                          </a:ln>
                          <a:solidFill>
                            <a:srgbClr val="FF9933"/>
                          </a:solidFill>
                          <a:effectLst/>
                          <a:latin typeface="Arial" charset="0"/>
                          <a:cs typeface="Arial" charset="0"/>
                        </a:rPr>
                        <a:t>John 10 :1-16</a:t>
                      </a:r>
                      <a:endParaRPr kumimoji="0" lang="en-US" sz="20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95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 Verily, verily, I say unto you, He that entereth not by the door into the sheepfold, but climbeth up some other way, the same is a thief and a robber.2  But he that entereth in by the door is the shepherd of the sheep.</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30g</a:t>
            </a:r>
          </a:p>
        </p:txBody>
      </p:sp>
    </p:spTree>
  </p:cSld>
  <p:clrMapOvr>
    <a:masterClrMapping/>
  </p:clrMapOvr>
</p:sld>
</file>

<file path=ppt/slides/slide16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76706" name="Group 2"/>
          <p:cNvGraphicFramePr>
            <a:graphicFrameLocks noGrp="1"/>
          </p:cNvGraphicFramePr>
          <p:nvPr/>
        </p:nvGraphicFramePr>
        <p:xfrm>
          <a:off x="34925" y="-26988"/>
          <a:ext cx="9145588" cy="6422327"/>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لهذا يفتح البواب والخراف تسمع صوته فيدعو خرافه الخاصة باسماء ويخرجها.ومتى اخرج خرافه الخاصة يذهب امامها والخراف تتبعه لانها تعرف صوته.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Celui qui garde la porte lui ouvre, et les brebis écoutent sa voix; les brebis qui lui appartiennent, il les appelle, chacune par son nom, et il les emmène dehors. 4 Lorsqu'il les a toutes fait sortir, il marche à leur tête et elles le suivent parce qu'elles connaissent sa voix.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3 To him the porter openeth; and the sheep hear his voice: and he calleth his own sheep by name, and leadeth them out. 4 And when he putteth forth his own sheep, he goeth before them, and the sheep follow him: for they know his voice.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77730" name="Group 2"/>
          <p:cNvGraphicFramePr>
            <a:graphicFrameLocks noGrp="1"/>
          </p:cNvGraphicFramePr>
          <p:nvPr/>
        </p:nvGraphicFramePr>
        <p:xfrm>
          <a:off x="34925" y="-26988"/>
          <a:ext cx="9145588" cy="6796405"/>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الغريب فلا تتبعه بل تهرب منه لانها لا تعرف صوت الغرباء. هذا المثل قاله لهم يسوع.واما هم فلم يفهموا ما هو الذي كان يكلمهم به  فقال لهم يسوع ايضا الحق الحق اقول لكم اني انا باب الخراف.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Jamais elles ne suivront un étranger; bien plus, elles le fuiront parce qu'elles ne connaissent pas la voix des étrangers. 6 Jésus leur dit cette parabole, mais ils ne comprirent pas la portée de ce qu'il disait. 7 Jésus reprit: "En vérité, en vérité, je vous le dis, je suis la porte des brebis.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5 And a stranger will they not follow, but will flee from him: for they know not the voice of strangers. 6 This parable spake Jesus unto them: but they understood not what things they were which he spake unto them. 7 Then said Jesus unto them again, Verily, verily, I say unto you, I am the door of the sheep.</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78754" name="Group 2"/>
          <p:cNvGraphicFramePr>
            <a:graphicFrameLocks noGrp="1"/>
          </p:cNvGraphicFramePr>
          <p:nvPr/>
        </p:nvGraphicFramePr>
        <p:xfrm>
          <a:off x="34925" y="-26988"/>
          <a:ext cx="9145588" cy="6838951"/>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جميع الذين أتوا قبلي هم سراق ولصوص.ولكن الخراف لم تسمع لهم.  انا هو الباب.ان دخل بي احد فيخلص ويدخل ويخرج ويجد مرعى.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672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8 </a:t>
                      </a:r>
                      <a:r>
                        <a:rPr kumimoji="0" lang="fr-FR" sz="2800" b="0" i="0" u="none" strike="noStrike" cap="none" normalizeH="0" baseline="0">
                          <a:ln>
                            <a:noFill/>
                          </a:ln>
                          <a:solidFill>
                            <a:schemeClr val="bg1"/>
                          </a:solidFill>
                          <a:effectLst/>
                          <a:latin typeface="Arial" charset="0"/>
                          <a:cs typeface="Arial" charset="0"/>
                        </a:rPr>
                        <a:t>Tous ceux qui sont venus avant moi sont des voleurs et des brigands, mais les brebis ne les ont pas écoutés. 9 Je suis la porte: si quelqu'un entre par moi, il sera sauvé, il ira et viendra et trouvera de quoi se nourrir.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8 All that ever came before me are thieves and robbers: but the sheep did not hear them. 9 I am the door: by me if any man enter in, he shall be saved, and shall go in and out, and find pasture.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79778" name="Group 2"/>
          <p:cNvGraphicFramePr>
            <a:graphicFrameLocks noGrp="1"/>
          </p:cNvGraphicFramePr>
          <p:nvPr/>
        </p:nvGraphicFramePr>
        <p:xfrm>
          <a:off x="34925" y="44450"/>
          <a:ext cx="9145588" cy="6767513"/>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السارق لا يأتي الا ليسرق ويذبح ويهلك.واما انا فقد أتيت لتكون لهم حياة وليكون لهم افضل.</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672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Le voleur ne se présente que pour voler, pour tuer et pour perdre; moi, je suis venu pour que les hommes aient la vie et qu'ils l'aient en abondance.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10 The thief cometh not, but for to steal, and to kill, and to destroy: I am come that they might have life, and that they might have it more abundantly.</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80802" name="Group 2"/>
          <p:cNvGraphicFramePr>
            <a:graphicFrameLocks noGrp="1"/>
          </p:cNvGraphicFramePr>
          <p:nvPr/>
        </p:nvGraphicFramePr>
        <p:xfrm>
          <a:off x="34925" y="-26988"/>
          <a:ext cx="9145588" cy="6694488"/>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727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انا هو الراعي الصالح.والراعي الصالح يبذل نفسه عن الخراف.واما الذي هو اجير وليس راعيا الذي ليست الخراف له فيرى الذئب مقبلا ويترك الخراف ويهرب.فيخطف الذئب الخراف ويبددها.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6728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Je suis le bon berger: le bon berger se dessaisit de sa vie pour ses brebis. 12 Le mercenaire, qui n'est pas vraiment un berger et à qui les brebis n'appartiennent pas, voit-il venir le loup, il abandonne les brebis et prend la fuite; et le loup s'en empare et les disperse.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11 I am the good shepherd: the good shepherd giveth his life for the sheep.12 But he that is an hireling, and not the shepherd, whose own the sheep are not, seeth the wolf coming, and leaveth the sheep, and fleeth: and the wolf catcheth them, and scattereth the sheep.</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81826" name="Group 2"/>
          <p:cNvGraphicFramePr>
            <a:graphicFrameLocks noGrp="1"/>
          </p:cNvGraphicFramePr>
          <p:nvPr/>
        </p:nvGraphicFramePr>
        <p:xfrm>
          <a:off x="34925" y="-26988"/>
          <a:ext cx="9145588" cy="6551613"/>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والاجير يهرب لانه اجير ولا يبالي بالخراف. اما انا فاني الراعي الصالح واعرف خاصتي وخاصتي تعرفني</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6728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C'est qu'il est mercenaire et que peu lui importent les brebis. Je suis le bon berger, 14 je connais mes brebis et mes brebis me connaissent, comme mon Père me connaît et que je connais mon Père; et je me dessaisis de ma vie pour mes brebis.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13 The hireling fleeth, because he is an hireling, and careth not for the sheep. 14 I am the good shepherd, and know my sheep, and am known of mine. 15 As the Father knoweth me, even so know I the Father: and I lay down my life for the sheep.</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82850" name="Group 2"/>
          <p:cNvGraphicFramePr>
            <a:graphicFrameLocks noGrp="1"/>
          </p:cNvGraphicFramePr>
          <p:nvPr/>
        </p:nvGraphicFramePr>
        <p:xfrm>
          <a:off x="34925" y="44450"/>
          <a:ext cx="9074150" cy="580421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كما ان الآب يعرفني وانا اعرف الآب.وانا اضع نفسي عن الخراف.  ولي خراف أخر ليست من هذه الحظيرة ينبغي ان آتي بتلك ايضا فتسمع صوتي وتكون رعية واحدة وراع واحد.</a:t>
                      </a:r>
                      <a:r>
                        <a:rPr kumimoji="0" lang="en-CA"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J'ai d'autres brebis qui ne sont pas de cet enclos et celles-là aussi, il faut que je les mène; elles écouteront ma voix et il y aura un seul troupeau et un seul berger.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16 And other sheep I have, which are not of this fold: them also I must bring, and they shall hear my voice; and there shall be one fold, and one shepherd.</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89156"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en-CA"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en-CA"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184563</Words>
  <Application>Microsoft Office PowerPoint</Application>
  <PresentationFormat>Affichage à l'écran (4:3)</PresentationFormat>
  <Paragraphs>7787</Paragraphs>
  <Slides>1689</Slides>
  <Notes>90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1689</vt:i4>
      </vt:variant>
    </vt:vector>
  </HeadingPairs>
  <TitlesOfParts>
    <vt:vector size="1694" baseType="lpstr">
      <vt:lpstr>Arial</vt:lpstr>
      <vt:lpstr>Avva_Shenouda</vt:lpstr>
      <vt:lpstr>Coptic</vt:lpstr>
      <vt:lpstr>Times New Roman</vt:lpstr>
      <vt:lpstr>Default Design</vt:lpstr>
      <vt:lpstr>قراءات أيام شهر هاتور Lectures des jours du mois de Hatour </vt:lpstr>
      <vt:lpstr>Présentation PowerPoint</vt:lpstr>
      <vt:lpstr>Présentation PowerPoint</vt:lpstr>
      <vt:lpstr>1pv</vt:lpstr>
      <vt:lpstr>1v</vt:lpstr>
      <vt:lpstr>Présentation PowerPoint</vt:lpstr>
      <vt:lpstr>Présentation PowerPoint</vt:lpstr>
      <vt:lpstr>Présentation PowerPoint</vt:lpstr>
      <vt:lpstr>Présentation PowerPoint</vt:lpstr>
      <vt:lpstr>1pm</vt:lpstr>
      <vt:lpstr>1m</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1p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1a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1pg</vt:lpstr>
      <vt:lpstr>1g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2pv</vt:lpstr>
      <vt:lpstr>2v</vt:lpstr>
      <vt:lpstr>Présentation PowerPoint</vt:lpstr>
      <vt:lpstr>Présentation PowerPoint</vt:lpstr>
      <vt:lpstr>Présentation PowerPoint</vt:lpstr>
      <vt:lpstr>Présentation PowerPoint</vt:lpstr>
      <vt:lpstr>Présentation PowerPoint</vt:lpstr>
      <vt:lpstr>2pm</vt:lpstr>
      <vt:lpstr>2m</vt:lpstr>
      <vt:lpstr>Présentation PowerPoint</vt:lpstr>
      <vt:lpstr>Présentation PowerPoint</vt:lpstr>
      <vt:lpstr>Présentation PowerPoint</vt:lpstr>
      <vt:lpstr>Paul, the servant of our Lord, Jesus Christ, called to be an apostle, appointed to the Gospel of God. </vt:lpstr>
      <vt:lpstr>2p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2c</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2a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2pg</vt:lpstr>
      <vt:lpstr>2g</vt:lpstr>
      <vt:lpstr>Présentation PowerPoint</vt:lpstr>
      <vt:lpstr>Présentation PowerPoint</vt:lpstr>
      <vt:lpstr>Présentation PowerPoint</vt:lpstr>
      <vt:lpstr>Présentation PowerPoint</vt:lpstr>
      <vt:lpstr>Présentation PowerPoint</vt:lpstr>
      <vt:lpstr>Présentation PowerPoint</vt:lpstr>
      <vt:lpstr>3pv</vt:lpstr>
      <vt:lpstr>3v</vt:lpstr>
      <vt:lpstr>Présentation PowerPoint</vt:lpstr>
      <vt:lpstr>Présentation PowerPoint</vt:lpstr>
      <vt:lpstr>Présentation PowerPoint</vt:lpstr>
      <vt:lpstr>Présentation PowerPoint</vt:lpstr>
      <vt:lpstr>Présentation PowerPoint</vt:lpstr>
      <vt:lpstr>Présentation PowerPoint</vt:lpstr>
      <vt:lpstr>3pm</vt:lpstr>
      <vt:lpstr>3m</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3p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3c</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3a</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3pg</vt:lpstr>
      <vt:lpstr>3g</vt:lpstr>
      <vt:lpstr>Présentation PowerPoint</vt:lpstr>
      <vt:lpstr>Présentation PowerPoint</vt:lpstr>
      <vt:lpstr>Présentation PowerPoint</vt:lpstr>
      <vt:lpstr>Présentation PowerPoint</vt:lpstr>
      <vt:lpstr>Présentation PowerPoint</vt:lpstr>
      <vt:lpstr>Présentation PowerPoint</vt:lpstr>
      <vt:lpstr>4pv</vt:lpstr>
      <vt:lpstr>4v</vt:lpstr>
      <vt:lpstr>Présentation PowerPoint</vt:lpstr>
      <vt:lpstr>Présentation PowerPoint</vt:lpstr>
      <vt:lpstr>Présentation PowerPoint</vt:lpstr>
      <vt:lpstr>Présentation PowerPoint</vt:lpstr>
      <vt:lpstr>Présentation PowerPoint</vt:lpstr>
      <vt:lpstr>4pm</vt:lpstr>
      <vt:lpstr>4m</vt:lpstr>
      <vt:lpstr>Présentation PowerPoint</vt:lpstr>
      <vt:lpstr>Présentation PowerPoint</vt:lpstr>
      <vt:lpstr>Présentation PowerPoint</vt:lpstr>
      <vt:lpstr>Paul, the servant of our Lord, Jesus Christ, called to be an apostle, appointed to the Gospel of God. </vt:lpstr>
      <vt:lpstr>4p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4c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4a</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4pg</vt:lpstr>
      <vt:lpstr>4g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5pv</vt:lpstr>
      <vt:lpstr>5v</vt:lpstr>
      <vt:lpstr>Présentation PowerPoint</vt:lpstr>
      <vt:lpstr>Présentation PowerPoint</vt:lpstr>
      <vt:lpstr>Présentation PowerPoint</vt:lpstr>
      <vt:lpstr>Présentation PowerPoint</vt:lpstr>
      <vt:lpstr>5pm</vt:lpstr>
      <vt:lpstr>5m</vt:lpstr>
      <vt:lpstr>Présentation PowerPoint</vt:lpstr>
      <vt:lpstr>Présentation PowerPoint</vt:lpstr>
      <vt:lpstr>Paul, the servant of our Lord, Jesus Christ, called to be an apostle, appointed to the Gospel of God. </vt:lpstr>
      <vt:lpstr>5p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5c</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5a</vt:lpstr>
      <vt:lpstr>Présentation PowerPoint</vt:lpstr>
      <vt:lpstr>Présentation PowerPoint</vt:lpstr>
      <vt:lpstr>Présentation PowerPoint</vt:lpstr>
      <vt:lpstr>Présentation PowerPoint</vt:lpstr>
      <vt:lpstr>THE SYNEXARIUM السنكسار LE SYNEXAIRE</vt:lpstr>
      <vt:lpstr>Présentation PowerPoint</vt:lpstr>
      <vt:lpstr>5pg</vt:lpstr>
      <vt:lpstr>5g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6pv</vt:lpstr>
      <vt:lpstr>6v</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6pm</vt:lpstr>
      <vt:lpstr>6m</vt:lpstr>
      <vt:lpstr>Présentation PowerPoint</vt:lpstr>
      <vt:lpstr>Présentation PowerPoint</vt:lpstr>
      <vt:lpstr>Présentation PowerPoint</vt:lpstr>
      <vt:lpstr>Paul, the servant of our Lord, Jesus Christ, called to be an apostle, appointed to the Gospel of God. </vt:lpstr>
      <vt:lpstr>6p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6c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6a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6pg</vt:lpstr>
      <vt:lpstr>Présentation PowerPoint</vt:lpstr>
      <vt:lpstr>6g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7pv</vt:lpstr>
      <vt:lpstr>7v</vt:lpstr>
      <vt:lpstr>Présentation PowerPoint</vt:lpstr>
      <vt:lpstr>Présentation PowerPoint</vt:lpstr>
      <vt:lpstr>Présentation PowerPoint</vt:lpstr>
      <vt:lpstr>Présentation PowerPoint</vt:lpstr>
      <vt:lpstr>7pm</vt:lpstr>
      <vt:lpstr>7m</vt:lpstr>
      <vt:lpstr>Présentation PowerPoint</vt:lpstr>
      <vt:lpstr>Présentation PowerPoint</vt:lpstr>
      <vt:lpstr>Présentation PowerPoint</vt:lpstr>
      <vt:lpstr>Paul, the servant of our Lord, Jesus Christ, called to be an apostle, appointed to the Gospel of God. </vt:lpstr>
      <vt:lpstr>7p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7c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7a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7pg</vt:lpstr>
      <vt:lpstr>7g</vt:lpstr>
      <vt:lpstr>Présentation PowerPoint</vt:lpstr>
      <vt:lpstr>Présentation PowerPoint</vt:lpstr>
      <vt:lpstr>Présentation PowerPoint</vt:lpstr>
      <vt:lpstr>Présentation PowerPoint</vt:lpstr>
      <vt:lpstr>Présentation PowerPoint</vt:lpstr>
      <vt:lpstr>8pv</vt:lpstr>
      <vt:lpstr>8v</vt:lpstr>
      <vt:lpstr>Présentation PowerPoint</vt:lpstr>
      <vt:lpstr>Présentation PowerPoint</vt:lpstr>
      <vt:lpstr>Présentation PowerPoint</vt:lpstr>
      <vt:lpstr>Présentation PowerPoint</vt:lpstr>
      <vt:lpstr>8pm</vt:lpstr>
      <vt:lpstr>8m</vt:lpstr>
      <vt:lpstr>Présentation PowerPoint</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8p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8c</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8a</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8pg</vt:lpstr>
      <vt:lpstr>8g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9pv</vt:lpstr>
      <vt:lpstr>9v</vt:lpstr>
      <vt:lpstr>Présentation PowerPoint</vt:lpstr>
      <vt:lpstr>Présentation PowerPoint</vt:lpstr>
      <vt:lpstr>Présentation PowerPoint</vt:lpstr>
      <vt:lpstr>Présentation PowerPoint</vt:lpstr>
      <vt:lpstr>Présentation PowerPoint</vt:lpstr>
      <vt:lpstr>Présentation PowerPoint</vt:lpstr>
      <vt:lpstr>9pm</vt:lpstr>
      <vt:lpstr>9m</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9p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9c</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9a</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9pg</vt:lpstr>
      <vt:lpstr>9g</vt:lpstr>
      <vt:lpstr>Présentation PowerPoint</vt:lpstr>
      <vt:lpstr>Présentation PowerPoint</vt:lpstr>
      <vt:lpstr>Présentation PowerPoint</vt:lpstr>
      <vt:lpstr>Présentation PowerPoint</vt:lpstr>
      <vt:lpstr>Présentation PowerPoint</vt:lpstr>
      <vt:lpstr>Présentation PowerPoint</vt:lpstr>
      <vt:lpstr>10pv</vt:lpstr>
      <vt:lpstr>10v</vt:lpstr>
      <vt:lpstr>Présentation PowerPoint</vt:lpstr>
      <vt:lpstr>Présentation PowerPoint</vt:lpstr>
      <vt:lpstr>Présentation PowerPoint</vt:lpstr>
      <vt:lpstr>Présentation PowerPoint</vt:lpstr>
      <vt:lpstr>10pm</vt:lpstr>
      <vt:lpstr>10m</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10p</vt:lpstr>
      <vt:lpstr>Présentation PowerPoint</vt:lpstr>
      <vt:lpstr>Présentation PowerPoint</vt:lpstr>
      <vt:lpstr>Présentation PowerPoint</vt:lpstr>
      <vt:lpstr>Présentation PowerPoint</vt:lpstr>
      <vt:lpstr>Présentation PowerPoint</vt:lpstr>
      <vt:lpstr>10c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10a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10pg</vt:lpstr>
      <vt:lpstr>10g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11pv</vt:lpstr>
      <vt:lpstr>11v</vt:lpstr>
      <vt:lpstr>Présentation PowerPoint</vt:lpstr>
      <vt:lpstr>Présentation PowerPoint</vt:lpstr>
      <vt:lpstr>Présentation PowerPoint</vt:lpstr>
      <vt:lpstr>Présentation PowerPoint</vt:lpstr>
      <vt:lpstr>11pm</vt:lpstr>
      <vt:lpstr>11m</vt:lpstr>
      <vt:lpstr>Présentation PowerPoint</vt:lpstr>
      <vt:lpstr>Présentation PowerPoint</vt:lpstr>
      <vt:lpstr>Paul, the servant of our Lord, Jesus Christ, called to be an apostle, appointed to the Gospel of God. </vt:lpstr>
      <vt:lpstr>11p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11c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11a</vt:lpstr>
      <vt:lpstr>Présentation PowerPoint</vt:lpstr>
      <vt:lpstr>Présentation PowerPoint</vt:lpstr>
      <vt:lpstr>Présentation PowerPoint</vt:lpstr>
      <vt:lpstr>Présentation PowerPoint</vt:lpstr>
      <vt:lpstr>THE SYNEXARIUM السنكسار LE SYNEXAIRE</vt:lpstr>
      <vt:lpstr>Présentation PowerPoint</vt:lpstr>
      <vt:lpstr>11pg</vt:lpstr>
      <vt:lpstr>11g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12pv</vt:lpstr>
      <vt:lpstr>12v</vt:lpstr>
      <vt:lpstr>Présentation PowerPoint</vt:lpstr>
      <vt:lpstr>Présentation PowerPoint</vt:lpstr>
      <vt:lpstr>Présentation PowerPoint</vt:lpstr>
      <vt:lpstr>Présentation PowerPoint</vt:lpstr>
      <vt:lpstr>Présentation PowerPoint</vt:lpstr>
      <vt:lpstr>12pm</vt:lpstr>
      <vt:lpstr>12m</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12p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12c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12a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12pg</vt:lpstr>
      <vt:lpstr>12g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13pv</vt:lpstr>
      <vt:lpstr>13v</vt:lpstr>
      <vt:lpstr>Présentation PowerPoint</vt:lpstr>
      <vt:lpstr>Présentation PowerPoint</vt:lpstr>
      <vt:lpstr>Présentation PowerPoint</vt:lpstr>
      <vt:lpstr>Présentation PowerPoint</vt:lpstr>
      <vt:lpstr>13pm</vt:lpstr>
      <vt:lpstr>13m</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13p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13c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13a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13pg</vt:lpstr>
      <vt:lpstr>13g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14pv</vt:lpstr>
      <vt:lpstr>14v</vt:lpstr>
      <vt:lpstr>Présentation PowerPoint</vt:lpstr>
      <vt:lpstr>Présentation PowerPoint</vt:lpstr>
      <vt:lpstr>Présentation PowerPoint</vt:lpstr>
      <vt:lpstr>Présentation PowerPoint</vt:lpstr>
      <vt:lpstr>Présentation PowerPoint</vt:lpstr>
      <vt:lpstr>14pm</vt:lpstr>
      <vt:lpstr>14m</vt:lpstr>
      <vt:lpstr>Présentation PowerPoint</vt:lpstr>
      <vt:lpstr>Présentation PowerPoint</vt:lpstr>
      <vt:lpstr>Présentation PowerPoint</vt:lpstr>
      <vt:lpstr>Paul, the servant of our Lord, Jesus Christ, called to be an apostle, appointed to the Gospel of God. </vt:lpstr>
      <vt:lpstr>14p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14c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14a</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14pg</vt:lpstr>
      <vt:lpstr>14g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15pv</vt:lpstr>
      <vt:lpstr>15v</vt:lpstr>
      <vt:lpstr>Présentation PowerPoint</vt:lpstr>
      <vt:lpstr>Présentation PowerPoint</vt:lpstr>
      <vt:lpstr>Présentation PowerPoint</vt:lpstr>
      <vt:lpstr>Présentation PowerPoint</vt:lpstr>
      <vt:lpstr>15pm</vt:lpstr>
      <vt:lpstr>15m</vt:lpstr>
      <vt:lpstr>Présentation PowerPoint</vt:lpstr>
      <vt:lpstr>Présentation PowerPoint</vt:lpstr>
      <vt:lpstr>Paul, the servant of our Lord, Jesus Christ, called to be an apostle, appointed to the Gospel of God. </vt:lpstr>
      <vt:lpstr>15p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15c</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15a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15pg</vt:lpstr>
      <vt:lpstr>15g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16pv</vt:lpstr>
      <vt:lpstr>16v</vt:lpstr>
      <vt:lpstr>Présentation PowerPoint</vt:lpstr>
      <vt:lpstr>Présentation PowerPoint</vt:lpstr>
      <vt:lpstr>Présentation PowerPoint</vt:lpstr>
      <vt:lpstr>16pm</vt:lpstr>
      <vt:lpstr>16m</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16p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16c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16a</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16pg</vt:lpstr>
      <vt:lpstr>16g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17pv</vt:lpstr>
      <vt:lpstr>17v</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17pm</vt:lpstr>
      <vt:lpstr>17m</vt:lpstr>
      <vt:lpstr>Présentation PowerPoint</vt:lpstr>
      <vt:lpstr>Présentation PowerPoint</vt:lpstr>
      <vt:lpstr>Présentation PowerPoint</vt:lpstr>
      <vt:lpstr>Paul, the servant of our Lord, Jesus Christ, called to be an apostle, appointed to the Gospel of God. </vt:lpstr>
      <vt:lpstr>17p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17c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17a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17pg</vt:lpstr>
      <vt:lpstr>Présentation PowerPoint</vt:lpstr>
      <vt:lpstr>17g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18pv</vt:lpstr>
      <vt:lpstr>18v</vt:lpstr>
      <vt:lpstr>Présentation PowerPoint</vt:lpstr>
      <vt:lpstr>Présentation PowerPoint</vt:lpstr>
      <vt:lpstr>Présentation PowerPoint</vt:lpstr>
      <vt:lpstr>Présentation PowerPoint</vt:lpstr>
      <vt:lpstr>Présentation PowerPoint</vt:lpstr>
      <vt:lpstr>Présentation PowerPoint</vt:lpstr>
      <vt:lpstr>18pm</vt:lpstr>
      <vt:lpstr>18m</vt:lpstr>
      <vt:lpstr>Présentation PowerPoint</vt:lpstr>
      <vt:lpstr>Présentation PowerPoint</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18p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18c</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18a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18pg</vt:lpstr>
      <vt:lpstr>18g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19pv</vt:lpstr>
      <vt:lpstr>19v</vt:lpstr>
      <vt:lpstr>Présentation PowerPoint</vt:lpstr>
      <vt:lpstr>Présentation PowerPoint</vt:lpstr>
      <vt:lpstr>Présentation PowerPoint</vt:lpstr>
      <vt:lpstr>19pm</vt:lpstr>
      <vt:lpstr>19m</vt:lpstr>
      <vt:lpstr>Présentation PowerPoint</vt:lpstr>
      <vt:lpstr>Présentation PowerPoint</vt:lpstr>
      <vt:lpstr>Paul, the servant of our Lord, Jesus Christ, called to be an apostle, appointed to the Gospel of God. </vt:lpstr>
      <vt:lpstr>19p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19c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19a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19pg</vt:lpstr>
      <vt:lpstr>19g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20pv</vt:lpstr>
      <vt:lpstr>20v</vt:lpstr>
      <vt:lpstr>Présentation PowerPoint</vt:lpstr>
      <vt:lpstr>Présentation PowerPoint</vt:lpstr>
      <vt:lpstr>Présentation PowerPoint</vt:lpstr>
      <vt:lpstr>Présentation PowerPoint</vt:lpstr>
      <vt:lpstr>20pm</vt:lpstr>
      <vt:lpstr>20m</vt:lpstr>
      <vt:lpstr>Présentation PowerPoint</vt:lpstr>
      <vt:lpstr>Présentation PowerPoint</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20p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20c</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20a</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20pg</vt:lpstr>
      <vt:lpstr>20g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21pv</vt:lpstr>
      <vt:lpstr>21v</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21pm</vt:lpstr>
      <vt:lpstr>21m</vt:lpstr>
      <vt:lpstr>Présentation PowerPoint</vt:lpstr>
      <vt:lpstr>Présentation PowerPoint</vt:lpstr>
      <vt:lpstr>Présentation PowerPoint</vt:lpstr>
      <vt:lpstr>Paul, the servant of our Lord, Jesus Christ, called to be an apostle, appointed to the Gospel of God. </vt:lpstr>
      <vt:lpstr>21p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21c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21a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21pg</vt:lpstr>
      <vt:lpstr>Présentation PowerPoint</vt:lpstr>
      <vt:lpstr>21g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22pv</vt:lpstr>
      <vt:lpstr>22v</vt:lpstr>
      <vt:lpstr>Présentation PowerPoint</vt:lpstr>
      <vt:lpstr>Présentation PowerPoint</vt:lpstr>
      <vt:lpstr>Présentation PowerPoint</vt:lpstr>
      <vt:lpstr>Présentation PowerPoint</vt:lpstr>
      <vt:lpstr>Présentation PowerPoint</vt:lpstr>
      <vt:lpstr>22pm</vt:lpstr>
      <vt:lpstr>22m</vt:lpstr>
      <vt:lpstr>Présentation PowerPoint</vt:lpstr>
      <vt:lpstr>Présentation PowerPoint</vt:lpstr>
      <vt:lpstr>Présentation PowerPoint</vt:lpstr>
      <vt:lpstr>Paul, the servant of our Lord, Jesus Christ, called to be an apostle, appointed to the Gospel of God. </vt:lpstr>
      <vt:lpstr>22p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22c</vt:lpstr>
      <vt:lpstr>Présentation PowerPoint</vt:lpstr>
      <vt:lpstr>Présentation PowerPoint</vt:lpstr>
      <vt:lpstr>Présentation PowerPoint</vt:lpstr>
      <vt:lpstr>Présentation PowerPoint</vt:lpstr>
      <vt:lpstr>The Acts of our fathers, the apostles, may their blessings be with us.  Amen.</vt:lpstr>
      <vt:lpstr>22a</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22pg</vt:lpstr>
      <vt:lpstr>22g</vt:lpstr>
      <vt:lpstr>Présentation PowerPoint</vt:lpstr>
      <vt:lpstr>Présentation PowerPoint</vt:lpstr>
      <vt:lpstr>Présentation PowerPoint</vt:lpstr>
      <vt:lpstr>Présentation PowerPoint</vt:lpstr>
      <vt:lpstr>Présentation PowerPoint</vt:lpstr>
      <vt:lpstr>23pv</vt:lpstr>
      <vt:lpstr>23v</vt:lpstr>
      <vt:lpstr>Présentation PowerPoint</vt:lpstr>
      <vt:lpstr>Présentation PowerPoint</vt:lpstr>
      <vt:lpstr>Présentation PowerPoint</vt:lpstr>
      <vt:lpstr>Présentation PowerPoint</vt:lpstr>
      <vt:lpstr>Présentation PowerPoint</vt:lpstr>
      <vt:lpstr>23pm</vt:lpstr>
      <vt:lpstr>23m</vt:lpstr>
      <vt:lpstr>Présentation PowerPoint</vt:lpstr>
      <vt:lpstr>Présentation PowerPoint</vt:lpstr>
      <vt:lpstr>Présentation PowerPoint</vt:lpstr>
      <vt:lpstr>Paul, the servant of our Lord, Jesus Christ, called to be an apostle, appointed to the Gospel of God. </vt:lpstr>
      <vt:lpstr>23p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23c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23a</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23pg</vt:lpstr>
      <vt:lpstr>23g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24pv</vt:lpstr>
      <vt:lpstr>24v</vt:lpstr>
      <vt:lpstr>Présentation PowerPoint</vt:lpstr>
      <vt:lpstr>Présentation PowerPoint</vt:lpstr>
      <vt:lpstr>Présentation PowerPoint</vt:lpstr>
      <vt:lpstr>24pm</vt:lpstr>
      <vt:lpstr>24m</vt:lpstr>
      <vt:lpstr>Présentation PowerPoint</vt:lpstr>
      <vt:lpstr>Présentation PowerPoint</vt:lpstr>
      <vt:lpstr>Présentation PowerPoint</vt:lpstr>
      <vt:lpstr>Paul, the servant of our Lord, Jesus Christ, called to be an apostle, appointed to the Gospel of God. </vt:lpstr>
      <vt:lpstr>24p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24c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24a</vt:lpstr>
      <vt:lpstr>Présentation PowerPoint</vt:lpstr>
      <vt:lpstr>Présentation PowerPoint</vt:lpstr>
      <vt:lpstr>Présentation PowerPoint</vt:lpstr>
      <vt:lpstr>Présentation PowerPoint</vt:lpstr>
      <vt:lpstr>THE SYNEXARIUM السنكسار LE SYNEXAIRE</vt:lpstr>
      <vt:lpstr>Présentation PowerPoint</vt:lpstr>
      <vt:lpstr>24pg</vt:lpstr>
      <vt:lpstr>24g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25pv</vt:lpstr>
      <vt:lpstr>25v</vt:lpstr>
      <vt:lpstr>Présentation PowerPoint</vt:lpstr>
      <vt:lpstr>Présentation PowerPoint</vt:lpstr>
      <vt:lpstr>Présentation PowerPoint</vt:lpstr>
      <vt:lpstr>Présentation PowerPoint</vt:lpstr>
      <vt:lpstr>Présentation PowerPoint</vt:lpstr>
      <vt:lpstr>25pm</vt:lpstr>
      <vt:lpstr>25m</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25p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25c</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25a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25pg</vt:lpstr>
      <vt:lpstr>25g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26pv</vt:lpstr>
      <vt:lpstr>26v</vt:lpstr>
      <vt:lpstr>Présentation PowerPoint</vt:lpstr>
      <vt:lpstr>Présentation PowerPoint</vt:lpstr>
      <vt:lpstr>Présentation PowerPoint</vt:lpstr>
      <vt:lpstr>Présentation PowerPoint</vt:lpstr>
      <vt:lpstr>Présentation PowerPoint</vt:lpstr>
      <vt:lpstr>26pm</vt:lpstr>
      <vt:lpstr>26m</vt:lpstr>
      <vt:lpstr>Présentation PowerPoint</vt:lpstr>
      <vt:lpstr>Présentation PowerPoint</vt:lpstr>
      <vt:lpstr>Présentation PowerPoint</vt:lpstr>
      <vt:lpstr>Paul, the servant of our Lord, Jesus Christ, called to be an apostle, appointed to the Gospel of God. </vt:lpstr>
      <vt:lpstr>26p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26c</vt:lpstr>
      <vt:lpstr>Présentation PowerPoint</vt:lpstr>
      <vt:lpstr>Présentation PowerPoint</vt:lpstr>
      <vt:lpstr>Présentation PowerPoint</vt:lpstr>
      <vt:lpstr>Présentation PowerPoint</vt:lpstr>
      <vt:lpstr>The Acts of our fathers, the apostles, may their blessings be with us.  Amen.</vt:lpstr>
      <vt:lpstr>26a</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26pg</vt:lpstr>
      <vt:lpstr>26g</vt:lpstr>
      <vt:lpstr>Présentation PowerPoint</vt:lpstr>
      <vt:lpstr>Présentation PowerPoint</vt:lpstr>
      <vt:lpstr>Présentation PowerPoint</vt:lpstr>
      <vt:lpstr>Présentation PowerPoint</vt:lpstr>
      <vt:lpstr>Présentation PowerPoint</vt:lpstr>
      <vt:lpstr>27pv</vt:lpstr>
      <vt:lpstr>27v</vt:lpstr>
      <vt:lpstr>Présentation PowerPoint</vt:lpstr>
      <vt:lpstr>Présentation PowerPoint</vt:lpstr>
      <vt:lpstr>Présentation PowerPoint</vt:lpstr>
      <vt:lpstr>Présentation PowerPoint</vt:lpstr>
      <vt:lpstr>27pm</vt:lpstr>
      <vt:lpstr>27m</vt:lpstr>
      <vt:lpstr>Présentation PowerPoint</vt:lpstr>
      <vt:lpstr>Présentation PowerPoint</vt:lpstr>
      <vt:lpstr>Paul, the servant of our Lord, Jesus Christ, called to be an apostle, appointed to the Gospel of God. </vt:lpstr>
      <vt:lpstr>27p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27c</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27a</vt:lpstr>
      <vt:lpstr>Présentation PowerPoint</vt:lpstr>
      <vt:lpstr>Présentation PowerPoint</vt:lpstr>
      <vt:lpstr>Présentation PowerPoint</vt:lpstr>
      <vt:lpstr>Présentation PowerPoint</vt:lpstr>
      <vt:lpstr>THE SYNEXARIUM السنكسار LE SYNEXAIRE</vt:lpstr>
      <vt:lpstr>Présentation PowerPoint</vt:lpstr>
      <vt:lpstr>27pg</vt:lpstr>
      <vt:lpstr>27g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28pv</vt:lpstr>
      <vt:lpstr>28v</vt:lpstr>
      <vt:lpstr>Présentation PowerPoint</vt:lpstr>
      <vt:lpstr>Présentation PowerPoint</vt:lpstr>
      <vt:lpstr>Présentation PowerPoint</vt:lpstr>
      <vt:lpstr>Présentation PowerPoint</vt:lpstr>
      <vt:lpstr>Présentation PowerPoint</vt:lpstr>
      <vt:lpstr>28pm</vt:lpstr>
      <vt:lpstr>28m</vt:lpstr>
      <vt:lpstr>Présentation PowerPoint</vt:lpstr>
      <vt:lpstr>Présentation PowerPoint</vt:lpstr>
      <vt:lpstr>Présentation PowerPoint</vt:lpstr>
      <vt:lpstr>Paul, the servant of our Lord, Jesus Christ, called to be an apostle, appointed to the Gospel of God. </vt:lpstr>
      <vt:lpstr>28p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28c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28a</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28pg</vt:lpstr>
      <vt:lpstr>28g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29pv</vt:lpstr>
      <vt:lpstr>29v</vt:lpstr>
      <vt:lpstr>Présentation PowerPoint</vt:lpstr>
      <vt:lpstr>Présentation PowerPoint</vt:lpstr>
      <vt:lpstr>Présentation PowerPoint</vt:lpstr>
      <vt:lpstr>Présentation PowerPoint</vt:lpstr>
      <vt:lpstr>Présentation PowerPoint</vt:lpstr>
      <vt:lpstr>29pm</vt:lpstr>
      <vt:lpstr>29m</vt:lpstr>
      <vt:lpstr>Présentation PowerPoint</vt:lpstr>
      <vt:lpstr>Présentation PowerPoint</vt:lpstr>
      <vt:lpstr>Présentation PowerPoint</vt:lpstr>
      <vt:lpstr>Paul, the servant of our Lord, Jesus Christ, called to be an apostle, appointed to the Gospel of God. </vt:lpstr>
      <vt:lpstr>29p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29c</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29a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29pg</vt:lpstr>
      <vt:lpstr>29g</vt:lpstr>
      <vt:lpstr>Présentation PowerPoint</vt:lpstr>
      <vt:lpstr>Présentation PowerPoint</vt:lpstr>
      <vt:lpstr>Présentation PowerPoint</vt:lpstr>
      <vt:lpstr>Présentation PowerPoint</vt:lpstr>
      <vt:lpstr>Présentation PowerPoint</vt:lpstr>
      <vt:lpstr>Présentation PowerPoint</vt:lpstr>
      <vt:lpstr>30pv</vt:lpstr>
      <vt:lpstr>30v</vt:lpstr>
      <vt:lpstr>Présentation PowerPoint</vt:lpstr>
      <vt:lpstr>Présentation PowerPoint</vt:lpstr>
      <vt:lpstr>Présentation PowerPoint</vt:lpstr>
      <vt:lpstr>Présentation PowerPoint</vt:lpstr>
      <vt:lpstr>30pm</vt:lpstr>
      <vt:lpstr>30m</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30p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30c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30a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30pg</vt:lpstr>
      <vt:lpstr>30g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Virgin Mary Coptic Orthodox Church</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Fr. Tadros El-Masry</dc:creator>
  <cp:lastModifiedBy>Christophe Boshra</cp:lastModifiedBy>
  <cp:revision>910</cp:revision>
  <dcterms:created xsi:type="dcterms:W3CDTF">2007-08-10T17:48:37Z</dcterms:created>
  <dcterms:modified xsi:type="dcterms:W3CDTF">2021-02-24T17:16:12Z</dcterms:modified>
</cp:coreProperties>
</file>